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3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13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4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6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6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422C-ED20-4471-A17B-3541E1001F11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CD79-5824-4C8C-8965-6F7682433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9682"/>
            <a:ext cx="9144000" cy="2494048"/>
          </a:xfrm>
        </p:spPr>
        <p:txBody>
          <a:bodyPr/>
          <a:lstStyle/>
          <a:p>
            <a:r>
              <a:rPr lang="ru-RU" dirty="0" smtClean="0"/>
              <a:t>Меню</a:t>
            </a:r>
            <a:r>
              <a:rPr lang="en-US" dirty="0"/>
              <a:t> </a:t>
            </a:r>
            <a:r>
              <a:rPr lang="en-US" dirty="0" smtClean="0"/>
              <a:t>McDonalds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4616" y="2992438"/>
            <a:ext cx="9144000" cy="1655762"/>
          </a:xfrm>
        </p:spPr>
        <p:txBody>
          <a:bodyPr/>
          <a:lstStyle/>
          <a:p>
            <a:r>
              <a:rPr lang="ru-RU" dirty="0" smtClean="0"/>
              <a:t>Давайте выясним что полезнее съесть</a:t>
            </a:r>
            <a:r>
              <a:rPr lang="en-US" dirty="0" smtClean="0"/>
              <a:t>. </a:t>
            </a:r>
            <a:r>
              <a:rPr lang="ru-RU" dirty="0" smtClean="0"/>
              <a:t>Курица с рыбой или Говядина со свининой 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47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464472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Сделаем вывод что всё дело в приготовлении</a:t>
            </a:r>
            <a:r>
              <a:rPr lang="en-US" dirty="0" smtClean="0"/>
              <a:t>,</a:t>
            </a:r>
            <a:r>
              <a:rPr lang="ru-RU" dirty="0" smtClean="0"/>
              <a:t> при одном количестве калорий</a:t>
            </a:r>
            <a:r>
              <a:rPr lang="en-US" dirty="0" smtClean="0"/>
              <a:t>,</a:t>
            </a:r>
            <a:r>
              <a:rPr lang="ru-RU" dirty="0" smtClean="0"/>
              <a:t> витаминов в рыбе на много больше</a:t>
            </a:r>
            <a:r>
              <a:rPr lang="en-US" dirty="0" smtClean="0"/>
              <a:t>, </a:t>
            </a:r>
            <a:r>
              <a:rPr lang="ru-RU" dirty="0" smtClean="0"/>
              <a:t>я предполагаю что из-за панировке в ресторане рыба и курица набирают лишние калории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66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Beef &amp; Pork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среднем в категории </a:t>
            </a:r>
            <a:r>
              <a:rPr lang="ru-RU" dirty="0" err="1" smtClean="0"/>
              <a:t>Beef</a:t>
            </a:r>
            <a:r>
              <a:rPr lang="ru-RU" dirty="0" smtClean="0"/>
              <a:t> &amp; </a:t>
            </a:r>
            <a:r>
              <a:rPr lang="ru-RU" dirty="0" err="1" smtClean="0"/>
              <a:t>Pork</a:t>
            </a:r>
            <a:r>
              <a:rPr lang="ru-RU" dirty="0" smtClean="0"/>
              <a:t>: 494.0 калорий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Среднее значение витамина A в говядине или свинине: 6.93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Среднее значение витамина C в говядине или свинине: 7.33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Среднее кол-во кальция в категории </a:t>
            </a:r>
            <a:r>
              <a:rPr lang="ru-RU" dirty="0" err="1" smtClean="0"/>
              <a:t>Deef</a:t>
            </a:r>
            <a:r>
              <a:rPr lang="ru-RU" dirty="0" smtClean="0"/>
              <a:t> &amp; </a:t>
            </a:r>
            <a:r>
              <a:rPr lang="ru-RU" dirty="0" err="1" smtClean="0"/>
              <a:t>Pork</a:t>
            </a:r>
            <a:r>
              <a:rPr lang="ru-RU" dirty="0" smtClean="0"/>
              <a:t>: 23.0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6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&amp; </a:t>
            </a:r>
            <a:r>
              <a:rPr lang="en-US" dirty="0" err="1" smtClean="0"/>
              <a:t>Chiken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среднем в категории </a:t>
            </a:r>
            <a:r>
              <a:rPr lang="ru-RU" dirty="0" err="1" smtClean="0"/>
              <a:t>Chiken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Fish</a:t>
            </a:r>
            <a:r>
              <a:rPr lang="ru-RU" dirty="0" smtClean="0"/>
              <a:t>: 552.96 калорий</a:t>
            </a:r>
          </a:p>
          <a:p>
            <a:endParaRPr lang="ru-RU" dirty="0"/>
          </a:p>
          <a:p>
            <a:r>
              <a:rPr lang="ru-RU" dirty="0" smtClean="0"/>
              <a:t>Среднее значение витамина A в Курице или Рыбе: 20.44</a:t>
            </a:r>
          </a:p>
          <a:p>
            <a:endParaRPr lang="ru-RU" dirty="0" smtClean="0"/>
          </a:p>
          <a:p>
            <a:r>
              <a:rPr lang="ru-RU" dirty="0" smtClean="0"/>
              <a:t>Среднее значение витамина C в Курице или Рыбе: 12.63</a:t>
            </a:r>
          </a:p>
          <a:p>
            <a:endParaRPr lang="ru-RU" dirty="0"/>
          </a:p>
          <a:p>
            <a:r>
              <a:rPr lang="ru-RU" dirty="0" smtClean="0"/>
              <a:t>Среднее кол-во кальция в категории </a:t>
            </a:r>
            <a:r>
              <a:rPr lang="ru-RU" dirty="0" err="1" smtClean="0"/>
              <a:t>Fish</a:t>
            </a:r>
            <a:r>
              <a:rPr lang="ru-RU" dirty="0" smtClean="0"/>
              <a:t> &amp; </a:t>
            </a:r>
            <a:r>
              <a:rPr lang="ru-RU" dirty="0" err="1" smtClean="0"/>
              <a:t>Chiken</a:t>
            </a:r>
            <a:r>
              <a:rPr lang="ru-RU" dirty="0" smtClean="0"/>
              <a:t>: 15.44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40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7708"/>
            <a:ext cx="10515600" cy="597925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Количество всех витаминов в Говядине и Свинине: 37.27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Количество всех витаминов в Курице и Рыбе: 48.52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Следовательно мы можем предположить что рыба с курицей полезнее и закрыть данную тему</a:t>
            </a:r>
            <a:r>
              <a:rPr lang="en-US" dirty="0" smtClean="0"/>
              <a:t>, </a:t>
            </a:r>
            <a:r>
              <a:rPr lang="ru-RU" dirty="0" smtClean="0"/>
              <a:t>но не всё так просто</a:t>
            </a:r>
            <a:r>
              <a:rPr lang="en-US" dirty="0" smtClean="0"/>
              <a:t>. </a:t>
            </a:r>
            <a:r>
              <a:rPr lang="ru-RU" dirty="0" smtClean="0"/>
              <a:t>Дело в том что в категории </a:t>
            </a:r>
            <a:r>
              <a:rPr lang="en-US" dirty="0" smtClean="0"/>
              <a:t>Fish &amp; </a:t>
            </a:r>
            <a:r>
              <a:rPr lang="en-US" dirty="0" err="1" smtClean="0"/>
              <a:t>Chiken</a:t>
            </a:r>
            <a:r>
              <a:rPr lang="en-US" dirty="0" smtClean="0"/>
              <a:t> </a:t>
            </a:r>
            <a:r>
              <a:rPr lang="ru-RU" dirty="0" smtClean="0"/>
              <a:t>калорийность выше чем в категории </a:t>
            </a:r>
            <a:r>
              <a:rPr lang="en-US" dirty="0" smtClean="0"/>
              <a:t>Beef &amp; Pork. </a:t>
            </a:r>
            <a:r>
              <a:rPr lang="ru-RU" dirty="0" smtClean="0"/>
              <a:t>Почему же так происходит 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3" y="164757"/>
            <a:ext cx="11962937" cy="6532605"/>
          </a:xfrm>
        </p:spPr>
      </p:pic>
    </p:spTree>
    <p:extLst>
      <p:ext uri="{BB962C8B-B14F-4D97-AF65-F5344CB8AC3E}">
        <p14:creationId xmlns:p14="http://schemas.microsoft.com/office/powerpoint/2010/main" val="383108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2" y="238897"/>
            <a:ext cx="11086072" cy="63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68" y="205946"/>
            <a:ext cx="11230232" cy="6565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 взял на графике одинаковое количество калорий(520) и сравнил их состав витаминов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категории </a:t>
            </a:r>
            <a:r>
              <a:rPr lang="en-US" dirty="0" smtClean="0"/>
              <a:t>Fish &amp; Chicken: </a:t>
            </a:r>
          </a:p>
          <a:p>
            <a:pPr marL="0" indent="0">
              <a:buNone/>
            </a:pPr>
            <a:r>
              <a:rPr lang="ru-RU" dirty="0" smtClean="0"/>
              <a:t>Витамин </a:t>
            </a:r>
            <a:r>
              <a:rPr lang="en-US" dirty="0" smtClean="0"/>
              <a:t>A: </a:t>
            </a:r>
            <a:r>
              <a:rPr lang="ru-RU" dirty="0" smtClean="0"/>
              <a:t>70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Витамин </a:t>
            </a:r>
            <a:r>
              <a:rPr lang="en-US" dirty="0" smtClean="0"/>
              <a:t>C:</a:t>
            </a:r>
            <a:r>
              <a:rPr lang="ru-RU" dirty="0" smtClean="0"/>
              <a:t> 14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Кальций</a:t>
            </a:r>
            <a:r>
              <a:rPr lang="en-US" dirty="0" smtClean="0"/>
              <a:t>: </a:t>
            </a:r>
            <a:r>
              <a:rPr lang="ru-RU" dirty="0" smtClean="0"/>
              <a:t>19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категории </a:t>
            </a:r>
            <a:r>
              <a:rPr lang="en-US" dirty="0" smtClean="0"/>
              <a:t>Beef &amp; Pork: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Витамин </a:t>
            </a:r>
            <a:r>
              <a:rPr lang="en-US" dirty="0" smtClean="0"/>
              <a:t>A: </a:t>
            </a:r>
            <a:r>
              <a:rPr lang="ru-RU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Витамин </a:t>
            </a:r>
            <a:r>
              <a:rPr lang="en-US" dirty="0" smtClean="0"/>
              <a:t>C:</a:t>
            </a:r>
            <a:r>
              <a:rPr lang="ru-RU" dirty="0" smtClean="0"/>
              <a:t> 2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Кальций</a:t>
            </a:r>
            <a:r>
              <a:rPr lang="en-US" dirty="0" smtClean="0"/>
              <a:t>: </a:t>
            </a:r>
            <a:r>
              <a:rPr lang="ru-RU" dirty="0" smtClean="0"/>
              <a:t>30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65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78" y="271855"/>
            <a:ext cx="10515600" cy="14365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Давайте сравним количество витаминов при схожем количестве калорий </a:t>
            </a:r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437503" y="1194486"/>
            <a:ext cx="9152238" cy="5404021"/>
            <a:chOff x="1437503" y="1194486"/>
            <a:chExt cx="9152238" cy="5404021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1437503" y="1194486"/>
              <a:ext cx="9152238" cy="5404021"/>
              <a:chOff x="897924" y="1227438"/>
              <a:chExt cx="9152238" cy="5404021"/>
            </a:xfrm>
          </p:grpSpPr>
          <p:pic>
            <p:nvPicPr>
              <p:cNvPr id="4" name="Объект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924" y="1378320"/>
                <a:ext cx="9152238" cy="49977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pic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4069492" y="1227438"/>
                <a:ext cx="8238" cy="54040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 flipH="1">
                <a:off x="2191265" y="3179805"/>
                <a:ext cx="16476" cy="3385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8740347" y="3715265"/>
                <a:ext cx="41189" cy="28117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" name="Овал 14"/>
            <p:cNvSpPr/>
            <p:nvPr/>
          </p:nvSpPr>
          <p:spPr>
            <a:xfrm>
              <a:off x="4563763" y="2458049"/>
              <a:ext cx="107092" cy="1153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255213" y="5238319"/>
              <a:ext cx="107092" cy="1153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693774" y="3856607"/>
              <a:ext cx="107092" cy="1153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5866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337751"/>
            <a:ext cx="11212951" cy="640740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H="1">
            <a:off x="10354961" y="642550"/>
            <a:ext cx="41189" cy="22489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949146" y="2767914"/>
            <a:ext cx="1" cy="1589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616410" y="4662617"/>
            <a:ext cx="24714" cy="1820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895600" y="3447536"/>
            <a:ext cx="107092" cy="11532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575221" y="5247503"/>
            <a:ext cx="107092" cy="11532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0322009" y="1664042"/>
            <a:ext cx="107092" cy="11532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33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253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Меню McDonalds</vt:lpstr>
      <vt:lpstr>Beef &amp; Pork</vt:lpstr>
      <vt:lpstr>Fish &amp; Chiken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Меню McDonalds</dc:title>
  <dc:creator>Арсений Ставер</dc:creator>
  <cp:lastModifiedBy>Арсений Ставер</cp:lastModifiedBy>
  <cp:revision>4</cp:revision>
  <dcterms:created xsi:type="dcterms:W3CDTF">2021-11-25T16:52:09Z</dcterms:created>
  <dcterms:modified xsi:type="dcterms:W3CDTF">2021-11-25T17:15:53Z</dcterms:modified>
</cp:coreProperties>
</file>