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8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9664-18A2-4955-B1B9-E9687C97C3D9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2D03-14EE-43DC-8B68-F27CBCE4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196361" y="442449"/>
            <a:ext cx="4290888" cy="511278"/>
            <a:chOff x="4897731" y="285135"/>
            <a:chExt cx="3508850" cy="511278"/>
          </a:xfrm>
        </p:grpSpPr>
        <p:sp>
          <p:nvSpPr>
            <p:cNvPr id="9" name="Rectangle 8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7731" y="331313"/>
              <a:ext cx="35088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Document Tracking System w/ Sent Messages Notification</a:t>
              </a:r>
              <a:endParaRPr lang="en-US" sz="11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03097" y="1451749"/>
            <a:ext cx="1680047" cy="511278"/>
            <a:chOff x="4897731" y="285135"/>
            <a:chExt cx="3508850" cy="511278"/>
          </a:xfrm>
        </p:grpSpPr>
        <p:sp>
          <p:nvSpPr>
            <p:cNvPr id="13" name="Rectangle 12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97731" y="409969"/>
              <a:ext cx="17075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Module for Document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903425" y="1451749"/>
            <a:ext cx="2451880" cy="511278"/>
            <a:chOff x="4897731" y="285135"/>
            <a:chExt cx="4289381" cy="511278"/>
          </a:xfrm>
        </p:grpSpPr>
        <p:sp>
          <p:nvSpPr>
            <p:cNvPr id="16" name="Rectangle 15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731" y="409969"/>
              <a:ext cx="428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Module for SMS Campaign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19" name="Elbow Connector 18"/>
          <p:cNvCxnSpPr>
            <a:stCxn id="9" idx="2"/>
            <a:endCxn id="13" idx="0"/>
          </p:cNvCxnSpPr>
          <p:nvPr/>
        </p:nvCxnSpPr>
        <p:spPr>
          <a:xfrm rot="5400000">
            <a:off x="4543452" y="-346604"/>
            <a:ext cx="498022" cy="309868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2"/>
            <a:endCxn id="16" idx="0"/>
          </p:cNvCxnSpPr>
          <p:nvPr/>
        </p:nvCxnSpPr>
        <p:spPr>
          <a:xfrm rot="16200000" flipH="1">
            <a:off x="8375033" y="-1079501"/>
            <a:ext cx="498022" cy="456447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71540" y="2585882"/>
            <a:ext cx="1227762" cy="511278"/>
            <a:chOff x="4897731" y="285135"/>
            <a:chExt cx="3508850" cy="511278"/>
          </a:xfrm>
        </p:grpSpPr>
        <p:sp>
          <p:nvSpPr>
            <p:cNvPr id="25" name="Rectangle 24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7731" y="409969"/>
              <a:ext cx="25785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My Documents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61834" y="2579872"/>
            <a:ext cx="1431971" cy="511278"/>
            <a:chOff x="4897731" y="285135"/>
            <a:chExt cx="3508850" cy="511278"/>
          </a:xfrm>
        </p:grpSpPr>
        <p:sp>
          <p:nvSpPr>
            <p:cNvPr id="28" name="Rectangle 27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7731" y="409969"/>
              <a:ext cx="30037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Office Documents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80730" y="2579872"/>
            <a:ext cx="1935683" cy="657030"/>
            <a:chOff x="4897731" y="285135"/>
            <a:chExt cx="3508850" cy="657030"/>
          </a:xfrm>
        </p:grpSpPr>
        <p:sp>
          <p:nvSpPr>
            <p:cNvPr id="31" name="Rectangle 30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7202" y="342001"/>
              <a:ext cx="30160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Received / Released Documents</a:t>
              </a:r>
              <a:endParaRPr lang="en-US" sz="11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48" name="Elbow Connector 47"/>
          <p:cNvCxnSpPr>
            <a:stCxn id="13" idx="2"/>
            <a:endCxn id="25" idx="0"/>
          </p:cNvCxnSpPr>
          <p:nvPr/>
        </p:nvCxnSpPr>
        <p:spPr>
          <a:xfrm rot="5400000">
            <a:off x="1902844" y="1245604"/>
            <a:ext cx="622855" cy="2057700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2"/>
            <a:endCxn id="28" idx="0"/>
          </p:cNvCxnSpPr>
          <p:nvPr/>
        </p:nvCxnSpPr>
        <p:spPr>
          <a:xfrm rot="16200000" flipH="1">
            <a:off x="3902048" y="1304099"/>
            <a:ext cx="616845" cy="1934699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2"/>
            <a:endCxn id="31" idx="0"/>
          </p:cNvCxnSpPr>
          <p:nvPr/>
        </p:nvCxnSpPr>
        <p:spPr>
          <a:xfrm rot="16200000" flipH="1">
            <a:off x="5037424" y="168723"/>
            <a:ext cx="616845" cy="4205451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20817" y="3574024"/>
            <a:ext cx="1729207" cy="349045"/>
            <a:chOff x="4897731" y="285135"/>
            <a:chExt cx="3508853" cy="511278"/>
          </a:xfrm>
        </p:grpSpPr>
        <p:sp>
          <p:nvSpPr>
            <p:cNvPr id="56" name="Rectangle 55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97733" y="341143"/>
              <a:ext cx="3508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Create new Record</a:t>
              </a:r>
            </a:p>
          </p:txBody>
        </p:sp>
      </p:grpSp>
      <p:cxnSp>
        <p:nvCxnSpPr>
          <p:cNvPr id="59" name="Elbow Connector 58"/>
          <p:cNvCxnSpPr>
            <a:stCxn id="25" idx="2"/>
            <a:endCxn id="56" idx="0"/>
          </p:cNvCxnSpPr>
          <p:nvPr/>
        </p:nvCxnSpPr>
        <p:spPr>
          <a:xfrm rot="5400000">
            <a:off x="946989" y="3335592"/>
            <a:ext cx="476864" cy="1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20817" y="4350244"/>
            <a:ext cx="1729207" cy="349045"/>
            <a:chOff x="4897731" y="285135"/>
            <a:chExt cx="3508853" cy="511278"/>
          </a:xfrm>
        </p:grpSpPr>
        <p:sp>
          <p:nvSpPr>
            <p:cNvPr id="62" name="Rectangle 61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97733" y="341143"/>
              <a:ext cx="3508851" cy="38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Add new Document</a:t>
              </a:r>
            </a:p>
          </p:txBody>
        </p:sp>
      </p:grpSp>
      <p:cxnSp>
        <p:nvCxnSpPr>
          <p:cNvPr id="64" name="Elbow Connector 63"/>
          <p:cNvCxnSpPr>
            <a:stCxn id="56" idx="2"/>
            <a:endCxn id="63" idx="0"/>
          </p:cNvCxnSpPr>
          <p:nvPr/>
        </p:nvCxnSpPr>
        <p:spPr>
          <a:xfrm rot="16200000" flipH="1">
            <a:off x="952715" y="4155773"/>
            <a:ext cx="465411" cy="1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2323566" y="3558183"/>
            <a:ext cx="1729207" cy="349045"/>
            <a:chOff x="4897731" y="285135"/>
            <a:chExt cx="3508853" cy="511278"/>
          </a:xfrm>
        </p:grpSpPr>
        <p:sp>
          <p:nvSpPr>
            <p:cNvPr id="68" name="Rectangle 67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97733" y="341143"/>
              <a:ext cx="3508851" cy="38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New Sections</a:t>
              </a:r>
            </a:p>
          </p:txBody>
        </p:sp>
      </p:grpSp>
      <p:cxnSp>
        <p:nvCxnSpPr>
          <p:cNvPr id="70" name="Elbow Connector 69"/>
          <p:cNvCxnSpPr>
            <a:stCxn id="25" idx="2"/>
            <a:endCxn id="68" idx="0"/>
          </p:cNvCxnSpPr>
          <p:nvPr/>
        </p:nvCxnSpPr>
        <p:spPr>
          <a:xfrm rot="16200000" flipH="1">
            <a:off x="1956284" y="2326297"/>
            <a:ext cx="461023" cy="2002748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2323565" y="4355961"/>
            <a:ext cx="1729207" cy="349045"/>
            <a:chOff x="4897731" y="285135"/>
            <a:chExt cx="3508853" cy="511278"/>
          </a:xfrm>
        </p:grpSpPr>
        <p:sp>
          <p:nvSpPr>
            <p:cNvPr id="74" name="Rectangle 73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7733" y="341143"/>
              <a:ext cx="3508851" cy="38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Search Records</a:t>
              </a:r>
            </a:p>
          </p:txBody>
        </p:sp>
      </p:grpSp>
      <p:cxnSp>
        <p:nvCxnSpPr>
          <p:cNvPr id="76" name="Elbow Connector 75"/>
          <p:cNvCxnSpPr>
            <a:stCxn id="68" idx="2"/>
            <a:endCxn id="74" idx="0"/>
          </p:cNvCxnSpPr>
          <p:nvPr/>
        </p:nvCxnSpPr>
        <p:spPr>
          <a:xfrm rot="5400000">
            <a:off x="2963803" y="4131594"/>
            <a:ext cx="44873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4372207" y="3562006"/>
            <a:ext cx="1739040" cy="707710"/>
            <a:chOff x="4877778" y="285135"/>
            <a:chExt cx="3528806" cy="687167"/>
          </a:xfrm>
        </p:grpSpPr>
        <p:sp>
          <p:nvSpPr>
            <p:cNvPr id="80" name="Rectangle 79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7778" y="341143"/>
              <a:ext cx="3528806" cy="631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Add New Office Record</a:t>
              </a:r>
              <a:endParaRPr lang="en-US" sz="1100" dirty="0" smtClean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82" name="Elbow Connector 81"/>
          <p:cNvCxnSpPr>
            <a:stCxn id="29" idx="1"/>
            <a:endCxn id="81" idx="1"/>
          </p:cNvCxnSpPr>
          <p:nvPr/>
        </p:nvCxnSpPr>
        <p:spPr>
          <a:xfrm rot="10800000" flipV="1">
            <a:off x="4372208" y="2835510"/>
            <a:ext cx="89627" cy="1109191"/>
          </a:xfrm>
          <a:prstGeom prst="bentConnector3">
            <a:avLst>
              <a:gd name="adj1" fmla="val 355057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6480730" y="3557787"/>
            <a:ext cx="1729207" cy="349045"/>
            <a:chOff x="4897731" y="285135"/>
            <a:chExt cx="3508853" cy="511278"/>
          </a:xfrm>
        </p:grpSpPr>
        <p:sp>
          <p:nvSpPr>
            <p:cNvPr id="86" name="Rectangle 85"/>
            <p:cNvSpPr/>
            <p:nvPr/>
          </p:nvSpPr>
          <p:spPr>
            <a:xfrm>
              <a:off x="4897731" y="285135"/>
              <a:ext cx="3508851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7733" y="341143"/>
              <a:ext cx="3508851" cy="38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Received Documents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542101" y="4285165"/>
            <a:ext cx="1667835" cy="300241"/>
            <a:chOff x="4841952" y="285135"/>
            <a:chExt cx="3768052" cy="511278"/>
          </a:xfrm>
        </p:grpSpPr>
        <p:sp>
          <p:nvSpPr>
            <p:cNvPr id="89" name="Rectangle 88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41952" y="320677"/>
              <a:ext cx="3768052" cy="27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Review a Document</a:t>
              </a:r>
            </a:p>
          </p:txBody>
        </p:sp>
      </p:grpSp>
      <p:cxnSp>
        <p:nvCxnSpPr>
          <p:cNvPr id="96" name="Elbow Connector 95"/>
          <p:cNvCxnSpPr>
            <a:stCxn id="31" idx="1"/>
            <a:endCxn id="87" idx="1"/>
          </p:cNvCxnSpPr>
          <p:nvPr/>
        </p:nvCxnSpPr>
        <p:spPr>
          <a:xfrm rot="10800000" flipH="1" flipV="1">
            <a:off x="6480729" y="2835510"/>
            <a:ext cx="1" cy="89131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86" idx="2"/>
            <a:endCxn id="89" idx="0"/>
          </p:cNvCxnSpPr>
          <p:nvPr/>
        </p:nvCxnSpPr>
        <p:spPr>
          <a:xfrm rot="5400000">
            <a:off x="7155172" y="4095003"/>
            <a:ext cx="378333" cy="19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891578" y="3554359"/>
            <a:ext cx="1729207" cy="349045"/>
            <a:chOff x="4897731" y="285135"/>
            <a:chExt cx="3508853" cy="511278"/>
          </a:xfrm>
        </p:grpSpPr>
        <p:sp>
          <p:nvSpPr>
            <p:cNvPr id="111" name="Rectangle 110"/>
            <p:cNvSpPr/>
            <p:nvPr/>
          </p:nvSpPr>
          <p:spPr>
            <a:xfrm>
              <a:off x="4897731" y="285135"/>
              <a:ext cx="3508851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897733" y="341143"/>
              <a:ext cx="3508851" cy="38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Released Documents</a:t>
              </a:r>
            </a:p>
          </p:txBody>
        </p:sp>
      </p:grpSp>
      <p:cxnSp>
        <p:nvCxnSpPr>
          <p:cNvPr id="113" name="Elbow Connector 112"/>
          <p:cNvCxnSpPr/>
          <p:nvPr/>
        </p:nvCxnSpPr>
        <p:spPr>
          <a:xfrm>
            <a:off x="7294179" y="3085398"/>
            <a:ext cx="2462003" cy="51702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9067678" y="4230879"/>
            <a:ext cx="1553106" cy="354527"/>
            <a:chOff x="4897731" y="285135"/>
            <a:chExt cx="3508850" cy="511278"/>
          </a:xfrm>
        </p:grpSpPr>
        <p:sp>
          <p:nvSpPr>
            <p:cNvPr id="119" name="Rectangle 118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97733" y="341143"/>
              <a:ext cx="3508848" cy="377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Review History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390706" y="4867636"/>
            <a:ext cx="1636915" cy="354527"/>
            <a:chOff x="4808879" y="285135"/>
            <a:chExt cx="3698195" cy="511278"/>
          </a:xfrm>
        </p:grpSpPr>
        <p:sp>
          <p:nvSpPr>
            <p:cNvPr id="122" name="Rectangle 121"/>
            <p:cNvSpPr/>
            <p:nvPr/>
          </p:nvSpPr>
          <p:spPr>
            <a:xfrm>
              <a:off x="4808879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808881" y="341143"/>
              <a:ext cx="3698193" cy="377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Status of Document</a:t>
              </a:r>
            </a:p>
          </p:txBody>
        </p:sp>
      </p:grpSp>
      <p:cxnSp>
        <p:nvCxnSpPr>
          <p:cNvPr id="124" name="Elbow Connector 123"/>
          <p:cNvCxnSpPr>
            <a:stCxn id="112" idx="1"/>
            <a:endCxn id="120" idx="1"/>
          </p:cNvCxnSpPr>
          <p:nvPr/>
        </p:nvCxnSpPr>
        <p:spPr>
          <a:xfrm rot="10800000" flipH="1" flipV="1">
            <a:off x="8891579" y="3723399"/>
            <a:ext cx="176100" cy="677121"/>
          </a:xfrm>
          <a:prstGeom prst="bentConnector3">
            <a:avLst>
              <a:gd name="adj1" fmla="val -129813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rot="5400000">
            <a:off x="9391533" y="4614076"/>
            <a:ext cx="451872" cy="453524"/>
          </a:xfrm>
          <a:prstGeom prst="bentConnector4">
            <a:avLst>
              <a:gd name="adj1" fmla="val -3640"/>
              <a:gd name="adj2" fmla="val 150405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9032384" y="5532972"/>
            <a:ext cx="1636914" cy="354527"/>
            <a:chOff x="4808881" y="285135"/>
            <a:chExt cx="3698193" cy="511278"/>
          </a:xfrm>
        </p:grpSpPr>
        <p:sp>
          <p:nvSpPr>
            <p:cNvPr id="131" name="Rectangle 130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08881" y="341143"/>
              <a:ext cx="3698193" cy="377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Forward Document</a:t>
              </a:r>
            </a:p>
          </p:txBody>
        </p:sp>
      </p:grpSp>
      <p:cxnSp>
        <p:nvCxnSpPr>
          <p:cNvPr id="136" name="Elbow Connector 135"/>
          <p:cNvCxnSpPr>
            <a:stCxn id="111" idx="1"/>
            <a:endCxn id="132" idx="1"/>
          </p:cNvCxnSpPr>
          <p:nvPr/>
        </p:nvCxnSpPr>
        <p:spPr>
          <a:xfrm rot="10800000" flipH="1" flipV="1">
            <a:off x="8891578" y="3728882"/>
            <a:ext cx="140806" cy="1973732"/>
          </a:xfrm>
          <a:prstGeom prst="bentConnector3">
            <a:avLst>
              <a:gd name="adj1" fmla="val -16235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10149394" y="2242116"/>
            <a:ext cx="1553106" cy="672668"/>
            <a:chOff x="4897731" y="285135"/>
            <a:chExt cx="3508850" cy="677408"/>
          </a:xfrm>
        </p:grpSpPr>
        <p:sp>
          <p:nvSpPr>
            <p:cNvPr id="142" name="Rectangle 141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897733" y="341143"/>
              <a:ext cx="3508848" cy="62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Create new Message</a:t>
              </a:r>
            </a:p>
          </p:txBody>
        </p:sp>
      </p:grpSp>
      <p:cxnSp>
        <p:nvCxnSpPr>
          <p:cNvPr id="144" name="Elbow Connector 143"/>
          <p:cNvCxnSpPr>
            <a:stCxn id="17" idx="1"/>
            <a:endCxn id="143" idx="1"/>
          </p:cNvCxnSpPr>
          <p:nvPr/>
        </p:nvCxnSpPr>
        <p:spPr>
          <a:xfrm rot="10800000" flipH="1" flipV="1">
            <a:off x="9903425" y="1707388"/>
            <a:ext cx="245970" cy="898870"/>
          </a:xfrm>
          <a:prstGeom prst="bentConnector3">
            <a:avLst>
              <a:gd name="adj1" fmla="val -92938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4372207" y="4359546"/>
            <a:ext cx="1850459" cy="391873"/>
            <a:chOff x="4798764" y="285135"/>
            <a:chExt cx="3808374" cy="511278"/>
          </a:xfrm>
        </p:grpSpPr>
        <p:sp>
          <p:nvSpPr>
            <p:cNvPr id="150" name="Rectangle 149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98764" y="353970"/>
              <a:ext cx="3808374" cy="34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Search Office Records</a:t>
              </a:r>
            </a:p>
          </p:txBody>
        </p:sp>
      </p:grpSp>
      <p:cxnSp>
        <p:nvCxnSpPr>
          <p:cNvPr id="154" name="Elbow Connector 153"/>
          <p:cNvCxnSpPr>
            <a:stCxn id="29" idx="1"/>
            <a:endCxn id="151" idx="1"/>
          </p:cNvCxnSpPr>
          <p:nvPr/>
        </p:nvCxnSpPr>
        <p:spPr>
          <a:xfrm rot="10800000" flipV="1">
            <a:off x="4372208" y="2835510"/>
            <a:ext cx="89627" cy="1707599"/>
          </a:xfrm>
          <a:prstGeom prst="bentConnector3">
            <a:avLst>
              <a:gd name="adj1" fmla="val 355057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6480729" y="4876976"/>
            <a:ext cx="1779357" cy="483494"/>
            <a:chOff x="4897731" y="285135"/>
            <a:chExt cx="3508850" cy="514747"/>
          </a:xfrm>
        </p:grpSpPr>
        <p:sp>
          <p:nvSpPr>
            <p:cNvPr id="161" name="Rectangle 160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897733" y="341143"/>
              <a:ext cx="3508848" cy="45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Pending for Released Documents</a:t>
              </a:r>
            </a:p>
          </p:txBody>
        </p:sp>
      </p:grpSp>
      <p:cxnSp>
        <p:nvCxnSpPr>
          <p:cNvPr id="166" name="Elbow Connector 165"/>
          <p:cNvCxnSpPr>
            <a:stCxn id="31" idx="1"/>
            <a:endCxn id="162" idx="1"/>
          </p:cNvCxnSpPr>
          <p:nvPr/>
        </p:nvCxnSpPr>
        <p:spPr>
          <a:xfrm rot="10800000" flipV="1">
            <a:off x="6480730" y="2835511"/>
            <a:ext cx="12700" cy="2309516"/>
          </a:xfrm>
          <a:prstGeom prst="bentConnector3">
            <a:avLst>
              <a:gd name="adj1" fmla="val 180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6568607" y="5665723"/>
            <a:ext cx="1667835" cy="300241"/>
            <a:chOff x="4841952" y="285135"/>
            <a:chExt cx="3768052" cy="511278"/>
          </a:xfrm>
        </p:grpSpPr>
        <p:sp>
          <p:nvSpPr>
            <p:cNvPr id="171" name="Rectangle 170"/>
            <p:cNvSpPr/>
            <p:nvPr/>
          </p:nvSpPr>
          <p:spPr>
            <a:xfrm>
              <a:off x="4897731" y="285135"/>
              <a:ext cx="3508850" cy="511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841952" y="320678"/>
              <a:ext cx="3768052" cy="445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Waiting for Review</a:t>
              </a:r>
            </a:p>
          </p:txBody>
        </p:sp>
      </p:grpSp>
      <p:cxnSp>
        <p:nvCxnSpPr>
          <p:cNvPr id="173" name="Elbow Connector 172"/>
          <p:cNvCxnSpPr>
            <a:stCxn id="162" idx="2"/>
            <a:endCxn id="171" idx="0"/>
          </p:cNvCxnSpPr>
          <p:nvPr/>
        </p:nvCxnSpPr>
        <p:spPr>
          <a:xfrm rot="5400000">
            <a:off x="7217503" y="5512817"/>
            <a:ext cx="305253" cy="55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Gesulga</dc:creator>
  <cp:lastModifiedBy>Nicole Gesulga</cp:lastModifiedBy>
  <cp:revision>8</cp:revision>
  <dcterms:created xsi:type="dcterms:W3CDTF">2021-04-29T23:02:49Z</dcterms:created>
  <dcterms:modified xsi:type="dcterms:W3CDTF">2021-04-30T00:28:52Z</dcterms:modified>
</cp:coreProperties>
</file>