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62" r:id="rId3"/>
    <p:sldId id="274" r:id="rId4"/>
    <p:sldId id="273" r:id="rId5"/>
    <p:sldId id="276" r:id="rId6"/>
    <p:sldId id="275" r:id="rId7"/>
    <p:sldId id="278" r:id="rId8"/>
    <p:sldId id="277" r:id="rId9"/>
    <p:sldId id="279" r:id="rId10"/>
    <p:sldId id="281" r:id="rId11"/>
    <p:sldId id="282" r:id="rId12"/>
    <p:sldId id="287" r:id="rId13"/>
    <p:sldId id="283" r:id="rId14"/>
    <p:sldId id="284" r:id="rId15"/>
    <p:sldId id="285" r:id="rId16"/>
    <p:sldId id="286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BF9"/>
    <a:srgbClr val="EAF5FC"/>
    <a:srgbClr val="FFFF00"/>
    <a:srgbClr val="0096FE"/>
    <a:srgbClr val="58D4FF"/>
    <a:srgbClr val="F5F5F5"/>
    <a:srgbClr val="193F6E"/>
    <a:srgbClr val="D0DFFF"/>
    <a:srgbClr val="FB7171"/>
    <a:srgbClr val="F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3673" autoAdjust="0"/>
  </p:normalViewPr>
  <p:slideViewPr>
    <p:cSldViewPr snapToGrid="0">
      <p:cViewPr varScale="1">
        <p:scale>
          <a:sx n="65" d="100"/>
          <a:sy n="65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299635171754876E-2"/>
          <c:y val="7.4172118660635347E-2"/>
          <c:w val="0.89685594894444609"/>
          <c:h val="0.8108066901837058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CFB-4D28-8988-26E4B2B965B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CFB-4D28-8988-26E4B2B965B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CFB-4D28-8988-26E4B2B965B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CFB-4D28-8988-26E4B2B965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Aproved</c:v>
                </c:pt>
                <c:pt idx="1">
                  <c:v>Pending</c:v>
                </c:pt>
                <c:pt idx="2">
                  <c:v>Rejected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FB-4D28-8988-26E4B2B965B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8636025174168938E-2"/>
          <c:y val="0.89845834587787454"/>
          <c:w val="0.9"/>
          <c:h val="8.39543150422078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299635171754876E-2"/>
          <c:y val="7.4172118660635347E-2"/>
          <c:w val="0.89685594894444609"/>
          <c:h val="0.8108066901837058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CFB-4D28-8988-26E4B2B965B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CFB-4D28-8988-26E4B2B965B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CFB-4D28-8988-26E4B2B965B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CFB-4D28-8988-26E4B2B965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Aproved</c:v>
                </c:pt>
                <c:pt idx="1">
                  <c:v>Pending</c:v>
                </c:pt>
                <c:pt idx="2">
                  <c:v>Rejected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FB-4D28-8988-26E4B2B965B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8636025174168938E-2"/>
          <c:y val="0.89845834587787454"/>
          <c:w val="0.9"/>
          <c:h val="8.39543150422078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A13D-B666-4F2C-B8E3-68F3AB22789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2B4B2-3627-409F-8E48-5B6E0EEE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2B4B2-3627-409F-8E48-5B6E0EEEFC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2B4B2-3627-409F-8E48-5B6E0EEEFC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2B4B2-3627-409F-8E48-5B6E0EEEF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2B4B2-3627-409F-8E48-5B6E0EEEF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D977-A1DE-439D-8B6E-02C1849B23D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DB01-F708-4AB6-AA2F-9BBDC8F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2143" y="2062719"/>
            <a:ext cx="6285186" cy="3571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8239" y="544393"/>
            <a:ext cx="8798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Rounded MT Bold" panose="020F0704030504030204" pitchFamily="34" charset="0"/>
                <a:ea typeface="Segoe UI Black" panose="020B0A02040204020203" pitchFamily="34" charset="0"/>
              </a:rPr>
              <a:t>DOCUMENT TRACKING SYSTEM WITH SMS NOTIFICATION</a:t>
            </a:r>
            <a:endParaRPr lang="en-US" sz="3200" dirty="0"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9845" y="2294736"/>
            <a:ext cx="349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Login with your DTS account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9246" y="2916279"/>
            <a:ext cx="4550980" cy="6494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99246" y="3865243"/>
            <a:ext cx="4550980" cy="6494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30776" y="3071711"/>
            <a:ext cx="126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Username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0776" y="4028151"/>
            <a:ext cx="126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Password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5723" y="4787115"/>
            <a:ext cx="154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Remember me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88786" y="4711320"/>
            <a:ext cx="1361440" cy="431800"/>
          </a:xfrm>
          <a:prstGeom prst="roundRect">
            <a:avLst/>
          </a:prstGeom>
          <a:solidFill>
            <a:srgbClr val="86AB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NeueLT Std Med" panose="020B0604020202020204" pitchFamily="34" charset="0"/>
              </a:rPr>
              <a:t>LOG IN</a:t>
            </a:r>
            <a:endParaRPr lang="en-US" sz="2000" dirty="0">
              <a:latin typeface="HelveticaNeueLT Std Med" panose="020B060402020202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916483" y="3076258"/>
            <a:ext cx="344561" cy="308194"/>
          </a:xfrm>
          <a:custGeom>
            <a:avLst/>
            <a:gdLst/>
            <a:ahLst/>
            <a:cxnLst/>
            <a:rect l="l" t="t" r="r" b="b"/>
            <a:pathLst>
              <a:path w="504824" h="396648">
                <a:moveTo>
                  <a:pt x="45073" y="0"/>
                </a:moveTo>
                <a:lnTo>
                  <a:pt x="459750" y="0"/>
                </a:lnTo>
                <a:cubicBezTo>
                  <a:pt x="472145" y="0"/>
                  <a:pt x="482757" y="4413"/>
                  <a:pt x="491583" y="13241"/>
                </a:cubicBezTo>
                <a:cubicBezTo>
                  <a:pt x="500410" y="22067"/>
                  <a:pt x="504824" y="32678"/>
                  <a:pt x="504824" y="45074"/>
                </a:cubicBezTo>
                <a:lnTo>
                  <a:pt x="504824" y="351574"/>
                </a:lnTo>
                <a:cubicBezTo>
                  <a:pt x="504824" y="363970"/>
                  <a:pt x="500410" y="374581"/>
                  <a:pt x="491583" y="383408"/>
                </a:cubicBezTo>
                <a:cubicBezTo>
                  <a:pt x="482757" y="392235"/>
                  <a:pt x="472145" y="396648"/>
                  <a:pt x="459750" y="396648"/>
                </a:cubicBezTo>
                <a:lnTo>
                  <a:pt x="45073" y="396648"/>
                </a:lnTo>
                <a:cubicBezTo>
                  <a:pt x="32677" y="396648"/>
                  <a:pt x="22066" y="392235"/>
                  <a:pt x="13240" y="383408"/>
                </a:cubicBezTo>
                <a:cubicBezTo>
                  <a:pt x="4412" y="374581"/>
                  <a:pt x="0" y="363970"/>
                  <a:pt x="0" y="351574"/>
                </a:cubicBezTo>
                <a:lnTo>
                  <a:pt x="0" y="45074"/>
                </a:lnTo>
                <a:cubicBezTo>
                  <a:pt x="0" y="32678"/>
                  <a:pt x="4412" y="22067"/>
                  <a:pt x="13240" y="13241"/>
                </a:cubicBezTo>
                <a:cubicBezTo>
                  <a:pt x="22066" y="4413"/>
                  <a:pt x="32677" y="0"/>
                  <a:pt x="45073" y="0"/>
                </a:cubicBezTo>
                <a:close/>
                <a:moveTo>
                  <a:pt x="45073" y="36059"/>
                </a:moveTo>
                <a:cubicBezTo>
                  <a:pt x="42631" y="36059"/>
                  <a:pt x="40518" y="36951"/>
                  <a:pt x="38734" y="38735"/>
                </a:cubicBezTo>
                <a:cubicBezTo>
                  <a:pt x="36951" y="40519"/>
                  <a:pt x="36058" y="42632"/>
                  <a:pt x="36058" y="45074"/>
                </a:cubicBezTo>
                <a:cubicBezTo>
                  <a:pt x="36058" y="76625"/>
                  <a:pt x="49861" y="103294"/>
                  <a:pt x="77469" y="125079"/>
                </a:cubicBezTo>
                <a:cubicBezTo>
                  <a:pt x="113716" y="153626"/>
                  <a:pt x="151371" y="183393"/>
                  <a:pt x="190435" y="214381"/>
                </a:cubicBezTo>
                <a:cubicBezTo>
                  <a:pt x="191562" y="215321"/>
                  <a:pt x="194849" y="218091"/>
                  <a:pt x="200295" y="222692"/>
                </a:cubicBezTo>
                <a:cubicBezTo>
                  <a:pt x="205742" y="227293"/>
                  <a:pt x="210061" y="230815"/>
                  <a:pt x="213254" y="233256"/>
                </a:cubicBezTo>
                <a:cubicBezTo>
                  <a:pt x="216447" y="235697"/>
                  <a:pt x="220625" y="238656"/>
                  <a:pt x="225790" y="242130"/>
                </a:cubicBezTo>
                <a:cubicBezTo>
                  <a:pt x="230955" y="245604"/>
                  <a:pt x="235697" y="248187"/>
                  <a:pt x="240016" y="249877"/>
                </a:cubicBezTo>
                <a:cubicBezTo>
                  <a:pt x="244336" y="251567"/>
                  <a:pt x="248373" y="252412"/>
                  <a:pt x="252129" y="252412"/>
                </a:cubicBezTo>
                <a:lnTo>
                  <a:pt x="252411" y="252412"/>
                </a:lnTo>
                <a:lnTo>
                  <a:pt x="252693" y="252412"/>
                </a:lnTo>
                <a:cubicBezTo>
                  <a:pt x="256449" y="252412"/>
                  <a:pt x="260487" y="251567"/>
                  <a:pt x="264807" y="249877"/>
                </a:cubicBezTo>
                <a:cubicBezTo>
                  <a:pt x="269127" y="248187"/>
                  <a:pt x="273868" y="245604"/>
                  <a:pt x="279033" y="242130"/>
                </a:cubicBezTo>
                <a:cubicBezTo>
                  <a:pt x="284197" y="238656"/>
                  <a:pt x="288376" y="235697"/>
                  <a:pt x="291569" y="233256"/>
                </a:cubicBezTo>
                <a:cubicBezTo>
                  <a:pt x="294762" y="230815"/>
                  <a:pt x="299081" y="227293"/>
                  <a:pt x="304528" y="222692"/>
                </a:cubicBezTo>
                <a:cubicBezTo>
                  <a:pt x="309975" y="218091"/>
                  <a:pt x="313261" y="215321"/>
                  <a:pt x="314388" y="214381"/>
                </a:cubicBezTo>
                <a:cubicBezTo>
                  <a:pt x="353451" y="183393"/>
                  <a:pt x="391107" y="153626"/>
                  <a:pt x="427353" y="125079"/>
                </a:cubicBezTo>
                <a:cubicBezTo>
                  <a:pt x="437495" y="117004"/>
                  <a:pt x="446932" y="106158"/>
                  <a:pt x="455666" y="92542"/>
                </a:cubicBezTo>
                <a:cubicBezTo>
                  <a:pt x="464398" y="78926"/>
                  <a:pt x="468766" y="66577"/>
                  <a:pt x="468766" y="55497"/>
                </a:cubicBezTo>
                <a:cubicBezTo>
                  <a:pt x="468766" y="55121"/>
                  <a:pt x="468766" y="54088"/>
                  <a:pt x="468766" y="52398"/>
                </a:cubicBezTo>
                <a:cubicBezTo>
                  <a:pt x="468766" y="50708"/>
                  <a:pt x="468766" y="49440"/>
                  <a:pt x="468766" y="48595"/>
                </a:cubicBezTo>
                <a:cubicBezTo>
                  <a:pt x="468766" y="47750"/>
                  <a:pt x="468718" y="46529"/>
                  <a:pt x="468624" y="44933"/>
                </a:cubicBezTo>
                <a:cubicBezTo>
                  <a:pt x="468530" y="43336"/>
                  <a:pt x="468248" y="42162"/>
                  <a:pt x="467779" y="41411"/>
                </a:cubicBezTo>
                <a:cubicBezTo>
                  <a:pt x="467309" y="40660"/>
                  <a:pt x="466793" y="39815"/>
                  <a:pt x="466230" y="38876"/>
                </a:cubicBezTo>
                <a:cubicBezTo>
                  <a:pt x="465666" y="37937"/>
                  <a:pt x="464821" y="37232"/>
                  <a:pt x="463694" y="36763"/>
                </a:cubicBezTo>
                <a:cubicBezTo>
                  <a:pt x="462567" y="36293"/>
                  <a:pt x="461252" y="36059"/>
                  <a:pt x="459750" y="36059"/>
                </a:cubicBezTo>
                <a:lnTo>
                  <a:pt x="45073" y="36059"/>
                </a:lnTo>
                <a:close/>
                <a:moveTo>
                  <a:pt x="36058" y="135221"/>
                </a:moveTo>
                <a:lnTo>
                  <a:pt x="36058" y="351574"/>
                </a:lnTo>
                <a:cubicBezTo>
                  <a:pt x="36058" y="354016"/>
                  <a:pt x="36951" y="356129"/>
                  <a:pt x="38734" y="357913"/>
                </a:cubicBezTo>
                <a:cubicBezTo>
                  <a:pt x="40518" y="359697"/>
                  <a:pt x="42631" y="360589"/>
                  <a:pt x="45073" y="360589"/>
                </a:cubicBezTo>
                <a:lnTo>
                  <a:pt x="459750" y="360589"/>
                </a:lnTo>
                <a:cubicBezTo>
                  <a:pt x="462192" y="360589"/>
                  <a:pt x="464304" y="359697"/>
                  <a:pt x="466088" y="357913"/>
                </a:cubicBezTo>
                <a:cubicBezTo>
                  <a:pt x="467873" y="356129"/>
                  <a:pt x="468766" y="354016"/>
                  <a:pt x="468766" y="351574"/>
                </a:cubicBezTo>
                <a:lnTo>
                  <a:pt x="468766" y="135221"/>
                </a:lnTo>
                <a:cubicBezTo>
                  <a:pt x="462755" y="141982"/>
                  <a:pt x="456276" y="148180"/>
                  <a:pt x="449327" y="153814"/>
                </a:cubicBezTo>
                <a:cubicBezTo>
                  <a:pt x="398994" y="192502"/>
                  <a:pt x="358992" y="224241"/>
                  <a:pt x="329318" y="249032"/>
                </a:cubicBezTo>
                <a:cubicBezTo>
                  <a:pt x="319740" y="257108"/>
                  <a:pt x="311946" y="263399"/>
                  <a:pt x="305936" y="267906"/>
                </a:cubicBezTo>
                <a:cubicBezTo>
                  <a:pt x="299927" y="272414"/>
                  <a:pt x="291804" y="276968"/>
                  <a:pt x="281568" y="281569"/>
                </a:cubicBezTo>
                <a:cubicBezTo>
                  <a:pt x="271333" y="286171"/>
                  <a:pt x="261708" y="288471"/>
                  <a:pt x="252693" y="288471"/>
                </a:cubicBezTo>
                <a:lnTo>
                  <a:pt x="252411" y="288471"/>
                </a:lnTo>
                <a:lnTo>
                  <a:pt x="252129" y="288471"/>
                </a:lnTo>
                <a:cubicBezTo>
                  <a:pt x="243115" y="288471"/>
                  <a:pt x="233490" y="286171"/>
                  <a:pt x="223254" y="281569"/>
                </a:cubicBezTo>
                <a:cubicBezTo>
                  <a:pt x="213019" y="276968"/>
                  <a:pt x="204896" y="272414"/>
                  <a:pt x="198887" y="267906"/>
                </a:cubicBezTo>
                <a:cubicBezTo>
                  <a:pt x="192876" y="263399"/>
                  <a:pt x="185082" y="257108"/>
                  <a:pt x="175504" y="249032"/>
                </a:cubicBezTo>
                <a:cubicBezTo>
                  <a:pt x="145831" y="224241"/>
                  <a:pt x="105828" y="192502"/>
                  <a:pt x="55495" y="153814"/>
                </a:cubicBezTo>
                <a:cubicBezTo>
                  <a:pt x="48548" y="148180"/>
                  <a:pt x="42068" y="141982"/>
                  <a:pt x="36058" y="1352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5" name="Freeform 24"/>
          <p:cNvSpPr/>
          <p:nvPr/>
        </p:nvSpPr>
        <p:spPr>
          <a:xfrm>
            <a:off x="7927116" y="4002425"/>
            <a:ext cx="344561" cy="353648"/>
          </a:xfrm>
          <a:custGeom>
            <a:avLst/>
            <a:gdLst/>
            <a:ahLst/>
            <a:cxnLst/>
            <a:rect l="l" t="t" r="r" b="b"/>
            <a:pathLst>
              <a:path w="324531" h="396648">
                <a:moveTo>
                  <a:pt x="162265" y="0"/>
                </a:moveTo>
                <a:cubicBezTo>
                  <a:pt x="196822" y="0"/>
                  <a:pt x="226495" y="12395"/>
                  <a:pt x="251286" y="37186"/>
                </a:cubicBezTo>
                <a:cubicBezTo>
                  <a:pt x="276076" y="61976"/>
                  <a:pt x="288471" y="91650"/>
                  <a:pt x="288471" y="126206"/>
                </a:cubicBezTo>
                <a:lnTo>
                  <a:pt x="288471" y="180295"/>
                </a:lnTo>
                <a:lnTo>
                  <a:pt x="297486" y="180295"/>
                </a:lnTo>
                <a:cubicBezTo>
                  <a:pt x="304999" y="180295"/>
                  <a:pt x="311384" y="182924"/>
                  <a:pt x="316643" y="188182"/>
                </a:cubicBezTo>
                <a:cubicBezTo>
                  <a:pt x="321901" y="193441"/>
                  <a:pt x="324531" y="199827"/>
                  <a:pt x="324531" y="207339"/>
                </a:cubicBezTo>
                <a:lnTo>
                  <a:pt x="324531" y="369604"/>
                </a:lnTo>
                <a:cubicBezTo>
                  <a:pt x="324531" y="377116"/>
                  <a:pt x="321901" y="383502"/>
                  <a:pt x="316643" y="388760"/>
                </a:cubicBezTo>
                <a:cubicBezTo>
                  <a:pt x="311384" y="394019"/>
                  <a:pt x="304999" y="396648"/>
                  <a:pt x="297486" y="396648"/>
                </a:cubicBezTo>
                <a:lnTo>
                  <a:pt x="27044" y="396648"/>
                </a:lnTo>
                <a:cubicBezTo>
                  <a:pt x="19532" y="396648"/>
                  <a:pt x="13146" y="394019"/>
                  <a:pt x="7888" y="388760"/>
                </a:cubicBezTo>
                <a:cubicBezTo>
                  <a:pt x="2629" y="383502"/>
                  <a:pt x="0" y="377116"/>
                  <a:pt x="0" y="369604"/>
                </a:cubicBezTo>
                <a:lnTo>
                  <a:pt x="0" y="207339"/>
                </a:lnTo>
                <a:cubicBezTo>
                  <a:pt x="0" y="199827"/>
                  <a:pt x="2629" y="193441"/>
                  <a:pt x="7888" y="188182"/>
                </a:cubicBezTo>
                <a:cubicBezTo>
                  <a:pt x="13146" y="182924"/>
                  <a:pt x="19532" y="180295"/>
                  <a:pt x="27044" y="180295"/>
                </a:cubicBezTo>
                <a:lnTo>
                  <a:pt x="36059" y="180295"/>
                </a:lnTo>
                <a:lnTo>
                  <a:pt x="36059" y="126206"/>
                </a:lnTo>
                <a:cubicBezTo>
                  <a:pt x="36059" y="91650"/>
                  <a:pt x="48454" y="61976"/>
                  <a:pt x="73245" y="37186"/>
                </a:cubicBezTo>
                <a:cubicBezTo>
                  <a:pt x="98035" y="12395"/>
                  <a:pt x="127709" y="0"/>
                  <a:pt x="162265" y="0"/>
                </a:cubicBezTo>
                <a:close/>
                <a:moveTo>
                  <a:pt x="162265" y="54088"/>
                </a:moveTo>
                <a:cubicBezTo>
                  <a:pt x="142358" y="54088"/>
                  <a:pt x="125361" y="61131"/>
                  <a:pt x="111276" y="75217"/>
                </a:cubicBezTo>
                <a:cubicBezTo>
                  <a:pt x="97190" y="89302"/>
                  <a:pt x="90147" y="106299"/>
                  <a:pt x="90147" y="126206"/>
                </a:cubicBezTo>
                <a:lnTo>
                  <a:pt x="90147" y="180295"/>
                </a:lnTo>
                <a:lnTo>
                  <a:pt x="234383" y="180295"/>
                </a:lnTo>
                <a:lnTo>
                  <a:pt x="234383" y="126206"/>
                </a:lnTo>
                <a:cubicBezTo>
                  <a:pt x="234383" y="106299"/>
                  <a:pt x="227340" y="89302"/>
                  <a:pt x="213255" y="75217"/>
                </a:cubicBezTo>
                <a:cubicBezTo>
                  <a:pt x="199169" y="61131"/>
                  <a:pt x="182173" y="54088"/>
                  <a:pt x="162265" y="540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7" name="Freeform 26"/>
          <p:cNvSpPr/>
          <p:nvPr/>
        </p:nvSpPr>
        <p:spPr>
          <a:xfrm>
            <a:off x="3756514" y="4786100"/>
            <a:ext cx="341742" cy="316573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920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021" y="5162505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67" name="TextBox 66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6362" y="5350276"/>
            <a:ext cx="2261785" cy="377070"/>
            <a:chOff x="186362" y="4669769"/>
            <a:chExt cx="2261785" cy="377070"/>
          </a:xfrm>
        </p:grpSpPr>
        <p:sp>
          <p:nvSpPr>
            <p:cNvPr id="68" name="TextBox 67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939" y="2834946"/>
            <a:ext cx="2352121" cy="395588"/>
            <a:chOff x="529939" y="2717983"/>
            <a:chExt cx="2352121" cy="395588"/>
          </a:xfrm>
        </p:grpSpPr>
        <p:sp>
          <p:nvSpPr>
            <p:cNvPr id="77" name="TextBox 76"/>
            <p:cNvSpPr txBox="1"/>
            <p:nvPr/>
          </p:nvSpPr>
          <p:spPr>
            <a:xfrm>
              <a:off x="896148" y="2775017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Create New Record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9939" y="2717983"/>
              <a:ext cx="379070" cy="357129"/>
              <a:chOff x="529939" y="2717983"/>
              <a:chExt cx="379070" cy="357129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29939" y="2717983"/>
                <a:ext cx="379070" cy="356987"/>
              </a:xfrm>
              <a:custGeom>
                <a:avLst/>
                <a:gdLst/>
                <a:ahLst/>
                <a:cxnLst/>
                <a:rect l="l" t="t" r="r" b="b"/>
                <a:pathLst>
                  <a:path w="468766" h="396648">
                    <a:moveTo>
                      <a:pt x="63104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1" y="18593"/>
                    </a:cubicBezTo>
                    <a:cubicBezTo>
                      <a:pt x="210156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405663" y="72118"/>
                    </a:lnTo>
                    <a:cubicBezTo>
                      <a:pt x="422942" y="72118"/>
                      <a:pt x="437778" y="78315"/>
                      <a:pt x="450173" y="90711"/>
                    </a:cubicBezTo>
                    <a:cubicBezTo>
                      <a:pt x="462569" y="103106"/>
                      <a:pt x="468766" y="117943"/>
                      <a:pt x="468766" y="135221"/>
                    </a:cubicBezTo>
                    <a:lnTo>
                      <a:pt x="468766" y="333545"/>
                    </a:lnTo>
                    <a:cubicBezTo>
                      <a:pt x="468766" y="350824"/>
                      <a:pt x="462569" y="365660"/>
                      <a:pt x="450173" y="378056"/>
                    </a:cubicBezTo>
                    <a:cubicBezTo>
                      <a:pt x="437778" y="390451"/>
                      <a:pt x="422942" y="396648"/>
                      <a:pt x="405663" y="396648"/>
                    </a:cubicBezTo>
                    <a:lnTo>
                      <a:pt x="63104" y="396648"/>
                    </a:lnTo>
                    <a:cubicBezTo>
                      <a:pt x="45825" y="396648"/>
                      <a:pt x="30988" y="390451"/>
                      <a:pt x="18593" y="378056"/>
                    </a:cubicBezTo>
                    <a:cubicBezTo>
                      <a:pt x="6198" y="365660"/>
                      <a:pt x="0" y="350824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3BFFA5B-205E-4176-B540-F3663FA7E3F5}"/>
                  </a:ext>
                </a:extLst>
              </p:cNvPr>
              <p:cNvSpPr/>
              <p:nvPr/>
            </p:nvSpPr>
            <p:spPr>
              <a:xfrm>
                <a:off x="722240" y="2902665"/>
                <a:ext cx="176539" cy="172447"/>
              </a:xfrm>
              <a:custGeom>
                <a:avLst/>
                <a:gdLst>
                  <a:gd name="connsiteX0" fmla="*/ 189309 w 396648"/>
                  <a:gd name="connsiteY0" fmla="*/ 72118 h 396648"/>
                  <a:gd name="connsiteX1" fmla="*/ 207339 w 396648"/>
                  <a:gd name="connsiteY1" fmla="*/ 72118 h 396648"/>
                  <a:gd name="connsiteX2" fmla="*/ 213818 w 396648"/>
                  <a:gd name="connsiteY2" fmla="*/ 74653 h 396648"/>
                  <a:gd name="connsiteX3" fmla="*/ 216353 w 396648"/>
                  <a:gd name="connsiteY3" fmla="*/ 81133 h 396648"/>
                  <a:gd name="connsiteX4" fmla="*/ 216353 w 396648"/>
                  <a:gd name="connsiteY4" fmla="*/ 180295 h 396648"/>
                  <a:gd name="connsiteX5" fmla="*/ 315515 w 396648"/>
                  <a:gd name="connsiteY5" fmla="*/ 180295 h 396648"/>
                  <a:gd name="connsiteX6" fmla="*/ 321995 w 396648"/>
                  <a:gd name="connsiteY6" fmla="*/ 182830 h 396648"/>
                  <a:gd name="connsiteX7" fmla="*/ 324530 w 396648"/>
                  <a:gd name="connsiteY7" fmla="*/ 189309 h 396648"/>
                  <a:gd name="connsiteX8" fmla="*/ 324530 w 396648"/>
                  <a:gd name="connsiteY8" fmla="*/ 207339 h 396648"/>
                  <a:gd name="connsiteX9" fmla="*/ 321995 w 396648"/>
                  <a:gd name="connsiteY9" fmla="*/ 213818 h 396648"/>
                  <a:gd name="connsiteX10" fmla="*/ 315515 w 396648"/>
                  <a:gd name="connsiteY10" fmla="*/ 216354 h 396648"/>
                  <a:gd name="connsiteX11" fmla="*/ 216353 w 396648"/>
                  <a:gd name="connsiteY11" fmla="*/ 216354 h 396648"/>
                  <a:gd name="connsiteX12" fmla="*/ 216353 w 396648"/>
                  <a:gd name="connsiteY12" fmla="*/ 315516 h 396648"/>
                  <a:gd name="connsiteX13" fmla="*/ 213818 w 396648"/>
                  <a:gd name="connsiteY13" fmla="*/ 321995 h 396648"/>
                  <a:gd name="connsiteX14" fmla="*/ 207339 w 396648"/>
                  <a:gd name="connsiteY14" fmla="*/ 324530 h 396648"/>
                  <a:gd name="connsiteX15" fmla="*/ 189309 w 396648"/>
                  <a:gd name="connsiteY15" fmla="*/ 324530 h 396648"/>
                  <a:gd name="connsiteX16" fmla="*/ 182830 w 396648"/>
                  <a:gd name="connsiteY16" fmla="*/ 321995 h 396648"/>
                  <a:gd name="connsiteX17" fmla="*/ 180295 w 396648"/>
                  <a:gd name="connsiteY17" fmla="*/ 315516 h 396648"/>
                  <a:gd name="connsiteX18" fmla="*/ 180295 w 396648"/>
                  <a:gd name="connsiteY18" fmla="*/ 216354 h 396648"/>
                  <a:gd name="connsiteX19" fmla="*/ 81132 w 396648"/>
                  <a:gd name="connsiteY19" fmla="*/ 216354 h 396648"/>
                  <a:gd name="connsiteX20" fmla="*/ 74653 w 396648"/>
                  <a:gd name="connsiteY20" fmla="*/ 213818 h 396648"/>
                  <a:gd name="connsiteX21" fmla="*/ 72118 w 396648"/>
                  <a:gd name="connsiteY21" fmla="*/ 207339 h 396648"/>
                  <a:gd name="connsiteX22" fmla="*/ 72118 w 396648"/>
                  <a:gd name="connsiteY22" fmla="*/ 189309 h 396648"/>
                  <a:gd name="connsiteX23" fmla="*/ 74653 w 396648"/>
                  <a:gd name="connsiteY23" fmla="*/ 182830 h 396648"/>
                  <a:gd name="connsiteX24" fmla="*/ 81132 w 396648"/>
                  <a:gd name="connsiteY24" fmla="*/ 180295 h 396648"/>
                  <a:gd name="connsiteX25" fmla="*/ 180295 w 396648"/>
                  <a:gd name="connsiteY25" fmla="*/ 180295 h 396648"/>
                  <a:gd name="connsiteX26" fmla="*/ 180295 w 396648"/>
                  <a:gd name="connsiteY26" fmla="*/ 81133 h 396648"/>
                  <a:gd name="connsiteX27" fmla="*/ 182830 w 396648"/>
                  <a:gd name="connsiteY27" fmla="*/ 74653 h 396648"/>
                  <a:gd name="connsiteX28" fmla="*/ 189309 w 396648"/>
                  <a:gd name="connsiteY28" fmla="*/ 72118 h 396648"/>
                  <a:gd name="connsiteX29" fmla="*/ 81132 w 396648"/>
                  <a:gd name="connsiteY29" fmla="*/ 36059 h 396648"/>
                  <a:gd name="connsiteX30" fmla="*/ 49299 w 396648"/>
                  <a:gd name="connsiteY30" fmla="*/ 49299 h 396648"/>
                  <a:gd name="connsiteX31" fmla="*/ 36058 w 396648"/>
                  <a:gd name="connsiteY31" fmla="*/ 81133 h 396648"/>
                  <a:gd name="connsiteX32" fmla="*/ 36058 w 396648"/>
                  <a:gd name="connsiteY32" fmla="*/ 315516 h 396648"/>
                  <a:gd name="connsiteX33" fmla="*/ 49299 w 396648"/>
                  <a:gd name="connsiteY33" fmla="*/ 347349 h 396648"/>
                  <a:gd name="connsiteX34" fmla="*/ 81132 w 396648"/>
                  <a:gd name="connsiteY34" fmla="*/ 360589 h 396648"/>
                  <a:gd name="connsiteX35" fmla="*/ 315515 w 396648"/>
                  <a:gd name="connsiteY35" fmla="*/ 360589 h 396648"/>
                  <a:gd name="connsiteX36" fmla="*/ 347349 w 396648"/>
                  <a:gd name="connsiteY36" fmla="*/ 347349 h 396648"/>
                  <a:gd name="connsiteX37" fmla="*/ 360589 w 396648"/>
                  <a:gd name="connsiteY37" fmla="*/ 315516 h 396648"/>
                  <a:gd name="connsiteX38" fmla="*/ 360589 w 396648"/>
                  <a:gd name="connsiteY38" fmla="*/ 81133 h 396648"/>
                  <a:gd name="connsiteX39" fmla="*/ 347349 w 396648"/>
                  <a:gd name="connsiteY39" fmla="*/ 49299 h 396648"/>
                  <a:gd name="connsiteX40" fmla="*/ 315515 w 396648"/>
                  <a:gd name="connsiteY40" fmla="*/ 36059 h 396648"/>
                  <a:gd name="connsiteX41" fmla="*/ 81132 w 396648"/>
                  <a:gd name="connsiteY41" fmla="*/ 0 h 396648"/>
                  <a:gd name="connsiteX42" fmla="*/ 315515 w 396648"/>
                  <a:gd name="connsiteY42" fmla="*/ 0 h 396648"/>
                  <a:gd name="connsiteX43" fmla="*/ 372843 w 396648"/>
                  <a:gd name="connsiteY43" fmla="*/ 23804 h 396648"/>
                  <a:gd name="connsiteX44" fmla="*/ 396648 w 396648"/>
                  <a:gd name="connsiteY44" fmla="*/ 81133 h 396648"/>
                  <a:gd name="connsiteX45" fmla="*/ 396648 w 396648"/>
                  <a:gd name="connsiteY45" fmla="*/ 315516 h 396648"/>
                  <a:gd name="connsiteX46" fmla="*/ 372843 w 396648"/>
                  <a:gd name="connsiteY46" fmla="*/ 372844 h 396648"/>
                  <a:gd name="connsiteX47" fmla="*/ 315515 w 396648"/>
                  <a:gd name="connsiteY47" fmla="*/ 396648 h 396648"/>
                  <a:gd name="connsiteX48" fmla="*/ 81132 w 396648"/>
                  <a:gd name="connsiteY48" fmla="*/ 396648 h 396648"/>
                  <a:gd name="connsiteX49" fmla="*/ 23804 w 396648"/>
                  <a:gd name="connsiteY49" fmla="*/ 372844 h 396648"/>
                  <a:gd name="connsiteX50" fmla="*/ 0 w 396648"/>
                  <a:gd name="connsiteY50" fmla="*/ 315516 h 396648"/>
                  <a:gd name="connsiteX51" fmla="*/ 0 w 396648"/>
                  <a:gd name="connsiteY51" fmla="*/ 81133 h 396648"/>
                  <a:gd name="connsiteX52" fmla="*/ 23804 w 396648"/>
                  <a:gd name="connsiteY52" fmla="*/ 23804 h 396648"/>
                  <a:gd name="connsiteX53" fmla="*/ 81132 w 396648"/>
                  <a:gd name="connsiteY5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96648" h="396648">
                    <a:moveTo>
                      <a:pt x="189309" y="72118"/>
                    </a:moveTo>
                    <a:lnTo>
                      <a:pt x="207339" y="72118"/>
                    </a:lnTo>
                    <a:cubicBezTo>
                      <a:pt x="209968" y="72118"/>
                      <a:pt x="212128" y="72963"/>
                      <a:pt x="213818" y="74653"/>
                    </a:cubicBezTo>
                    <a:cubicBezTo>
                      <a:pt x="215508" y="76343"/>
                      <a:pt x="216353" y="78503"/>
                      <a:pt x="216353" y="81133"/>
                    </a:cubicBezTo>
                    <a:lnTo>
                      <a:pt x="216353" y="180295"/>
                    </a:lnTo>
                    <a:lnTo>
                      <a:pt x="315515" y="180295"/>
                    </a:lnTo>
                    <a:cubicBezTo>
                      <a:pt x="318145" y="180295"/>
                      <a:pt x="320305" y="181140"/>
                      <a:pt x="321995" y="182830"/>
                    </a:cubicBezTo>
                    <a:cubicBezTo>
                      <a:pt x="323685" y="184520"/>
                      <a:pt x="324530" y="186680"/>
                      <a:pt x="324530" y="189309"/>
                    </a:cubicBezTo>
                    <a:lnTo>
                      <a:pt x="324530" y="207339"/>
                    </a:lnTo>
                    <a:cubicBezTo>
                      <a:pt x="324530" y="209968"/>
                      <a:pt x="323685" y="212128"/>
                      <a:pt x="321995" y="213818"/>
                    </a:cubicBezTo>
                    <a:cubicBezTo>
                      <a:pt x="320305" y="215508"/>
                      <a:pt x="318145" y="216354"/>
                      <a:pt x="315515" y="216354"/>
                    </a:cubicBezTo>
                    <a:lnTo>
                      <a:pt x="216353" y="216354"/>
                    </a:lnTo>
                    <a:lnTo>
                      <a:pt x="216353" y="315516"/>
                    </a:lnTo>
                    <a:cubicBezTo>
                      <a:pt x="216353" y="318145"/>
                      <a:pt x="215508" y="320305"/>
                      <a:pt x="213818" y="321995"/>
                    </a:cubicBezTo>
                    <a:cubicBezTo>
                      <a:pt x="212128" y="323685"/>
                      <a:pt x="209968" y="324530"/>
                      <a:pt x="207339" y="324530"/>
                    </a:cubicBezTo>
                    <a:lnTo>
                      <a:pt x="189309" y="324530"/>
                    </a:lnTo>
                    <a:cubicBezTo>
                      <a:pt x="186680" y="324530"/>
                      <a:pt x="184520" y="323685"/>
                      <a:pt x="182830" y="321995"/>
                    </a:cubicBezTo>
                    <a:cubicBezTo>
                      <a:pt x="181139" y="320305"/>
                      <a:pt x="180295" y="318145"/>
                      <a:pt x="180295" y="315516"/>
                    </a:cubicBezTo>
                    <a:lnTo>
                      <a:pt x="180295" y="216354"/>
                    </a:lnTo>
                    <a:lnTo>
                      <a:pt x="81132" y="216354"/>
                    </a:lnTo>
                    <a:cubicBezTo>
                      <a:pt x="78503" y="216354"/>
                      <a:pt x="76344" y="215508"/>
                      <a:pt x="74653" y="213818"/>
                    </a:cubicBezTo>
                    <a:cubicBezTo>
                      <a:pt x="72963" y="212128"/>
                      <a:pt x="72118" y="209968"/>
                      <a:pt x="72118" y="207339"/>
                    </a:cubicBezTo>
                    <a:lnTo>
                      <a:pt x="72118" y="189309"/>
                    </a:lnTo>
                    <a:cubicBezTo>
                      <a:pt x="72118" y="186680"/>
                      <a:pt x="72963" y="184520"/>
                      <a:pt x="74653" y="182830"/>
                    </a:cubicBezTo>
                    <a:cubicBezTo>
                      <a:pt x="76344" y="181140"/>
                      <a:pt x="78503" y="180295"/>
                      <a:pt x="81132" y="180295"/>
                    </a:cubicBezTo>
                    <a:lnTo>
                      <a:pt x="180295" y="180295"/>
                    </a:lnTo>
                    <a:lnTo>
                      <a:pt x="180295" y="81133"/>
                    </a:lnTo>
                    <a:cubicBezTo>
                      <a:pt x="180295" y="78503"/>
                      <a:pt x="181139" y="76343"/>
                      <a:pt x="182830" y="74653"/>
                    </a:cubicBezTo>
                    <a:cubicBezTo>
                      <a:pt x="184520" y="72963"/>
                      <a:pt x="186680" y="72118"/>
                      <a:pt x="189309" y="72118"/>
                    </a:cubicBezTo>
                    <a:close/>
                    <a:moveTo>
                      <a:pt x="81132" y="36059"/>
                    </a:moveTo>
                    <a:cubicBezTo>
                      <a:pt x="68737" y="36059"/>
                      <a:pt x="58126" y="40472"/>
                      <a:pt x="49299" y="49299"/>
                    </a:cubicBezTo>
                    <a:cubicBezTo>
                      <a:pt x="40472" y="58126"/>
                      <a:pt x="36058" y="68737"/>
                      <a:pt x="36058" y="81133"/>
                    </a:cubicBezTo>
                    <a:lnTo>
                      <a:pt x="36058" y="315516"/>
                    </a:lnTo>
                    <a:cubicBezTo>
                      <a:pt x="36058" y="327911"/>
                      <a:pt x="40472" y="338522"/>
                      <a:pt x="49299" y="347349"/>
                    </a:cubicBezTo>
                    <a:cubicBezTo>
                      <a:pt x="58126" y="356176"/>
                      <a:pt x="68737" y="360589"/>
                      <a:pt x="81132" y="360589"/>
                    </a:cubicBezTo>
                    <a:lnTo>
                      <a:pt x="315515" y="360589"/>
                    </a:lnTo>
                    <a:cubicBezTo>
                      <a:pt x="327911" y="360589"/>
                      <a:pt x="338522" y="356176"/>
                      <a:pt x="347349" y="347349"/>
                    </a:cubicBezTo>
                    <a:cubicBezTo>
                      <a:pt x="356176" y="338522"/>
                      <a:pt x="360589" y="327911"/>
                      <a:pt x="360589" y="315516"/>
                    </a:cubicBezTo>
                    <a:lnTo>
                      <a:pt x="360589" y="81133"/>
                    </a:lnTo>
                    <a:cubicBezTo>
                      <a:pt x="360589" y="68737"/>
                      <a:pt x="356176" y="58126"/>
                      <a:pt x="347349" y="49299"/>
                    </a:cubicBezTo>
                    <a:cubicBezTo>
                      <a:pt x="338522" y="40472"/>
                      <a:pt x="327911" y="36059"/>
                      <a:pt x="315515" y="36059"/>
                    </a:cubicBezTo>
                    <a:close/>
                    <a:moveTo>
                      <a:pt x="81132" y="0"/>
                    </a:moveTo>
                    <a:lnTo>
                      <a:pt x="315515" y="0"/>
                    </a:lnTo>
                    <a:cubicBezTo>
                      <a:pt x="337865" y="0"/>
                      <a:pt x="356973" y="7935"/>
                      <a:pt x="372843" y="23804"/>
                    </a:cubicBezTo>
                    <a:cubicBezTo>
                      <a:pt x="388713" y="39674"/>
                      <a:pt x="396648" y="58783"/>
                      <a:pt x="396648" y="81133"/>
                    </a:cubicBezTo>
                    <a:lnTo>
                      <a:pt x="396648" y="315516"/>
                    </a:lnTo>
                    <a:cubicBezTo>
                      <a:pt x="396648" y="337865"/>
                      <a:pt x="388713" y="356974"/>
                      <a:pt x="372843" y="372844"/>
                    </a:cubicBezTo>
                    <a:cubicBezTo>
                      <a:pt x="356973" y="388713"/>
                      <a:pt x="337865" y="396648"/>
                      <a:pt x="315515" y="396648"/>
                    </a:cubicBezTo>
                    <a:lnTo>
                      <a:pt x="81132" y="396648"/>
                    </a:lnTo>
                    <a:cubicBezTo>
                      <a:pt x="58784" y="396648"/>
                      <a:pt x="39674" y="388713"/>
                      <a:pt x="23804" y="372844"/>
                    </a:cubicBezTo>
                    <a:cubicBezTo>
                      <a:pt x="7934" y="356974"/>
                      <a:pt x="0" y="337865"/>
                      <a:pt x="0" y="315516"/>
                    </a:cubicBezTo>
                    <a:lnTo>
                      <a:pt x="0" y="81133"/>
                    </a:lnTo>
                    <a:cubicBezTo>
                      <a:pt x="0" y="58783"/>
                      <a:pt x="7934" y="39674"/>
                      <a:pt x="23804" y="23804"/>
                    </a:cubicBezTo>
                    <a:cubicBezTo>
                      <a:pt x="39674" y="7935"/>
                      <a:pt x="58784" y="0"/>
                      <a:pt x="81132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29939" y="3498470"/>
            <a:ext cx="2644110" cy="338554"/>
            <a:chOff x="529939" y="3211379"/>
            <a:chExt cx="2644110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909009" y="3211379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Released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6ED270D-64EE-46C8-9BD6-BA7182175804}"/>
                </a:ext>
              </a:extLst>
            </p:cNvPr>
            <p:cNvSpPr/>
            <p:nvPr/>
          </p:nvSpPr>
          <p:spPr>
            <a:xfrm>
              <a:off x="529939" y="3222013"/>
              <a:ext cx="346045" cy="315228"/>
            </a:xfrm>
            <a:custGeom>
              <a:avLst/>
              <a:gdLst/>
              <a:ahLst/>
              <a:cxnLst/>
              <a:rect l="l" t="t" r="r" b="b"/>
              <a:pathLst>
                <a:path w="396702" h="396648">
                  <a:moveTo>
                    <a:pt x="378558" y="0"/>
                  </a:moveTo>
                  <a:cubicBezTo>
                    <a:pt x="383629" y="0"/>
                    <a:pt x="387855" y="1784"/>
                    <a:pt x="391235" y="5352"/>
                  </a:cubicBezTo>
                  <a:cubicBezTo>
                    <a:pt x="394052" y="7982"/>
                    <a:pt x="395790" y="11221"/>
                    <a:pt x="396447" y="15071"/>
                  </a:cubicBezTo>
                  <a:cubicBezTo>
                    <a:pt x="397104" y="18921"/>
                    <a:pt x="396494" y="22631"/>
                    <a:pt x="394616" y="26199"/>
                  </a:cubicBezTo>
                  <a:lnTo>
                    <a:pt x="214322" y="386788"/>
                  </a:lnTo>
                  <a:cubicBezTo>
                    <a:pt x="211128" y="393361"/>
                    <a:pt x="205776" y="396648"/>
                    <a:pt x="198264" y="396648"/>
                  </a:cubicBezTo>
                  <a:cubicBezTo>
                    <a:pt x="197325" y="396648"/>
                    <a:pt x="195917" y="396460"/>
                    <a:pt x="194038" y="396085"/>
                  </a:cubicBezTo>
                  <a:cubicBezTo>
                    <a:pt x="189906" y="395146"/>
                    <a:pt x="186572" y="393033"/>
                    <a:pt x="184038" y="389746"/>
                  </a:cubicBezTo>
                  <a:cubicBezTo>
                    <a:pt x="181502" y="386460"/>
                    <a:pt x="180234" y="382750"/>
                    <a:pt x="180234" y="378619"/>
                  </a:cubicBezTo>
                  <a:lnTo>
                    <a:pt x="180234" y="216353"/>
                  </a:lnTo>
                  <a:lnTo>
                    <a:pt x="17969" y="216353"/>
                  </a:lnTo>
                  <a:cubicBezTo>
                    <a:pt x="13838" y="216353"/>
                    <a:pt x="10129" y="215086"/>
                    <a:pt x="6842" y="212550"/>
                  </a:cubicBezTo>
                  <a:cubicBezTo>
                    <a:pt x="3555" y="210015"/>
                    <a:pt x="1442" y="206681"/>
                    <a:pt x="503" y="202550"/>
                  </a:cubicBezTo>
                  <a:cubicBezTo>
                    <a:pt x="-436" y="198418"/>
                    <a:pt x="-60" y="194474"/>
                    <a:pt x="1630" y="190718"/>
                  </a:cubicBezTo>
                  <a:cubicBezTo>
                    <a:pt x="3321" y="186962"/>
                    <a:pt x="6044" y="184145"/>
                    <a:pt x="9800" y="182266"/>
                  </a:cubicBezTo>
                  <a:lnTo>
                    <a:pt x="370388" y="1972"/>
                  </a:lnTo>
                  <a:cubicBezTo>
                    <a:pt x="372830" y="657"/>
                    <a:pt x="375554" y="0"/>
                    <a:pt x="3785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038" y="4086670"/>
            <a:ext cx="2616986" cy="377152"/>
            <a:chOff x="524038" y="3640084"/>
            <a:chExt cx="2616986" cy="377152"/>
          </a:xfrm>
        </p:grpSpPr>
        <p:sp>
          <p:nvSpPr>
            <p:cNvPr id="80" name="TextBox 79"/>
            <p:cNvSpPr txBox="1"/>
            <p:nvPr/>
          </p:nvSpPr>
          <p:spPr>
            <a:xfrm>
              <a:off x="875984" y="3678682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Received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 rot="5400000">
              <a:off x="537079" y="3627043"/>
              <a:ext cx="325864" cy="351945"/>
            </a:xfrm>
            <a:custGeom>
              <a:avLst/>
              <a:gdLst>
                <a:gd name="connsiteX0" fmla="*/ 162265 w 432706"/>
                <a:gd name="connsiteY0" fmla="*/ 9015 h 360589"/>
                <a:gd name="connsiteX1" fmla="*/ 174943 w 432706"/>
                <a:gd name="connsiteY1" fmla="*/ 14367 h 360589"/>
                <a:gd name="connsiteX2" fmla="*/ 328193 w 432706"/>
                <a:gd name="connsiteY2" fmla="*/ 167618 h 360589"/>
                <a:gd name="connsiteX3" fmla="*/ 333545 w 432706"/>
                <a:gd name="connsiteY3" fmla="*/ 180295 h 360589"/>
                <a:gd name="connsiteX4" fmla="*/ 328193 w 432706"/>
                <a:gd name="connsiteY4" fmla="*/ 192972 h 360589"/>
                <a:gd name="connsiteX5" fmla="*/ 174943 w 432706"/>
                <a:gd name="connsiteY5" fmla="*/ 346222 h 360589"/>
                <a:gd name="connsiteX6" fmla="*/ 162265 w 432706"/>
                <a:gd name="connsiteY6" fmla="*/ 351574 h 360589"/>
                <a:gd name="connsiteX7" fmla="*/ 149588 w 432706"/>
                <a:gd name="connsiteY7" fmla="*/ 346222 h 360589"/>
                <a:gd name="connsiteX8" fmla="*/ 144237 w 432706"/>
                <a:gd name="connsiteY8" fmla="*/ 333545 h 360589"/>
                <a:gd name="connsiteX9" fmla="*/ 144237 w 432706"/>
                <a:gd name="connsiteY9" fmla="*/ 252412 h 360589"/>
                <a:gd name="connsiteX10" fmla="*/ 18029 w 432706"/>
                <a:gd name="connsiteY10" fmla="*/ 252412 h 360589"/>
                <a:gd name="connsiteX11" fmla="*/ 5352 w 432706"/>
                <a:gd name="connsiteY11" fmla="*/ 247060 h 360589"/>
                <a:gd name="connsiteX12" fmla="*/ 0 w 432706"/>
                <a:gd name="connsiteY12" fmla="*/ 234383 h 360589"/>
                <a:gd name="connsiteX13" fmla="*/ 0 w 432706"/>
                <a:gd name="connsiteY13" fmla="*/ 126206 h 360589"/>
                <a:gd name="connsiteX14" fmla="*/ 5352 w 432706"/>
                <a:gd name="connsiteY14" fmla="*/ 113529 h 360589"/>
                <a:gd name="connsiteX15" fmla="*/ 18029 w 432706"/>
                <a:gd name="connsiteY15" fmla="*/ 108177 h 360589"/>
                <a:gd name="connsiteX16" fmla="*/ 144237 w 432706"/>
                <a:gd name="connsiteY16" fmla="*/ 108177 h 360589"/>
                <a:gd name="connsiteX17" fmla="*/ 144237 w 432706"/>
                <a:gd name="connsiteY17" fmla="*/ 27044 h 360589"/>
                <a:gd name="connsiteX18" fmla="*/ 149588 w 432706"/>
                <a:gd name="connsiteY18" fmla="*/ 14367 h 360589"/>
                <a:gd name="connsiteX19" fmla="*/ 162265 w 432706"/>
                <a:gd name="connsiteY19" fmla="*/ 9015 h 360589"/>
                <a:gd name="connsiteX20" fmla="*/ 261426 w 432706"/>
                <a:gd name="connsiteY20" fmla="*/ 0 h 360589"/>
                <a:gd name="connsiteX21" fmla="*/ 351573 w 432706"/>
                <a:gd name="connsiteY21" fmla="*/ 0 h 360589"/>
                <a:gd name="connsiteX22" fmla="*/ 408901 w 432706"/>
                <a:gd name="connsiteY22" fmla="*/ 23804 h 360589"/>
                <a:gd name="connsiteX23" fmla="*/ 432706 w 432706"/>
                <a:gd name="connsiteY23" fmla="*/ 81132 h 360589"/>
                <a:gd name="connsiteX24" fmla="*/ 432706 w 432706"/>
                <a:gd name="connsiteY24" fmla="*/ 279457 h 360589"/>
                <a:gd name="connsiteX25" fmla="*/ 408901 w 432706"/>
                <a:gd name="connsiteY25" fmla="*/ 336785 h 360589"/>
                <a:gd name="connsiteX26" fmla="*/ 351573 w 432706"/>
                <a:gd name="connsiteY26" fmla="*/ 360589 h 360589"/>
                <a:gd name="connsiteX27" fmla="*/ 261426 w 432706"/>
                <a:gd name="connsiteY27" fmla="*/ 360589 h 360589"/>
                <a:gd name="connsiteX28" fmla="*/ 255089 w 432706"/>
                <a:gd name="connsiteY28" fmla="*/ 357913 h 360589"/>
                <a:gd name="connsiteX29" fmla="*/ 252412 w 432706"/>
                <a:gd name="connsiteY29" fmla="*/ 351574 h 360589"/>
                <a:gd name="connsiteX30" fmla="*/ 252130 w 432706"/>
                <a:gd name="connsiteY30" fmla="*/ 345940 h 360589"/>
                <a:gd name="connsiteX31" fmla="*/ 251989 w 432706"/>
                <a:gd name="connsiteY31" fmla="*/ 338475 h 360589"/>
                <a:gd name="connsiteX32" fmla="*/ 252835 w 432706"/>
                <a:gd name="connsiteY32" fmla="*/ 331855 h 360589"/>
                <a:gd name="connsiteX33" fmla="*/ 255651 w 432706"/>
                <a:gd name="connsiteY33" fmla="*/ 326361 h 360589"/>
                <a:gd name="connsiteX34" fmla="*/ 261426 w 432706"/>
                <a:gd name="connsiteY34" fmla="*/ 324530 h 360589"/>
                <a:gd name="connsiteX35" fmla="*/ 351573 w 432706"/>
                <a:gd name="connsiteY35" fmla="*/ 324530 h 360589"/>
                <a:gd name="connsiteX36" fmla="*/ 383408 w 432706"/>
                <a:gd name="connsiteY36" fmla="*/ 311290 h 360589"/>
                <a:gd name="connsiteX37" fmla="*/ 396648 w 432706"/>
                <a:gd name="connsiteY37" fmla="*/ 279457 h 360589"/>
                <a:gd name="connsiteX38" fmla="*/ 396648 w 432706"/>
                <a:gd name="connsiteY38" fmla="*/ 81132 h 360589"/>
                <a:gd name="connsiteX39" fmla="*/ 383408 w 432706"/>
                <a:gd name="connsiteY39" fmla="*/ 49299 h 360589"/>
                <a:gd name="connsiteX40" fmla="*/ 351573 w 432706"/>
                <a:gd name="connsiteY40" fmla="*/ 36059 h 360589"/>
                <a:gd name="connsiteX41" fmla="*/ 270441 w 432706"/>
                <a:gd name="connsiteY41" fmla="*/ 36059 h 360589"/>
                <a:gd name="connsiteX42" fmla="*/ 267342 w 432706"/>
                <a:gd name="connsiteY42" fmla="*/ 36059 h 360589"/>
                <a:gd name="connsiteX43" fmla="*/ 263680 w 432706"/>
                <a:gd name="connsiteY43" fmla="*/ 36059 h 360589"/>
                <a:gd name="connsiteX44" fmla="*/ 260441 w 432706"/>
                <a:gd name="connsiteY44" fmla="*/ 35777 h 360589"/>
                <a:gd name="connsiteX45" fmla="*/ 257201 w 432706"/>
                <a:gd name="connsiteY45" fmla="*/ 34932 h 360589"/>
                <a:gd name="connsiteX46" fmla="*/ 254948 w 432706"/>
                <a:gd name="connsiteY46" fmla="*/ 33383 h 360589"/>
                <a:gd name="connsiteX47" fmla="*/ 252976 w 432706"/>
                <a:gd name="connsiteY47" fmla="*/ 30847 h 360589"/>
                <a:gd name="connsiteX48" fmla="*/ 252412 w 432706"/>
                <a:gd name="connsiteY48" fmla="*/ 27044 h 360589"/>
                <a:gd name="connsiteX49" fmla="*/ 252130 w 432706"/>
                <a:gd name="connsiteY49" fmla="*/ 21410 h 360589"/>
                <a:gd name="connsiteX50" fmla="*/ 251989 w 432706"/>
                <a:gd name="connsiteY50" fmla="*/ 13945 h 360589"/>
                <a:gd name="connsiteX51" fmla="*/ 252835 w 432706"/>
                <a:gd name="connsiteY51" fmla="*/ 7324 h 360589"/>
                <a:gd name="connsiteX52" fmla="*/ 255651 w 432706"/>
                <a:gd name="connsiteY52" fmla="*/ 1831 h 360589"/>
                <a:gd name="connsiteX53" fmla="*/ 261426 w 432706"/>
                <a:gd name="connsiteY53" fmla="*/ 0 h 36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32706" h="360589">
                  <a:moveTo>
                    <a:pt x="162265" y="9015"/>
                  </a:moveTo>
                  <a:cubicBezTo>
                    <a:pt x="167148" y="9015"/>
                    <a:pt x="171374" y="10799"/>
                    <a:pt x="174943" y="14367"/>
                  </a:cubicBezTo>
                  <a:lnTo>
                    <a:pt x="328193" y="167618"/>
                  </a:lnTo>
                  <a:cubicBezTo>
                    <a:pt x="331761" y="171186"/>
                    <a:pt x="333545" y="175412"/>
                    <a:pt x="333545" y="180295"/>
                  </a:cubicBezTo>
                  <a:cubicBezTo>
                    <a:pt x="333545" y="185178"/>
                    <a:pt x="331761" y="189403"/>
                    <a:pt x="328193" y="192972"/>
                  </a:cubicBezTo>
                  <a:lnTo>
                    <a:pt x="174943" y="346222"/>
                  </a:lnTo>
                  <a:cubicBezTo>
                    <a:pt x="171374" y="349790"/>
                    <a:pt x="167148" y="351574"/>
                    <a:pt x="162265" y="351574"/>
                  </a:cubicBezTo>
                  <a:cubicBezTo>
                    <a:pt x="157382" y="351574"/>
                    <a:pt x="153157" y="349790"/>
                    <a:pt x="149588" y="346222"/>
                  </a:cubicBezTo>
                  <a:cubicBezTo>
                    <a:pt x="146020" y="342654"/>
                    <a:pt x="144237" y="338428"/>
                    <a:pt x="144237" y="333545"/>
                  </a:cubicBezTo>
                  <a:lnTo>
                    <a:pt x="144237" y="252412"/>
                  </a:lnTo>
                  <a:lnTo>
                    <a:pt x="18029" y="252412"/>
                  </a:lnTo>
                  <a:cubicBezTo>
                    <a:pt x="13147" y="252412"/>
                    <a:pt x="8921" y="250628"/>
                    <a:pt x="5352" y="247060"/>
                  </a:cubicBezTo>
                  <a:cubicBezTo>
                    <a:pt x="1784" y="243492"/>
                    <a:pt x="0" y="239266"/>
                    <a:pt x="0" y="234383"/>
                  </a:cubicBezTo>
                  <a:lnTo>
                    <a:pt x="0" y="126206"/>
                  </a:lnTo>
                  <a:cubicBezTo>
                    <a:pt x="0" y="121323"/>
                    <a:pt x="1784" y="117098"/>
                    <a:pt x="5352" y="113529"/>
                  </a:cubicBezTo>
                  <a:cubicBezTo>
                    <a:pt x="8921" y="109961"/>
                    <a:pt x="13147" y="108177"/>
                    <a:pt x="18029" y="108177"/>
                  </a:cubicBezTo>
                  <a:lnTo>
                    <a:pt x="144237" y="108177"/>
                  </a:lnTo>
                  <a:lnTo>
                    <a:pt x="144237" y="27044"/>
                  </a:lnTo>
                  <a:cubicBezTo>
                    <a:pt x="144237" y="22161"/>
                    <a:pt x="146020" y="17935"/>
                    <a:pt x="149588" y="14367"/>
                  </a:cubicBezTo>
                  <a:cubicBezTo>
                    <a:pt x="153157" y="10799"/>
                    <a:pt x="157382" y="9015"/>
                    <a:pt x="162265" y="9015"/>
                  </a:cubicBezTo>
                  <a:close/>
                  <a:moveTo>
                    <a:pt x="261426" y="0"/>
                  </a:moveTo>
                  <a:lnTo>
                    <a:pt x="351573" y="0"/>
                  </a:lnTo>
                  <a:cubicBezTo>
                    <a:pt x="373923" y="0"/>
                    <a:pt x="393032" y="7935"/>
                    <a:pt x="408901" y="23804"/>
                  </a:cubicBezTo>
                  <a:cubicBezTo>
                    <a:pt x="424771" y="39674"/>
                    <a:pt x="432706" y="58783"/>
                    <a:pt x="432706" y="81132"/>
                  </a:cubicBezTo>
                  <a:lnTo>
                    <a:pt x="432706" y="279457"/>
                  </a:lnTo>
                  <a:cubicBezTo>
                    <a:pt x="432706" y="301806"/>
                    <a:pt x="424771" y="320915"/>
                    <a:pt x="408901" y="336785"/>
                  </a:cubicBezTo>
                  <a:cubicBezTo>
                    <a:pt x="393032" y="352654"/>
                    <a:pt x="373923" y="360589"/>
                    <a:pt x="351573" y="360589"/>
                  </a:cubicBezTo>
                  <a:lnTo>
                    <a:pt x="261426" y="360589"/>
                  </a:lnTo>
                  <a:cubicBezTo>
                    <a:pt x="258985" y="360589"/>
                    <a:pt x="256872" y="359697"/>
                    <a:pt x="255089" y="357913"/>
                  </a:cubicBezTo>
                  <a:cubicBezTo>
                    <a:pt x="253304" y="356129"/>
                    <a:pt x="252412" y="354016"/>
                    <a:pt x="252412" y="351574"/>
                  </a:cubicBezTo>
                  <a:cubicBezTo>
                    <a:pt x="252412" y="350823"/>
                    <a:pt x="252317" y="348945"/>
                    <a:pt x="252130" y="345940"/>
                  </a:cubicBezTo>
                  <a:cubicBezTo>
                    <a:pt x="251942" y="342935"/>
                    <a:pt x="251895" y="340447"/>
                    <a:pt x="251989" y="338475"/>
                  </a:cubicBezTo>
                  <a:cubicBezTo>
                    <a:pt x="252082" y="336503"/>
                    <a:pt x="252365" y="334296"/>
                    <a:pt x="252835" y="331855"/>
                  </a:cubicBezTo>
                  <a:cubicBezTo>
                    <a:pt x="253304" y="329413"/>
                    <a:pt x="254242" y="327582"/>
                    <a:pt x="255651" y="326361"/>
                  </a:cubicBezTo>
                  <a:cubicBezTo>
                    <a:pt x="257060" y="325141"/>
                    <a:pt x="258985" y="324530"/>
                    <a:pt x="261426" y="324530"/>
                  </a:cubicBezTo>
                  <a:lnTo>
                    <a:pt x="351573" y="324530"/>
                  </a:lnTo>
                  <a:cubicBezTo>
                    <a:pt x="363969" y="324530"/>
                    <a:pt x="374580" y="320117"/>
                    <a:pt x="383408" y="311290"/>
                  </a:cubicBezTo>
                  <a:cubicBezTo>
                    <a:pt x="392234" y="302463"/>
                    <a:pt x="396648" y="291852"/>
                    <a:pt x="396648" y="279457"/>
                  </a:cubicBezTo>
                  <a:lnTo>
                    <a:pt x="396648" y="81132"/>
                  </a:lnTo>
                  <a:cubicBezTo>
                    <a:pt x="396648" y="68737"/>
                    <a:pt x="392234" y="58126"/>
                    <a:pt x="383408" y="49299"/>
                  </a:cubicBezTo>
                  <a:cubicBezTo>
                    <a:pt x="374580" y="40472"/>
                    <a:pt x="363969" y="36059"/>
                    <a:pt x="351573" y="36059"/>
                  </a:cubicBezTo>
                  <a:lnTo>
                    <a:pt x="270441" y="36059"/>
                  </a:lnTo>
                  <a:cubicBezTo>
                    <a:pt x="270253" y="36059"/>
                    <a:pt x="269220" y="36059"/>
                    <a:pt x="267342" y="36059"/>
                  </a:cubicBezTo>
                  <a:cubicBezTo>
                    <a:pt x="265464" y="36059"/>
                    <a:pt x="264244" y="36059"/>
                    <a:pt x="263680" y="36059"/>
                  </a:cubicBezTo>
                  <a:cubicBezTo>
                    <a:pt x="263118" y="36059"/>
                    <a:pt x="262037" y="35965"/>
                    <a:pt x="260441" y="35777"/>
                  </a:cubicBezTo>
                  <a:cubicBezTo>
                    <a:pt x="258844" y="35589"/>
                    <a:pt x="257764" y="35308"/>
                    <a:pt x="257201" y="34932"/>
                  </a:cubicBezTo>
                  <a:cubicBezTo>
                    <a:pt x="256638" y="34556"/>
                    <a:pt x="255886" y="34040"/>
                    <a:pt x="254948" y="33383"/>
                  </a:cubicBezTo>
                  <a:cubicBezTo>
                    <a:pt x="254009" y="32725"/>
                    <a:pt x="253351" y="31880"/>
                    <a:pt x="252976" y="30847"/>
                  </a:cubicBezTo>
                  <a:cubicBezTo>
                    <a:pt x="252600" y="29814"/>
                    <a:pt x="252412" y="28547"/>
                    <a:pt x="252412" y="27044"/>
                  </a:cubicBezTo>
                  <a:cubicBezTo>
                    <a:pt x="252412" y="26293"/>
                    <a:pt x="252317" y="24415"/>
                    <a:pt x="252130" y="21410"/>
                  </a:cubicBezTo>
                  <a:cubicBezTo>
                    <a:pt x="251942" y="18405"/>
                    <a:pt x="251895" y="15917"/>
                    <a:pt x="251989" y="13945"/>
                  </a:cubicBezTo>
                  <a:cubicBezTo>
                    <a:pt x="252082" y="11973"/>
                    <a:pt x="252365" y="9766"/>
                    <a:pt x="252835" y="7324"/>
                  </a:cubicBezTo>
                  <a:cubicBezTo>
                    <a:pt x="253304" y="4883"/>
                    <a:pt x="254242" y="3052"/>
                    <a:pt x="255651" y="1831"/>
                  </a:cubicBezTo>
                  <a:cubicBezTo>
                    <a:pt x="257060" y="610"/>
                    <a:pt x="258985" y="0"/>
                    <a:pt x="2614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939" y="4658246"/>
            <a:ext cx="2341488" cy="413167"/>
            <a:chOff x="529939" y="4094697"/>
            <a:chExt cx="2341488" cy="413167"/>
          </a:xfrm>
        </p:grpSpPr>
        <p:sp>
          <p:nvSpPr>
            <p:cNvPr id="78" name="TextBox 77"/>
            <p:cNvSpPr txBox="1"/>
            <p:nvPr/>
          </p:nvSpPr>
          <p:spPr>
            <a:xfrm>
              <a:off x="885515" y="4169310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Office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529939" y="4094697"/>
              <a:ext cx="379070" cy="356987"/>
            </a:xfrm>
            <a:custGeom>
              <a:avLst/>
              <a:gdLst/>
              <a:ahLst/>
              <a:cxnLst/>
              <a:rect l="l" t="t" r="r" b="b"/>
              <a:pathLst>
                <a:path w="468766" h="396648">
                  <a:moveTo>
                    <a:pt x="63104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1" y="18593"/>
                  </a:cubicBezTo>
                  <a:cubicBezTo>
                    <a:pt x="210156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405663" y="72118"/>
                  </a:lnTo>
                  <a:cubicBezTo>
                    <a:pt x="422942" y="72118"/>
                    <a:pt x="437778" y="78315"/>
                    <a:pt x="450173" y="90711"/>
                  </a:cubicBezTo>
                  <a:cubicBezTo>
                    <a:pt x="462569" y="103106"/>
                    <a:pt x="468766" y="117943"/>
                    <a:pt x="468766" y="135221"/>
                  </a:cubicBezTo>
                  <a:lnTo>
                    <a:pt x="468766" y="333545"/>
                  </a:lnTo>
                  <a:cubicBezTo>
                    <a:pt x="468766" y="350824"/>
                    <a:pt x="462569" y="365660"/>
                    <a:pt x="450173" y="378056"/>
                  </a:cubicBezTo>
                  <a:cubicBezTo>
                    <a:pt x="437778" y="390451"/>
                    <a:pt x="422942" y="396648"/>
                    <a:pt x="405663" y="396648"/>
                  </a:cubicBezTo>
                  <a:lnTo>
                    <a:pt x="63104" y="396648"/>
                  </a:lnTo>
                  <a:cubicBezTo>
                    <a:pt x="45825" y="396648"/>
                    <a:pt x="30988" y="390451"/>
                    <a:pt x="18593" y="378056"/>
                  </a:cubicBezTo>
                  <a:cubicBezTo>
                    <a:pt x="6198" y="365660"/>
                    <a:pt x="0" y="350824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9" name="Freeform 38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3498112" y="296202"/>
            <a:ext cx="30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SMS Campaign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91399" y="1032186"/>
            <a:ext cx="236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Message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29298" y="1656539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Send to: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2028" y="2069357"/>
            <a:ext cx="4678326" cy="51987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17712" y="2069357"/>
            <a:ext cx="492642" cy="51987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8016950" y="2279085"/>
            <a:ext cx="297712" cy="159036"/>
          </a:xfrm>
          <a:custGeom>
            <a:avLst/>
            <a:gdLst/>
            <a:ahLst/>
            <a:cxnLst/>
            <a:rect l="l" t="t" r="r" b="b"/>
            <a:pathLst>
              <a:path w="454118" h="291570">
                <a:moveTo>
                  <a:pt x="64793" y="0"/>
                </a:moveTo>
                <a:cubicBezTo>
                  <a:pt x="69676" y="0"/>
                  <a:pt x="73901" y="1784"/>
                  <a:pt x="77470" y="5352"/>
                </a:cubicBezTo>
                <a:lnTo>
                  <a:pt x="227058" y="154940"/>
                </a:lnTo>
                <a:lnTo>
                  <a:pt x="376647" y="5352"/>
                </a:lnTo>
                <a:cubicBezTo>
                  <a:pt x="380214" y="1784"/>
                  <a:pt x="384440" y="0"/>
                  <a:pt x="389324" y="0"/>
                </a:cubicBezTo>
                <a:cubicBezTo>
                  <a:pt x="394206" y="0"/>
                  <a:pt x="398432" y="1784"/>
                  <a:pt x="402000" y="5352"/>
                </a:cubicBezTo>
                <a:lnTo>
                  <a:pt x="448765" y="51834"/>
                </a:lnTo>
                <a:cubicBezTo>
                  <a:pt x="452333" y="55403"/>
                  <a:pt x="454118" y="59675"/>
                  <a:pt x="454118" y="64652"/>
                </a:cubicBezTo>
                <a:cubicBezTo>
                  <a:pt x="454118" y="69629"/>
                  <a:pt x="452333" y="73902"/>
                  <a:pt x="448765" y="77470"/>
                </a:cubicBezTo>
                <a:lnTo>
                  <a:pt x="239735" y="286217"/>
                </a:lnTo>
                <a:cubicBezTo>
                  <a:pt x="236167" y="289786"/>
                  <a:pt x="231941" y="291570"/>
                  <a:pt x="227058" y="291570"/>
                </a:cubicBezTo>
                <a:cubicBezTo>
                  <a:pt x="222175" y="291570"/>
                  <a:pt x="217949" y="289786"/>
                  <a:pt x="214382" y="286217"/>
                </a:cubicBezTo>
                <a:lnTo>
                  <a:pt x="5353" y="77470"/>
                </a:lnTo>
                <a:cubicBezTo>
                  <a:pt x="1784" y="73902"/>
                  <a:pt x="0" y="69629"/>
                  <a:pt x="0" y="64652"/>
                </a:cubicBezTo>
                <a:cubicBezTo>
                  <a:pt x="0" y="59675"/>
                  <a:pt x="1784" y="55403"/>
                  <a:pt x="5353" y="51834"/>
                </a:cubicBezTo>
                <a:lnTo>
                  <a:pt x="52117" y="5352"/>
                </a:lnTo>
                <a:cubicBezTo>
                  <a:pt x="55684" y="1784"/>
                  <a:pt x="59910" y="0"/>
                  <a:pt x="64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4741027" y="2162973"/>
            <a:ext cx="2361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+ 639 21 765 600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27643" y="2721409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2028" y="3162369"/>
            <a:ext cx="4678326" cy="51987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055835" y="3239894"/>
            <a:ext cx="179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ICT FACULTY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27643" y="3843634"/>
            <a:ext cx="220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Enter your message: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40638" y="4316862"/>
            <a:ext cx="4678326" cy="161542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240248" y="6066958"/>
            <a:ext cx="1819402" cy="501021"/>
          </a:xfrm>
          <a:prstGeom prst="roundRect">
            <a:avLst>
              <a:gd name="adj" fmla="val 1471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240247" y="6167180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Send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1100619" y="72806"/>
            <a:ext cx="1017807" cy="7924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720648" y="480559"/>
            <a:ext cx="2403138" cy="191288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880624" y="620862"/>
            <a:ext cx="226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Username: Sam Smith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720648" y="1417338"/>
            <a:ext cx="240313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883019" y="989838"/>
            <a:ext cx="172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ID: 0200011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83019" y="1509805"/>
            <a:ext cx="172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Show Users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83019" y="1927724"/>
            <a:ext cx="93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Logout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9842758" y="1417337"/>
            <a:ext cx="1312483" cy="510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03649" y="296201"/>
            <a:ext cx="10755952" cy="6289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3649" y="296201"/>
            <a:ext cx="10755952" cy="7516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056647" y="410969"/>
            <a:ext cx="362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Administrative Users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179870" y="1273611"/>
            <a:ext cx="1680229" cy="468134"/>
          </a:xfrm>
          <a:prstGeom prst="roundRect">
            <a:avLst>
              <a:gd name="adj" fmla="val 14713"/>
            </a:avLst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29185" y="1373832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New User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270110" y="1403327"/>
            <a:ext cx="253890" cy="233205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3" y="0"/>
                </a:moveTo>
                <a:cubicBezTo>
                  <a:pt x="255605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7" y="177102"/>
                  <a:pt x="432707" y="216353"/>
                </a:cubicBezTo>
                <a:cubicBezTo>
                  <a:pt x="432707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5" y="432707"/>
                  <a:pt x="216353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3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3" y="0"/>
                </a:cubicBezTo>
                <a:close/>
                <a:moveTo>
                  <a:pt x="198324" y="90147"/>
                </a:moveTo>
                <a:cubicBezTo>
                  <a:pt x="193441" y="90147"/>
                  <a:pt x="189216" y="91931"/>
                  <a:pt x="185647" y="95500"/>
                </a:cubicBezTo>
                <a:cubicBezTo>
                  <a:pt x="182078" y="99068"/>
                  <a:pt x="180294" y="103294"/>
                  <a:pt x="180294" y="108177"/>
                </a:cubicBezTo>
                <a:lnTo>
                  <a:pt x="180294" y="180295"/>
                </a:lnTo>
                <a:lnTo>
                  <a:pt x="108176" y="180295"/>
                </a:lnTo>
                <a:cubicBezTo>
                  <a:pt x="103293" y="180295"/>
                  <a:pt x="99068" y="182079"/>
                  <a:pt x="95499" y="185647"/>
                </a:cubicBezTo>
                <a:cubicBezTo>
                  <a:pt x="91932" y="189215"/>
                  <a:pt x="90147" y="193441"/>
                  <a:pt x="90147" y="198324"/>
                </a:cubicBezTo>
                <a:lnTo>
                  <a:pt x="90147" y="234383"/>
                </a:lnTo>
                <a:cubicBezTo>
                  <a:pt x="90147" y="239266"/>
                  <a:pt x="91932" y="243492"/>
                  <a:pt x="95499" y="247060"/>
                </a:cubicBezTo>
                <a:cubicBezTo>
                  <a:pt x="99068" y="250628"/>
                  <a:pt x="103293" y="252412"/>
                  <a:pt x="108176" y="252412"/>
                </a:cubicBezTo>
                <a:lnTo>
                  <a:pt x="180294" y="252412"/>
                </a:lnTo>
                <a:lnTo>
                  <a:pt x="180294" y="324530"/>
                </a:lnTo>
                <a:cubicBezTo>
                  <a:pt x="180294" y="329413"/>
                  <a:pt x="182078" y="333639"/>
                  <a:pt x="185647" y="337207"/>
                </a:cubicBezTo>
                <a:cubicBezTo>
                  <a:pt x="189216" y="340776"/>
                  <a:pt x="193441" y="342560"/>
                  <a:pt x="198324" y="342560"/>
                </a:cubicBezTo>
                <a:lnTo>
                  <a:pt x="234383" y="342560"/>
                </a:lnTo>
                <a:cubicBezTo>
                  <a:pt x="239265" y="342560"/>
                  <a:pt x="243491" y="340776"/>
                  <a:pt x="247060" y="337207"/>
                </a:cubicBezTo>
                <a:cubicBezTo>
                  <a:pt x="250628" y="333639"/>
                  <a:pt x="252412" y="329413"/>
                  <a:pt x="252412" y="324530"/>
                </a:cubicBezTo>
                <a:lnTo>
                  <a:pt x="252412" y="252412"/>
                </a:lnTo>
                <a:lnTo>
                  <a:pt x="324530" y="252412"/>
                </a:lnTo>
                <a:cubicBezTo>
                  <a:pt x="329413" y="252412"/>
                  <a:pt x="333639" y="250628"/>
                  <a:pt x="337207" y="247060"/>
                </a:cubicBezTo>
                <a:cubicBezTo>
                  <a:pt x="340775" y="243492"/>
                  <a:pt x="342560" y="239266"/>
                  <a:pt x="342560" y="234383"/>
                </a:cubicBezTo>
                <a:lnTo>
                  <a:pt x="342560" y="198324"/>
                </a:lnTo>
                <a:cubicBezTo>
                  <a:pt x="342560" y="193441"/>
                  <a:pt x="340775" y="189215"/>
                  <a:pt x="337207" y="185647"/>
                </a:cubicBezTo>
                <a:cubicBezTo>
                  <a:pt x="333639" y="182079"/>
                  <a:pt x="329413" y="180295"/>
                  <a:pt x="324530" y="180295"/>
                </a:cubicBezTo>
                <a:lnTo>
                  <a:pt x="252412" y="180295"/>
                </a:lnTo>
                <a:lnTo>
                  <a:pt x="252412" y="108177"/>
                </a:lnTo>
                <a:cubicBezTo>
                  <a:pt x="252412" y="103294"/>
                  <a:pt x="250628" y="99068"/>
                  <a:pt x="247060" y="95500"/>
                </a:cubicBezTo>
                <a:cubicBezTo>
                  <a:pt x="243491" y="91931"/>
                  <a:pt x="239265" y="90147"/>
                  <a:pt x="234383" y="90147"/>
                </a:cubicBezTo>
                <a:lnTo>
                  <a:pt x="198324" y="901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142609" y="1997246"/>
            <a:ext cx="10278031" cy="53336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142609" y="2769463"/>
            <a:ext cx="10278031" cy="53336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142609" y="3541680"/>
            <a:ext cx="10278031" cy="53336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142609" y="4313897"/>
            <a:ext cx="10278031" cy="53336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142609" y="5086114"/>
            <a:ext cx="10278031" cy="53336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142609" y="5858331"/>
            <a:ext cx="10278031" cy="53336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371287" y="2111092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Nicole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Mancao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63382" y="2854159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Shaina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Daud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58802" y="3641324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Zarah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Bagundang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17268" y="4431998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Nurullajie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Abdullah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11746" y="5200598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Shaina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Ventrusa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267" y="5966200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Danielle Lim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1078931" y="2151990"/>
            <a:ext cx="196338" cy="174097"/>
          </a:xfrm>
          <a:custGeom>
            <a:avLst/>
            <a:gdLst/>
            <a:ahLst/>
            <a:cxnLst/>
            <a:rect l="l" t="t" r="r" b="b"/>
            <a:pathLst>
              <a:path w="334672" h="334672">
                <a:moveTo>
                  <a:pt x="65357" y="0"/>
                </a:moveTo>
                <a:cubicBezTo>
                  <a:pt x="72869" y="0"/>
                  <a:pt x="79254" y="2629"/>
                  <a:pt x="84513" y="7888"/>
                </a:cubicBezTo>
                <a:lnTo>
                  <a:pt x="167336" y="90711"/>
                </a:lnTo>
                <a:lnTo>
                  <a:pt x="250159" y="7888"/>
                </a:lnTo>
                <a:cubicBezTo>
                  <a:pt x="255418" y="2629"/>
                  <a:pt x="261803" y="0"/>
                  <a:pt x="269315" y="0"/>
                </a:cubicBezTo>
                <a:cubicBezTo>
                  <a:pt x="276827" y="0"/>
                  <a:pt x="283212" y="2629"/>
                  <a:pt x="288471" y="7888"/>
                </a:cubicBezTo>
                <a:lnTo>
                  <a:pt x="326784" y="46200"/>
                </a:lnTo>
                <a:cubicBezTo>
                  <a:pt x="332043" y="51459"/>
                  <a:pt x="334672" y="57845"/>
                  <a:pt x="334672" y="65357"/>
                </a:cubicBezTo>
                <a:cubicBezTo>
                  <a:pt x="334672" y="72869"/>
                  <a:pt x="332043" y="79255"/>
                  <a:pt x="326784" y="84513"/>
                </a:cubicBezTo>
                <a:lnTo>
                  <a:pt x="243961" y="167336"/>
                </a:lnTo>
                <a:lnTo>
                  <a:pt x="326784" y="250159"/>
                </a:lnTo>
                <a:cubicBezTo>
                  <a:pt x="332043" y="255417"/>
                  <a:pt x="334672" y="261803"/>
                  <a:pt x="334672" y="269315"/>
                </a:cubicBezTo>
                <a:cubicBezTo>
                  <a:pt x="334672" y="276827"/>
                  <a:pt x="332043" y="283213"/>
                  <a:pt x="326784" y="288471"/>
                </a:cubicBezTo>
                <a:lnTo>
                  <a:pt x="288471" y="326784"/>
                </a:lnTo>
                <a:cubicBezTo>
                  <a:pt x="283212" y="332043"/>
                  <a:pt x="276827" y="334672"/>
                  <a:pt x="269315" y="334672"/>
                </a:cubicBezTo>
                <a:cubicBezTo>
                  <a:pt x="261803" y="334672"/>
                  <a:pt x="255418" y="332043"/>
                  <a:pt x="250159" y="326784"/>
                </a:cubicBezTo>
                <a:lnTo>
                  <a:pt x="167336" y="243961"/>
                </a:lnTo>
                <a:lnTo>
                  <a:pt x="84513" y="326784"/>
                </a:lnTo>
                <a:cubicBezTo>
                  <a:pt x="79254" y="332043"/>
                  <a:pt x="72869" y="334672"/>
                  <a:pt x="65357" y="334672"/>
                </a:cubicBezTo>
                <a:cubicBezTo>
                  <a:pt x="57844" y="334672"/>
                  <a:pt x="51459" y="332043"/>
                  <a:pt x="46201" y="326784"/>
                </a:cubicBezTo>
                <a:lnTo>
                  <a:pt x="7888" y="288471"/>
                </a:lnTo>
                <a:cubicBezTo>
                  <a:pt x="2629" y="283213"/>
                  <a:pt x="0" y="276827"/>
                  <a:pt x="0" y="269315"/>
                </a:cubicBezTo>
                <a:cubicBezTo>
                  <a:pt x="0" y="261803"/>
                  <a:pt x="2629" y="255417"/>
                  <a:pt x="7888" y="250159"/>
                </a:cubicBezTo>
                <a:lnTo>
                  <a:pt x="90711" y="167336"/>
                </a:lnTo>
                <a:lnTo>
                  <a:pt x="7888" y="84513"/>
                </a:lnTo>
                <a:cubicBezTo>
                  <a:pt x="2629" y="79255"/>
                  <a:pt x="0" y="72869"/>
                  <a:pt x="0" y="65357"/>
                </a:cubicBezTo>
                <a:cubicBezTo>
                  <a:pt x="0" y="57845"/>
                  <a:pt x="2629" y="51459"/>
                  <a:pt x="7888" y="46200"/>
                </a:cubicBezTo>
                <a:lnTo>
                  <a:pt x="46201" y="7888"/>
                </a:lnTo>
                <a:cubicBezTo>
                  <a:pt x="51459" y="2629"/>
                  <a:pt x="57844" y="0"/>
                  <a:pt x="6535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9" name="Freeform 98"/>
          <p:cNvSpPr/>
          <p:nvPr/>
        </p:nvSpPr>
        <p:spPr>
          <a:xfrm>
            <a:off x="11078931" y="2987839"/>
            <a:ext cx="196338" cy="174097"/>
          </a:xfrm>
          <a:custGeom>
            <a:avLst/>
            <a:gdLst/>
            <a:ahLst/>
            <a:cxnLst/>
            <a:rect l="l" t="t" r="r" b="b"/>
            <a:pathLst>
              <a:path w="334672" h="334672">
                <a:moveTo>
                  <a:pt x="65357" y="0"/>
                </a:moveTo>
                <a:cubicBezTo>
                  <a:pt x="72869" y="0"/>
                  <a:pt x="79254" y="2629"/>
                  <a:pt x="84513" y="7888"/>
                </a:cubicBezTo>
                <a:lnTo>
                  <a:pt x="167336" y="90711"/>
                </a:lnTo>
                <a:lnTo>
                  <a:pt x="250159" y="7888"/>
                </a:lnTo>
                <a:cubicBezTo>
                  <a:pt x="255418" y="2629"/>
                  <a:pt x="261803" y="0"/>
                  <a:pt x="269315" y="0"/>
                </a:cubicBezTo>
                <a:cubicBezTo>
                  <a:pt x="276827" y="0"/>
                  <a:pt x="283212" y="2629"/>
                  <a:pt x="288471" y="7888"/>
                </a:cubicBezTo>
                <a:lnTo>
                  <a:pt x="326784" y="46200"/>
                </a:lnTo>
                <a:cubicBezTo>
                  <a:pt x="332043" y="51459"/>
                  <a:pt x="334672" y="57845"/>
                  <a:pt x="334672" y="65357"/>
                </a:cubicBezTo>
                <a:cubicBezTo>
                  <a:pt x="334672" y="72869"/>
                  <a:pt x="332043" y="79255"/>
                  <a:pt x="326784" y="84513"/>
                </a:cubicBezTo>
                <a:lnTo>
                  <a:pt x="243961" y="167336"/>
                </a:lnTo>
                <a:lnTo>
                  <a:pt x="326784" y="250159"/>
                </a:lnTo>
                <a:cubicBezTo>
                  <a:pt x="332043" y="255417"/>
                  <a:pt x="334672" y="261803"/>
                  <a:pt x="334672" y="269315"/>
                </a:cubicBezTo>
                <a:cubicBezTo>
                  <a:pt x="334672" y="276827"/>
                  <a:pt x="332043" y="283213"/>
                  <a:pt x="326784" y="288471"/>
                </a:cubicBezTo>
                <a:lnTo>
                  <a:pt x="288471" y="326784"/>
                </a:lnTo>
                <a:cubicBezTo>
                  <a:pt x="283212" y="332043"/>
                  <a:pt x="276827" y="334672"/>
                  <a:pt x="269315" y="334672"/>
                </a:cubicBezTo>
                <a:cubicBezTo>
                  <a:pt x="261803" y="334672"/>
                  <a:pt x="255418" y="332043"/>
                  <a:pt x="250159" y="326784"/>
                </a:cubicBezTo>
                <a:lnTo>
                  <a:pt x="167336" y="243961"/>
                </a:lnTo>
                <a:lnTo>
                  <a:pt x="84513" y="326784"/>
                </a:lnTo>
                <a:cubicBezTo>
                  <a:pt x="79254" y="332043"/>
                  <a:pt x="72869" y="334672"/>
                  <a:pt x="65357" y="334672"/>
                </a:cubicBezTo>
                <a:cubicBezTo>
                  <a:pt x="57844" y="334672"/>
                  <a:pt x="51459" y="332043"/>
                  <a:pt x="46201" y="326784"/>
                </a:cubicBezTo>
                <a:lnTo>
                  <a:pt x="7888" y="288471"/>
                </a:lnTo>
                <a:cubicBezTo>
                  <a:pt x="2629" y="283213"/>
                  <a:pt x="0" y="276827"/>
                  <a:pt x="0" y="269315"/>
                </a:cubicBezTo>
                <a:cubicBezTo>
                  <a:pt x="0" y="261803"/>
                  <a:pt x="2629" y="255417"/>
                  <a:pt x="7888" y="250159"/>
                </a:cubicBezTo>
                <a:lnTo>
                  <a:pt x="90711" y="167336"/>
                </a:lnTo>
                <a:lnTo>
                  <a:pt x="7888" y="84513"/>
                </a:lnTo>
                <a:cubicBezTo>
                  <a:pt x="2629" y="79255"/>
                  <a:pt x="0" y="72869"/>
                  <a:pt x="0" y="65357"/>
                </a:cubicBezTo>
                <a:cubicBezTo>
                  <a:pt x="0" y="57845"/>
                  <a:pt x="2629" y="51459"/>
                  <a:pt x="7888" y="46200"/>
                </a:cubicBezTo>
                <a:lnTo>
                  <a:pt x="46201" y="7888"/>
                </a:lnTo>
                <a:cubicBezTo>
                  <a:pt x="51459" y="2629"/>
                  <a:pt x="57844" y="0"/>
                  <a:pt x="6535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00" name="Freeform 99"/>
          <p:cNvSpPr/>
          <p:nvPr/>
        </p:nvSpPr>
        <p:spPr>
          <a:xfrm>
            <a:off x="11057072" y="3718463"/>
            <a:ext cx="196338" cy="174097"/>
          </a:xfrm>
          <a:custGeom>
            <a:avLst/>
            <a:gdLst/>
            <a:ahLst/>
            <a:cxnLst/>
            <a:rect l="l" t="t" r="r" b="b"/>
            <a:pathLst>
              <a:path w="334672" h="334672">
                <a:moveTo>
                  <a:pt x="65357" y="0"/>
                </a:moveTo>
                <a:cubicBezTo>
                  <a:pt x="72869" y="0"/>
                  <a:pt x="79254" y="2629"/>
                  <a:pt x="84513" y="7888"/>
                </a:cubicBezTo>
                <a:lnTo>
                  <a:pt x="167336" y="90711"/>
                </a:lnTo>
                <a:lnTo>
                  <a:pt x="250159" y="7888"/>
                </a:lnTo>
                <a:cubicBezTo>
                  <a:pt x="255418" y="2629"/>
                  <a:pt x="261803" y="0"/>
                  <a:pt x="269315" y="0"/>
                </a:cubicBezTo>
                <a:cubicBezTo>
                  <a:pt x="276827" y="0"/>
                  <a:pt x="283212" y="2629"/>
                  <a:pt x="288471" y="7888"/>
                </a:cubicBezTo>
                <a:lnTo>
                  <a:pt x="326784" y="46200"/>
                </a:lnTo>
                <a:cubicBezTo>
                  <a:pt x="332043" y="51459"/>
                  <a:pt x="334672" y="57845"/>
                  <a:pt x="334672" y="65357"/>
                </a:cubicBezTo>
                <a:cubicBezTo>
                  <a:pt x="334672" y="72869"/>
                  <a:pt x="332043" y="79255"/>
                  <a:pt x="326784" y="84513"/>
                </a:cubicBezTo>
                <a:lnTo>
                  <a:pt x="243961" y="167336"/>
                </a:lnTo>
                <a:lnTo>
                  <a:pt x="326784" y="250159"/>
                </a:lnTo>
                <a:cubicBezTo>
                  <a:pt x="332043" y="255417"/>
                  <a:pt x="334672" y="261803"/>
                  <a:pt x="334672" y="269315"/>
                </a:cubicBezTo>
                <a:cubicBezTo>
                  <a:pt x="334672" y="276827"/>
                  <a:pt x="332043" y="283213"/>
                  <a:pt x="326784" y="288471"/>
                </a:cubicBezTo>
                <a:lnTo>
                  <a:pt x="288471" y="326784"/>
                </a:lnTo>
                <a:cubicBezTo>
                  <a:pt x="283212" y="332043"/>
                  <a:pt x="276827" y="334672"/>
                  <a:pt x="269315" y="334672"/>
                </a:cubicBezTo>
                <a:cubicBezTo>
                  <a:pt x="261803" y="334672"/>
                  <a:pt x="255418" y="332043"/>
                  <a:pt x="250159" y="326784"/>
                </a:cubicBezTo>
                <a:lnTo>
                  <a:pt x="167336" y="243961"/>
                </a:lnTo>
                <a:lnTo>
                  <a:pt x="84513" y="326784"/>
                </a:lnTo>
                <a:cubicBezTo>
                  <a:pt x="79254" y="332043"/>
                  <a:pt x="72869" y="334672"/>
                  <a:pt x="65357" y="334672"/>
                </a:cubicBezTo>
                <a:cubicBezTo>
                  <a:pt x="57844" y="334672"/>
                  <a:pt x="51459" y="332043"/>
                  <a:pt x="46201" y="326784"/>
                </a:cubicBezTo>
                <a:lnTo>
                  <a:pt x="7888" y="288471"/>
                </a:lnTo>
                <a:cubicBezTo>
                  <a:pt x="2629" y="283213"/>
                  <a:pt x="0" y="276827"/>
                  <a:pt x="0" y="269315"/>
                </a:cubicBezTo>
                <a:cubicBezTo>
                  <a:pt x="0" y="261803"/>
                  <a:pt x="2629" y="255417"/>
                  <a:pt x="7888" y="250159"/>
                </a:cubicBezTo>
                <a:lnTo>
                  <a:pt x="90711" y="167336"/>
                </a:lnTo>
                <a:lnTo>
                  <a:pt x="7888" y="84513"/>
                </a:lnTo>
                <a:cubicBezTo>
                  <a:pt x="2629" y="79255"/>
                  <a:pt x="0" y="72869"/>
                  <a:pt x="0" y="65357"/>
                </a:cubicBezTo>
                <a:cubicBezTo>
                  <a:pt x="0" y="57845"/>
                  <a:pt x="2629" y="51459"/>
                  <a:pt x="7888" y="46200"/>
                </a:cubicBezTo>
                <a:lnTo>
                  <a:pt x="46201" y="7888"/>
                </a:lnTo>
                <a:cubicBezTo>
                  <a:pt x="51459" y="2629"/>
                  <a:pt x="57844" y="0"/>
                  <a:pt x="6535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01" name="Freeform 100"/>
          <p:cNvSpPr/>
          <p:nvPr/>
        </p:nvSpPr>
        <p:spPr>
          <a:xfrm>
            <a:off x="11068006" y="4493529"/>
            <a:ext cx="196338" cy="174097"/>
          </a:xfrm>
          <a:custGeom>
            <a:avLst/>
            <a:gdLst/>
            <a:ahLst/>
            <a:cxnLst/>
            <a:rect l="l" t="t" r="r" b="b"/>
            <a:pathLst>
              <a:path w="334672" h="334672">
                <a:moveTo>
                  <a:pt x="65357" y="0"/>
                </a:moveTo>
                <a:cubicBezTo>
                  <a:pt x="72869" y="0"/>
                  <a:pt x="79254" y="2629"/>
                  <a:pt x="84513" y="7888"/>
                </a:cubicBezTo>
                <a:lnTo>
                  <a:pt x="167336" y="90711"/>
                </a:lnTo>
                <a:lnTo>
                  <a:pt x="250159" y="7888"/>
                </a:lnTo>
                <a:cubicBezTo>
                  <a:pt x="255418" y="2629"/>
                  <a:pt x="261803" y="0"/>
                  <a:pt x="269315" y="0"/>
                </a:cubicBezTo>
                <a:cubicBezTo>
                  <a:pt x="276827" y="0"/>
                  <a:pt x="283212" y="2629"/>
                  <a:pt x="288471" y="7888"/>
                </a:cubicBezTo>
                <a:lnTo>
                  <a:pt x="326784" y="46200"/>
                </a:lnTo>
                <a:cubicBezTo>
                  <a:pt x="332043" y="51459"/>
                  <a:pt x="334672" y="57845"/>
                  <a:pt x="334672" y="65357"/>
                </a:cubicBezTo>
                <a:cubicBezTo>
                  <a:pt x="334672" y="72869"/>
                  <a:pt x="332043" y="79255"/>
                  <a:pt x="326784" y="84513"/>
                </a:cubicBezTo>
                <a:lnTo>
                  <a:pt x="243961" y="167336"/>
                </a:lnTo>
                <a:lnTo>
                  <a:pt x="326784" y="250159"/>
                </a:lnTo>
                <a:cubicBezTo>
                  <a:pt x="332043" y="255417"/>
                  <a:pt x="334672" y="261803"/>
                  <a:pt x="334672" y="269315"/>
                </a:cubicBezTo>
                <a:cubicBezTo>
                  <a:pt x="334672" y="276827"/>
                  <a:pt x="332043" y="283213"/>
                  <a:pt x="326784" y="288471"/>
                </a:cubicBezTo>
                <a:lnTo>
                  <a:pt x="288471" y="326784"/>
                </a:lnTo>
                <a:cubicBezTo>
                  <a:pt x="283212" y="332043"/>
                  <a:pt x="276827" y="334672"/>
                  <a:pt x="269315" y="334672"/>
                </a:cubicBezTo>
                <a:cubicBezTo>
                  <a:pt x="261803" y="334672"/>
                  <a:pt x="255418" y="332043"/>
                  <a:pt x="250159" y="326784"/>
                </a:cubicBezTo>
                <a:lnTo>
                  <a:pt x="167336" y="243961"/>
                </a:lnTo>
                <a:lnTo>
                  <a:pt x="84513" y="326784"/>
                </a:lnTo>
                <a:cubicBezTo>
                  <a:pt x="79254" y="332043"/>
                  <a:pt x="72869" y="334672"/>
                  <a:pt x="65357" y="334672"/>
                </a:cubicBezTo>
                <a:cubicBezTo>
                  <a:pt x="57844" y="334672"/>
                  <a:pt x="51459" y="332043"/>
                  <a:pt x="46201" y="326784"/>
                </a:cubicBezTo>
                <a:lnTo>
                  <a:pt x="7888" y="288471"/>
                </a:lnTo>
                <a:cubicBezTo>
                  <a:pt x="2629" y="283213"/>
                  <a:pt x="0" y="276827"/>
                  <a:pt x="0" y="269315"/>
                </a:cubicBezTo>
                <a:cubicBezTo>
                  <a:pt x="0" y="261803"/>
                  <a:pt x="2629" y="255417"/>
                  <a:pt x="7888" y="250159"/>
                </a:cubicBezTo>
                <a:lnTo>
                  <a:pt x="90711" y="167336"/>
                </a:lnTo>
                <a:lnTo>
                  <a:pt x="7888" y="84513"/>
                </a:lnTo>
                <a:cubicBezTo>
                  <a:pt x="2629" y="79255"/>
                  <a:pt x="0" y="72869"/>
                  <a:pt x="0" y="65357"/>
                </a:cubicBezTo>
                <a:cubicBezTo>
                  <a:pt x="0" y="57845"/>
                  <a:pt x="2629" y="51459"/>
                  <a:pt x="7888" y="46200"/>
                </a:cubicBezTo>
                <a:lnTo>
                  <a:pt x="46201" y="7888"/>
                </a:lnTo>
                <a:cubicBezTo>
                  <a:pt x="51459" y="2629"/>
                  <a:pt x="57844" y="0"/>
                  <a:pt x="6535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02" name="Freeform 101"/>
          <p:cNvSpPr/>
          <p:nvPr/>
        </p:nvSpPr>
        <p:spPr>
          <a:xfrm>
            <a:off x="11068006" y="5263227"/>
            <a:ext cx="196338" cy="174097"/>
          </a:xfrm>
          <a:custGeom>
            <a:avLst/>
            <a:gdLst/>
            <a:ahLst/>
            <a:cxnLst/>
            <a:rect l="l" t="t" r="r" b="b"/>
            <a:pathLst>
              <a:path w="334672" h="334672">
                <a:moveTo>
                  <a:pt x="65357" y="0"/>
                </a:moveTo>
                <a:cubicBezTo>
                  <a:pt x="72869" y="0"/>
                  <a:pt x="79254" y="2629"/>
                  <a:pt x="84513" y="7888"/>
                </a:cubicBezTo>
                <a:lnTo>
                  <a:pt x="167336" y="90711"/>
                </a:lnTo>
                <a:lnTo>
                  <a:pt x="250159" y="7888"/>
                </a:lnTo>
                <a:cubicBezTo>
                  <a:pt x="255418" y="2629"/>
                  <a:pt x="261803" y="0"/>
                  <a:pt x="269315" y="0"/>
                </a:cubicBezTo>
                <a:cubicBezTo>
                  <a:pt x="276827" y="0"/>
                  <a:pt x="283212" y="2629"/>
                  <a:pt x="288471" y="7888"/>
                </a:cubicBezTo>
                <a:lnTo>
                  <a:pt x="326784" y="46200"/>
                </a:lnTo>
                <a:cubicBezTo>
                  <a:pt x="332043" y="51459"/>
                  <a:pt x="334672" y="57845"/>
                  <a:pt x="334672" y="65357"/>
                </a:cubicBezTo>
                <a:cubicBezTo>
                  <a:pt x="334672" y="72869"/>
                  <a:pt x="332043" y="79255"/>
                  <a:pt x="326784" y="84513"/>
                </a:cubicBezTo>
                <a:lnTo>
                  <a:pt x="243961" y="167336"/>
                </a:lnTo>
                <a:lnTo>
                  <a:pt x="326784" y="250159"/>
                </a:lnTo>
                <a:cubicBezTo>
                  <a:pt x="332043" y="255417"/>
                  <a:pt x="334672" y="261803"/>
                  <a:pt x="334672" y="269315"/>
                </a:cubicBezTo>
                <a:cubicBezTo>
                  <a:pt x="334672" y="276827"/>
                  <a:pt x="332043" y="283213"/>
                  <a:pt x="326784" y="288471"/>
                </a:cubicBezTo>
                <a:lnTo>
                  <a:pt x="288471" y="326784"/>
                </a:lnTo>
                <a:cubicBezTo>
                  <a:pt x="283212" y="332043"/>
                  <a:pt x="276827" y="334672"/>
                  <a:pt x="269315" y="334672"/>
                </a:cubicBezTo>
                <a:cubicBezTo>
                  <a:pt x="261803" y="334672"/>
                  <a:pt x="255418" y="332043"/>
                  <a:pt x="250159" y="326784"/>
                </a:cubicBezTo>
                <a:lnTo>
                  <a:pt x="167336" y="243961"/>
                </a:lnTo>
                <a:lnTo>
                  <a:pt x="84513" y="326784"/>
                </a:lnTo>
                <a:cubicBezTo>
                  <a:pt x="79254" y="332043"/>
                  <a:pt x="72869" y="334672"/>
                  <a:pt x="65357" y="334672"/>
                </a:cubicBezTo>
                <a:cubicBezTo>
                  <a:pt x="57844" y="334672"/>
                  <a:pt x="51459" y="332043"/>
                  <a:pt x="46201" y="326784"/>
                </a:cubicBezTo>
                <a:lnTo>
                  <a:pt x="7888" y="288471"/>
                </a:lnTo>
                <a:cubicBezTo>
                  <a:pt x="2629" y="283213"/>
                  <a:pt x="0" y="276827"/>
                  <a:pt x="0" y="269315"/>
                </a:cubicBezTo>
                <a:cubicBezTo>
                  <a:pt x="0" y="261803"/>
                  <a:pt x="2629" y="255417"/>
                  <a:pt x="7888" y="250159"/>
                </a:cubicBezTo>
                <a:lnTo>
                  <a:pt x="90711" y="167336"/>
                </a:lnTo>
                <a:lnTo>
                  <a:pt x="7888" y="84513"/>
                </a:lnTo>
                <a:cubicBezTo>
                  <a:pt x="2629" y="79255"/>
                  <a:pt x="0" y="72869"/>
                  <a:pt x="0" y="65357"/>
                </a:cubicBezTo>
                <a:cubicBezTo>
                  <a:pt x="0" y="57845"/>
                  <a:pt x="2629" y="51459"/>
                  <a:pt x="7888" y="46200"/>
                </a:cubicBezTo>
                <a:lnTo>
                  <a:pt x="46201" y="7888"/>
                </a:lnTo>
                <a:cubicBezTo>
                  <a:pt x="51459" y="2629"/>
                  <a:pt x="57844" y="0"/>
                  <a:pt x="6535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03" name="Freeform 102"/>
          <p:cNvSpPr/>
          <p:nvPr/>
        </p:nvSpPr>
        <p:spPr>
          <a:xfrm>
            <a:off x="11057072" y="5993083"/>
            <a:ext cx="196338" cy="174097"/>
          </a:xfrm>
          <a:custGeom>
            <a:avLst/>
            <a:gdLst/>
            <a:ahLst/>
            <a:cxnLst/>
            <a:rect l="l" t="t" r="r" b="b"/>
            <a:pathLst>
              <a:path w="334672" h="334672">
                <a:moveTo>
                  <a:pt x="65357" y="0"/>
                </a:moveTo>
                <a:cubicBezTo>
                  <a:pt x="72869" y="0"/>
                  <a:pt x="79254" y="2629"/>
                  <a:pt x="84513" y="7888"/>
                </a:cubicBezTo>
                <a:lnTo>
                  <a:pt x="167336" y="90711"/>
                </a:lnTo>
                <a:lnTo>
                  <a:pt x="250159" y="7888"/>
                </a:lnTo>
                <a:cubicBezTo>
                  <a:pt x="255418" y="2629"/>
                  <a:pt x="261803" y="0"/>
                  <a:pt x="269315" y="0"/>
                </a:cubicBezTo>
                <a:cubicBezTo>
                  <a:pt x="276827" y="0"/>
                  <a:pt x="283212" y="2629"/>
                  <a:pt x="288471" y="7888"/>
                </a:cubicBezTo>
                <a:lnTo>
                  <a:pt x="326784" y="46200"/>
                </a:lnTo>
                <a:cubicBezTo>
                  <a:pt x="332043" y="51459"/>
                  <a:pt x="334672" y="57845"/>
                  <a:pt x="334672" y="65357"/>
                </a:cubicBezTo>
                <a:cubicBezTo>
                  <a:pt x="334672" y="72869"/>
                  <a:pt x="332043" y="79255"/>
                  <a:pt x="326784" y="84513"/>
                </a:cubicBezTo>
                <a:lnTo>
                  <a:pt x="243961" y="167336"/>
                </a:lnTo>
                <a:lnTo>
                  <a:pt x="326784" y="250159"/>
                </a:lnTo>
                <a:cubicBezTo>
                  <a:pt x="332043" y="255417"/>
                  <a:pt x="334672" y="261803"/>
                  <a:pt x="334672" y="269315"/>
                </a:cubicBezTo>
                <a:cubicBezTo>
                  <a:pt x="334672" y="276827"/>
                  <a:pt x="332043" y="283213"/>
                  <a:pt x="326784" y="288471"/>
                </a:cubicBezTo>
                <a:lnTo>
                  <a:pt x="288471" y="326784"/>
                </a:lnTo>
                <a:cubicBezTo>
                  <a:pt x="283212" y="332043"/>
                  <a:pt x="276827" y="334672"/>
                  <a:pt x="269315" y="334672"/>
                </a:cubicBezTo>
                <a:cubicBezTo>
                  <a:pt x="261803" y="334672"/>
                  <a:pt x="255418" y="332043"/>
                  <a:pt x="250159" y="326784"/>
                </a:cubicBezTo>
                <a:lnTo>
                  <a:pt x="167336" y="243961"/>
                </a:lnTo>
                <a:lnTo>
                  <a:pt x="84513" y="326784"/>
                </a:lnTo>
                <a:cubicBezTo>
                  <a:pt x="79254" y="332043"/>
                  <a:pt x="72869" y="334672"/>
                  <a:pt x="65357" y="334672"/>
                </a:cubicBezTo>
                <a:cubicBezTo>
                  <a:pt x="57844" y="334672"/>
                  <a:pt x="51459" y="332043"/>
                  <a:pt x="46201" y="326784"/>
                </a:cubicBezTo>
                <a:lnTo>
                  <a:pt x="7888" y="288471"/>
                </a:lnTo>
                <a:cubicBezTo>
                  <a:pt x="2629" y="283213"/>
                  <a:pt x="0" y="276827"/>
                  <a:pt x="0" y="269315"/>
                </a:cubicBezTo>
                <a:cubicBezTo>
                  <a:pt x="0" y="261803"/>
                  <a:pt x="2629" y="255417"/>
                  <a:pt x="7888" y="250159"/>
                </a:cubicBezTo>
                <a:lnTo>
                  <a:pt x="90711" y="167336"/>
                </a:lnTo>
                <a:lnTo>
                  <a:pt x="7888" y="84513"/>
                </a:lnTo>
                <a:cubicBezTo>
                  <a:pt x="2629" y="79255"/>
                  <a:pt x="0" y="72869"/>
                  <a:pt x="0" y="65357"/>
                </a:cubicBezTo>
                <a:cubicBezTo>
                  <a:pt x="0" y="57845"/>
                  <a:pt x="2629" y="51459"/>
                  <a:pt x="7888" y="46200"/>
                </a:cubicBezTo>
                <a:lnTo>
                  <a:pt x="46201" y="7888"/>
                </a:lnTo>
                <a:cubicBezTo>
                  <a:pt x="51459" y="2629"/>
                  <a:pt x="57844" y="0"/>
                  <a:pt x="6535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05" name="Freeform 104"/>
          <p:cNvSpPr/>
          <p:nvPr/>
        </p:nvSpPr>
        <p:spPr>
          <a:xfrm>
            <a:off x="11088447" y="587514"/>
            <a:ext cx="236019" cy="224742"/>
          </a:xfrm>
          <a:custGeom>
            <a:avLst/>
            <a:gdLst/>
            <a:ahLst/>
            <a:cxnLst/>
            <a:rect l="l" t="t" r="r" b="b"/>
            <a:pathLst>
              <a:path w="432708" h="432707">
                <a:moveTo>
                  <a:pt x="216354" y="0"/>
                </a:moveTo>
                <a:cubicBezTo>
                  <a:pt x="255606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6" y="432707"/>
                  <a:pt x="216354" y="432707"/>
                </a:cubicBezTo>
                <a:cubicBezTo>
                  <a:pt x="177102" y="432707"/>
                  <a:pt x="140903" y="423035"/>
                  <a:pt x="107755" y="403691"/>
                </a:cubicBezTo>
                <a:cubicBezTo>
                  <a:pt x="74607" y="384347"/>
                  <a:pt x="48361" y="358101"/>
                  <a:pt x="29017" y="324953"/>
                </a:cubicBezTo>
                <a:cubicBezTo>
                  <a:pt x="9673" y="291805"/>
                  <a:pt x="0" y="255605"/>
                  <a:pt x="0" y="216353"/>
                </a:cubicBezTo>
                <a:cubicBezTo>
                  <a:pt x="0" y="177102"/>
                  <a:pt x="9673" y="140902"/>
                  <a:pt x="29017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3" y="9672"/>
                  <a:pt x="177102" y="0"/>
                  <a:pt x="216354" y="0"/>
                </a:cubicBezTo>
                <a:close/>
                <a:moveTo>
                  <a:pt x="152687" y="109022"/>
                </a:moveTo>
                <a:cubicBezTo>
                  <a:pt x="147617" y="109022"/>
                  <a:pt x="143297" y="110806"/>
                  <a:pt x="139729" y="114374"/>
                </a:cubicBezTo>
                <a:lnTo>
                  <a:pt x="114375" y="139728"/>
                </a:lnTo>
                <a:cubicBezTo>
                  <a:pt x="110807" y="143297"/>
                  <a:pt x="109022" y="147616"/>
                  <a:pt x="109022" y="152687"/>
                </a:cubicBezTo>
                <a:cubicBezTo>
                  <a:pt x="109022" y="157570"/>
                  <a:pt x="110807" y="161795"/>
                  <a:pt x="114375" y="165364"/>
                </a:cubicBezTo>
                <a:lnTo>
                  <a:pt x="165364" y="216353"/>
                </a:lnTo>
                <a:lnTo>
                  <a:pt x="114375" y="267343"/>
                </a:lnTo>
                <a:cubicBezTo>
                  <a:pt x="110807" y="270911"/>
                  <a:pt x="109022" y="275137"/>
                  <a:pt x="109022" y="280020"/>
                </a:cubicBezTo>
                <a:cubicBezTo>
                  <a:pt x="109022" y="285091"/>
                  <a:pt x="110807" y="289410"/>
                  <a:pt x="114375" y="292979"/>
                </a:cubicBezTo>
                <a:lnTo>
                  <a:pt x="139729" y="318333"/>
                </a:lnTo>
                <a:cubicBezTo>
                  <a:pt x="143297" y="321901"/>
                  <a:pt x="147617" y="323685"/>
                  <a:pt x="152687" y="323685"/>
                </a:cubicBezTo>
                <a:cubicBezTo>
                  <a:pt x="157571" y="323685"/>
                  <a:pt x="161796" y="321901"/>
                  <a:pt x="165364" y="318333"/>
                </a:cubicBezTo>
                <a:lnTo>
                  <a:pt x="216354" y="267343"/>
                </a:lnTo>
                <a:lnTo>
                  <a:pt x="267344" y="318333"/>
                </a:lnTo>
                <a:cubicBezTo>
                  <a:pt x="270912" y="321901"/>
                  <a:pt x="275138" y="323685"/>
                  <a:pt x="280021" y="323685"/>
                </a:cubicBezTo>
                <a:cubicBezTo>
                  <a:pt x="285091" y="323685"/>
                  <a:pt x="289411" y="321901"/>
                  <a:pt x="292979" y="318333"/>
                </a:cubicBezTo>
                <a:lnTo>
                  <a:pt x="318333" y="292979"/>
                </a:lnTo>
                <a:cubicBezTo>
                  <a:pt x="321902" y="289410"/>
                  <a:pt x="323686" y="285091"/>
                  <a:pt x="323686" y="280020"/>
                </a:cubicBezTo>
                <a:cubicBezTo>
                  <a:pt x="323686" y="275137"/>
                  <a:pt x="321902" y="270911"/>
                  <a:pt x="318333" y="267343"/>
                </a:cubicBezTo>
                <a:lnTo>
                  <a:pt x="267344" y="216353"/>
                </a:lnTo>
                <a:lnTo>
                  <a:pt x="318333" y="165364"/>
                </a:lnTo>
                <a:cubicBezTo>
                  <a:pt x="321902" y="161795"/>
                  <a:pt x="323686" y="157570"/>
                  <a:pt x="323686" y="152687"/>
                </a:cubicBezTo>
                <a:cubicBezTo>
                  <a:pt x="323686" y="147616"/>
                  <a:pt x="321902" y="143297"/>
                  <a:pt x="318333" y="139728"/>
                </a:cubicBezTo>
                <a:lnTo>
                  <a:pt x="292979" y="114374"/>
                </a:lnTo>
                <a:cubicBezTo>
                  <a:pt x="289411" y="110806"/>
                  <a:pt x="285091" y="109022"/>
                  <a:pt x="280021" y="109022"/>
                </a:cubicBezTo>
                <a:cubicBezTo>
                  <a:pt x="275138" y="109022"/>
                  <a:pt x="270912" y="110806"/>
                  <a:pt x="267344" y="114374"/>
                </a:cubicBezTo>
                <a:lnTo>
                  <a:pt x="216354" y="165364"/>
                </a:lnTo>
                <a:lnTo>
                  <a:pt x="165364" y="114374"/>
                </a:lnTo>
                <a:cubicBezTo>
                  <a:pt x="161796" y="110806"/>
                  <a:pt x="157571" y="109022"/>
                  <a:pt x="152687" y="1090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181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50" grpId="0"/>
      <p:bldP spid="63" grpId="0"/>
      <p:bldP spid="64" grpId="0"/>
      <p:bldP spid="65" grpId="0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3593691" y="798787"/>
            <a:ext cx="5004619" cy="5532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349580" y="2741250"/>
            <a:ext cx="349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Login with your DTS account</a:t>
            </a:r>
            <a:endParaRPr lang="en-US" sz="1600" dirty="0">
              <a:solidFill>
                <a:srgbClr val="002060"/>
              </a:solidFill>
              <a:latin typeface="HelveticaNeueLT Std Med" panose="020B06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902150" y="3122744"/>
            <a:ext cx="4391246" cy="4939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446298" y="3196196"/>
            <a:ext cx="126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Username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NeueLT Std Med" panose="020B06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902150" y="4934129"/>
            <a:ext cx="4391246" cy="431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LOGIN</a:t>
            </a:r>
            <a:endParaRPr lang="en-US" sz="2000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759835" y="4363510"/>
            <a:ext cx="183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63A2E7"/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Forgot password?</a:t>
            </a:r>
            <a:endParaRPr lang="en-US" sz="1400" u="sng" dirty="0">
              <a:solidFill>
                <a:srgbClr val="63A2E7"/>
              </a:solidFill>
              <a:latin typeface="HelveticaNeueLT Std Med" panose="020B06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411354" y="5440797"/>
            <a:ext cx="336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Not registered? </a:t>
            </a:r>
            <a:r>
              <a:rPr lang="en-US" sz="1400" u="sng" dirty="0" smtClean="0">
                <a:solidFill>
                  <a:srgbClr val="63A2E7"/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Register here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NeueLT Std Med" panose="020B06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3969880" y="3200801"/>
            <a:ext cx="344561" cy="355215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26" name="Rectangle 125"/>
          <p:cNvSpPr/>
          <p:nvPr/>
        </p:nvSpPr>
        <p:spPr>
          <a:xfrm>
            <a:off x="3902150" y="3810079"/>
            <a:ext cx="4391246" cy="4939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456931" y="3876790"/>
            <a:ext cx="126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Password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NeueLT Std Med" panose="020B06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3969880" y="3879686"/>
            <a:ext cx="344561" cy="353648"/>
          </a:xfrm>
          <a:custGeom>
            <a:avLst/>
            <a:gdLst/>
            <a:ahLst/>
            <a:cxnLst/>
            <a:rect l="l" t="t" r="r" b="b"/>
            <a:pathLst>
              <a:path w="324531" h="396648">
                <a:moveTo>
                  <a:pt x="162265" y="0"/>
                </a:moveTo>
                <a:cubicBezTo>
                  <a:pt x="196822" y="0"/>
                  <a:pt x="226495" y="12395"/>
                  <a:pt x="251286" y="37186"/>
                </a:cubicBezTo>
                <a:cubicBezTo>
                  <a:pt x="276076" y="61976"/>
                  <a:pt x="288471" y="91650"/>
                  <a:pt x="288471" y="126206"/>
                </a:cubicBezTo>
                <a:lnTo>
                  <a:pt x="288471" y="180295"/>
                </a:lnTo>
                <a:lnTo>
                  <a:pt x="297486" y="180295"/>
                </a:lnTo>
                <a:cubicBezTo>
                  <a:pt x="304999" y="180295"/>
                  <a:pt x="311384" y="182924"/>
                  <a:pt x="316643" y="188182"/>
                </a:cubicBezTo>
                <a:cubicBezTo>
                  <a:pt x="321901" y="193441"/>
                  <a:pt x="324531" y="199827"/>
                  <a:pt x="324531" y="207339"/>
                </a:cubicBezTo>
                <a:lnTo>
                  <a:pt x="324531" y="369604"/>
                </a:lnTo>
                <a:cubicBezTo>
                  <a:pt x="324531" y="377116"/>
                  <a:pt x="321901" y="383502"/>
                  <a:pt x="316643" y="388760"/>
                </a:cubicBezTo>
                <a:cubicBezTo>
                  <a:pt x="311384" y="394019"/>
                  <a:pt x="304999" y="396648"/>
                  <a:pt x="297486" y="396648"/>
                </a:cubicBezTo>
                <a:lnTo>
                  <a:pt x="27044" y="396648"/>
                </a:lnTo>
                <a:cubicBezTo>
                  <a:pt x="19532" y="396648"/>
                  <a:pt x="13146" y="394019"/>
                  <a:pt x="7888" y="388760"/>
                </a:cubicBezTo>
                <a:cubicBezTo>
                  <a:pt x="2629" y="383502"/>
                  <a:pt x="0" y="377116"/>
                  <a:pt x="0" y="369604"/>
                </a:cubicBezTo>
                <a:lnTo>
                  <a:pt x="0" y="207339"/>
                </a:lnTo>
                <a:cubicBezTo>
                  <a:pt x="0" y="199827"/>
                  <a:pt x="2629" y="193441"/>
                  <a:pt x="7888" y="188182"/>
                </a:cubicBezTo>
                <a:cubicBezTo>
                  <a:pt x="13146" y="182924"/>
                  <a:pt x="19532" y="180295"/>
                  <a:pt x="27044" y="180295"/>
                </a:cubicBezTo>
                <a:lnTo>
                  <a:pt x="36059" y="180295"/>
                </a:lnTo>
                <a:lnTo>
                  <a:pt x="36059" y="126206"/>
                </a:lnTo>
                <a:cubicBezTo>
                  <a:pt x="36059" y="91650"/>
                  <a:pt x="48454" y="61976"/>
                  <a:pt x="73245" y="37186"/>
                </a:cubicBezTo>
                <a:cubicBezTo>
                  <a:pt x="98035" y="12395"/>
                  <a:pt x="127709" y="0"/>
                  <a:pt x="162265" y="0"/>
                </a:cubicBezTo>
                <a:close/>
                <a:moveTo>
                  <a:pt x="162265" y="54088"/>
                </a:moveTo>
                <a:cubicBezTo>
                  <a:pt x="142358" y="54088"/>
                  <a:pt x="125361" y="61131"/>
                  <a:pt x="111276" y="75217"/>
                </a:cubicBezTo>
                <a:cubicBezTo>
                  <a:pt x="97190" y="89302"/>
                  <a:pt x="90147" y="106299"/>
                  <a:pt x="90147" y="126206"/>
                </a:cubicBezTo>
                <a:lnTo>
                  <a:pt x="90147" y="180295"/>
                </a:lnTo>
                <a:lnTo>
                  <a:pt x="234383" y="180295"/>
                </a:lnTo>
                <a:lnTo>
                  <a:pt x="234383" y="126206"/>
                </a:lnTo>
                <a:cubicBezTo>
                  <a:pt x="234383" y="106299"/>
                  <a:pt x="227340" y="89302"/>
                  <a:pt x="213255" y="75217"/>
                </a:cubicBezTo>
                <a:cubicBezTo>
                  <a:pt x="199169" y="61131"/>
                  <a:pt x="182173" y="54088"/>
                  <a:pt x="162265" y="540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29" name="Oval 128"/>
          <p:cNvSpPr/>
          <p:nvPr/>
        </p:nvSpPr>
        <p:spPr>
          <a:xfrm>
            <a:off x="6592839" y="4234750"/>
            <a:ext cx="1856217" cy="525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24" y="798610"/>
            <a:ext cx="3451152" cy="17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3593691" y="1165754"/>
            <a:ext cx="5004619" cy="4831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40730" y="1456835"/>
            <a:ext cx="349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Forgot your password?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838387" y="2007208"/>
            <a:ext cx="419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Please enter either your email address or phone number to find your account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771599" y="2873565"/>
            <a:ext cx="264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nter your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email address: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495800" y="3255037"/>
            <a:ext cx="3200400" cy="430849"/>
          </a:xfrm>
          <a:prstGeom prst="round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493732" y="3299552"/>
            <a:ext cx="300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daud.shaina12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@cotabato.gov.ph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909538" y="2488246"/>
            <a:ext cx="4372925" cy="5163"/>
          </a:xfrm>
          <a:prstGeom prst="line">
            <a:avLst/>
          </a:prstGeom>
          <a:ln w="19050">
            <a:solidFill>
              <a:srgbClr val="63A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4563378" y="3882972"/>
            <a:ext cx="1710043" cy="464457"/>
            <a:chOff x="4564049" y="3705810"/>
            <a:chExt cx="1710043" cy="464457"/>
          </a:xfrm>
        </p:grpSpPr>
        <p:sp>
          <p:nvSpPr>
            <p:cNvPr id="112" name="Rounded Rectangle 111"/>
            <p:cNvSpPr/>
            <p:nvPr/>
          </p:nvSpPr>
          <p:spPr>
            <a:xfrm>
              <a:off x="4790924" y="3705810"/>
              <a:ext cx="1256217" cy="464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64049" y="3784149"/>
              <a:ext cx="1710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Std Med" panose="020B0604020202020204" pitchFamily="34" charset="0"/>
                  <a:ea typeface="Verdana" panose="020B0604030504040204" pitchFamily="34" charset="0"/>
                  <a:cs typeface="Leelawadee UI" panose="020B0502040204020203" pitchFamily="34" charset="-34"/>
                </a:rPr>
                <a:t>Cancel</a:t>
              </a:r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6164185" y="3882972"/>
            <a:ext cx="1256217" cy="464457"/>
          </a:xfrm>
          <a:prstGeom prst="roundRect">
            <a:avLst/>
          </a:prstGeom>
          <a:solidFill>
            <a:srgbClr val="63A2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37310" y="3961311"/>
            <a:ext cx="171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4732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3593691" y="1165754"/>
            <a:ext cx="5004619" cy="4831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40730" y="1456835"/>
            <a:ext cx="349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Forgot your password?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838387" y="2007208"/>
            <a:ext cx="419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Please enter either your email address or phone number to find your account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771599" y="2873565"/>
            <a:ext cx="264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nter your phone number: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495800" y="3255037"/>
            <a:ext cx="3200400" cy="430849"/>
          </a:xfrm>
          <a:prstGeom prst="round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493733" y="3299552"/>
            <a:ext cx="1885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+639 06 94 66 415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909538" y="2488246"/>
            <a:ext cx="4372925" cy="5163"/>
          </a:xfrm>
          <a:prstGeom prst="line">
            <a:avLst/>
          </a:prstGeom>
          <a:ln w="19050">
            <a:solidFill>
              <a:srgbClr val="63A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4563378" y="3882972"/>
            <a:ext cx="1710043" cy="464457"/>
            <a:chOff x="4564049" y="3705810"/>
            <a:chExt cx="1710043" cy="464457"/>
          </a:xfrm>
        </p:grpSpPr>
        <p:sp>
          <p:nvSpPr>
            <p:cNvPr id="112" name="Rounded Rectangle 111"/>
            <p:cNvSpPr/>
            <p:nvPr/>
          </p:nvSpPr>
          <p:spPr>
            <a:xfrm>
              <a:off x="4790924" y="3705810"/>
              <a:ext cx="1256217" cy="464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64049" y="3784149"/>
              <a:ext cx="1710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Std Med" panose="020B0604020202020204" pitchFamily="34" charset="0"/>
                  <a:ea typeface="Verdana" panose="020B0604030504040204" pitchFamily="34" charset="0"/>
                  <a:cs typeface="Leelawadee UI" panose="020B0502040204020203" pitchFamily="34" charset="-34"/>
                </a:rPr>
                <a:t>Cancel</a:t>
              </a:r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6164185" y="3882972"/>
            <a:ext cx="1256217" cy="464457"/>
          </a:xfrm>
          <a:prstGeom prst="roundRect">
            <a:avLst/>
          </a:prstGeom>
          <a:solidFill>
            <a:srgbClr val="63A2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37310" y="3961311"/>
            <a:ext cx="171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Search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72415" y="5083116"/>
            <a:ext cx="2648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63A2E7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</a:t>
            </a:r>
            <a:r>
              <a:rPr lang="en-US" sz="1200" dirty="0" smtClean="0">
                <a:solidFill>
                  <a:srgbClr val="63A2E7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nter your email instead</a:t>
            </a:r>
            <a:endParaRPr lang="en-US" sz="1200" dirty="0">
              <a:solidFill>
                <a:srgbClr val="63A2E7"/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995018" y="4925608"/>
            <a:ext cx="2119013" cy="563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3593691" y="1165754"/>
            <a:ext cx="5004619" cy="4831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40730" y="1456835"/>
            <a:ext cx="349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Forgot your password?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838387" y="2007208"/>
            <a:ext cx="419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Please enter either your email address or phone number to find your account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771599" y="2873565"/>
            <a:ext cx="264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nter your phone number: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495800" y="3255037"/>
            <a:ext cx="3200400" cy="430849"/>
          </a:xfrm>
          <a:prstGeom prst="round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493733" y="3299552"/>
            <a:ext cx="1885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+639 06 94 66 415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909538" y="2488246"/>
            <a:ext cx="4372925" cy="5163"/>
          </a:xfrm>
          <a:prstGeom prst="line">
            <a:avLst/>
          </a:prstGeom>
          <a:ln w="19050">
            <a:solidFill>
              <a:srgbClr val="63A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4563378" y="3882972"/>
            <a:ext cx="1710043" cy="464457"/>
            <a:chOff x="4564049" y="3705810"/>
            <a:chExt cx="1710043" cy="464457"/>
          </a:xfrm>
        </p:grpSpPr>
        <p:sp>
          <p:nvSpPr>
            <p:cNvPr id="112" name="Rounded Rectangle 111"/>
            <p:cNvSpPr/>
            <p:nvPr/>
          </p:nvSpPr>
          <p:spPr>
            <a:xfrm>
              <a:off x="4790924" y="3705810"/>
              <a:ext cx="1256217" cy="464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64049" y="3784149"/>
              <a:ext cx="1710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Std Med" panose="020B0604020202020204" pitchFamily="34" charset="0"/>
                  <a:ea typeface="Verdana" panose="020B0604030504040204" pitchFamily="34" charset="0"/>
                  <a:cs typeface="Leelawadee UI" panose="020B0502040204020203" pitchFamily="34" charset="-34"/>
                </a:rPr>
                <a:t>Cancel</a:t>
              </a:r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6164185" y="3882972"/>
            <a:ext cx="1256217" cy="464457"/>
          </a:xfrm>
          <a:prstGeom prst="roundRect">
            <a:avLst/>
          </a:prstGeom>
          <a:solidFill>
            <a:srgbClr val="63A2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37310" y="3961311"/>
            <a:ext cx="171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Search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72415" y="5083116"/>
            <a:ext cx="2648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63A2E7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</a:t>
            </a:r>
            <a:r>
              <a:rPr lang="en-US" sz="1200" dirty="0" smtClean="0">
                <a:solidFill>
                  <a:srgbClr val="63A2E7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nter your email instead</a:t>
            </a:r>
            <a:endParaRPr lang="en-US" sz="1200" dirty="0">
              <a:solidFill>
                <a:srgbClr val="63A2E7"/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995018" y="4925608"/>
            <a:ext cx="2119013" cy="563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93691" y="1165754"/>
            <a:ext cx="5004619" cy="4831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017" y="1456835"/>
            <a:ext cx="349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Password Help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8353" y="2115878"/>
            <a:ext cx="4486940" cy="22328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08474" y="2349795"/>
            <a:ext cx="1052624" cy="956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D3E5424-F450-41BA-9C62-7435C762DDC9}"/>
              </a:ext>
            </a:extLst>
          </p:cNvPr>
          <p:cNvSpPr/>
          <p:nvPr/>
        </p:nvSpPr>
        <p:spPr>
          <a:xfrm>
            <a:off x="4196633" y="2435789"/>
            <a:ext cx="641179" cy="817771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rgbClr val="4E6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5231219" y="2349795"/>
            <a:ext cx="2648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anose="020B08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Shaina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anose="020B08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Daud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LT Std" panose="020B08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219" y="2675493"/>
            <a:ext cx="264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Employee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6817" y="3540642"/>
            <a:ext cx="264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Get a verification code on my phone ********415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06702" y="3429296"/>
            <a:ext cx="417859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984184" y="3645627"/>
            <a:ext cx="201114" cy="229696"/>
          </a:xfrm>
          <a:custGeom>
            <a:avLst/>
            <a:gdLst>
              <a:gd name="connsiteX0" fmla="*/ 288472 w 432708"/>
              <a:gd name="connsiteY0" fmla="*/ 133531 h 432707"/>
              <a:gd name="connsiteX1" fmla="*/ 301149 w 432708"/>
              <a:gd name="connsiteY1" fmla="*/ 138883 h 432707"/>
              <a:gd name="connsiteX2" fmla="*/ 329883 w 432708"/>
              <a:gd name="connsiteY2" fmla="*/ 167618 h 432707"/>
              <a:gd name="connsiteX3" fmla="*/ 335236 w 432708"/>
              <a:gd name="connsiteY3" fmla="*/ 180295 h 432707"/>
              <a:gd name="connsiteX4" fmla="*/ 329883 w 432708"/>
              <a:gd name="connsiteY4" fmla="*/ 192971 h 432707"/>
              <a:gd name="connsiteX5" fmla="*/ 211002 w 432708"/>
              <a:gd name="connsiteY5" fmla="*/ 311853 h 432707"/>
              <a:gd name="connsiteX6" fmla="*/ 198325 w 432708"/>
              <a:gd name="connsiteY6" fmla="*/ 317206 h 432707"/>
              <a:gd name="connsiteX7" fmla="*/ 185648 w 432708"/>
              <a:gd name="connsiteY7" fmla="*/ 311853 h 432707"/>
              <a:gd name="connsiteX8" fmla="*/ 102824 w 432708"/>
              <a:gd name="connsiteY8" fmla="*/ 229030 h 432707"/>
              <a:gd name="connsiteX9" fmla="*/ 97472 w 432708"/>
              <a:gd name="connsiteY9" fmla="*/ 216353 h 432707"/>
              <a:gd name="connsiteX10" fmla="*/ 102824 w 432708"/>
              <a:gd name="connsiteY10" fmla="*/ 203677 h 432707"/>
              <a:gd name="connsiteX11" fmla="*/ 131559 w 432708"/>
              <a:gd name="connsiteY11" fmla="*/ 174942 h 432707"/>
              <a:gd name="connsiteX12" fmla="*/ 144236 w 432708"/>
              <a:gd name="connsiteY12" fmla="*/ 169589 h 432707"/>
              <a:gd name="connsiteX13" fmla="*/ 156913 w 432708"/>
              <a:gd name="connsiteY13" fmla="*/ 174942 h 432707"/>
              <a:gd name="connsiteX14" fmla="*/ 198325 w 432708"/>
              <a:gd name="connsiteY14" fmla="*/ 216353 h 432707"/>
              <a:gd name="connsiteX15" fmla="*/ 275795 w 432708"/>
              <a:gd name="connsiteY15" fmla="*/ 138883 h 432707"/>
              <a:gd name="connsiteX16" fmla="*/ 288472 w 432708"/>
              <a:gd name="connsiteY16" fmla="*/ 133531 h 432707"/>
              <a:gd name="connsiteX17" fmla="*/ 216354 w 432708"/>
              <a:gd name="connsiteY17" fmla="*/ 63103 h 432707"/>
              <a:gd name="connsiteX18" fmla="*/ 139447 w 432708"/>
              <a:gd name="connsiteY18" fmla="*/ 83668 h 432707"/>
              <a:gd name="connsiteX19" fmla="*/ 83668 w 432708"/>
              <a:gd name="connsiteY19" fmla="*/ 139447 h 432707"/>
              <a:gd name="connsiteX20" fmla="*/ 63104 w 432708"/>
              <a:gd name="connsiteY20" fmla="*/ 216353 h 432707"/>
              <a:gd name="connsiteX21" fmla="*/ 83668 w 432708"/>
              <a:gd name="connsiteY21" fmla="*/ 293260 h 432707"/>
              <a:gd name="connsiteX22" fmla="*/ 139447 w 432708"/>
              <a:gd name="connsiteY22" fmla="*/ 349039 h 432707"/>
              <a:gd name="connsiteX23" fmla="*/ 216354 w 432708"/>
              <a:gd name="connsiteY23" fmla="*/ 369604 h 432707"/>
              <a:gd name="connsiteX24" fmla="*/ 293261 w 432708"/>
              <a:gd name="connsiteY24" fmla="*/ 349039 h 432707"/>
              <a:gd name="connsiteX25" fmla="*/ 349039 w 432708"/>
              <a:gd name="connsiteY25" fmla="*/ 293260 h 432707"/>
              <a:gd name="connsiteX26" fmla="*/ 369604 w 432708"/>
              <a:gd name="connsiteY26" fmla="*/ 216353 h 432707"/>
              <a:gd name="connsiteX27" fmla="*/ 349039 w 432708"/>
              <a:gd name="connsiteY27" fmla="*/ 139447 h 432707"/>
              <a:gd name="connsiteX28" fmla="*/ 293261 w 432708"/>
              <a:gd name="connsiteY28" fmla="*/ 83668 h 432707"/>
              <a:gd name="connsiteX29" fmla="*/ 216354 w 432708"/>
              <a:gd name="connsiteY29" fmla="*/ 63103 h 432707"/>
              <a:gd name="connsiteX30" fmla="*/ 216354 w 432708"/>
              <a:gd name="connsiteY30" fmla="*/ 0 h 432707"/>
              <a:gd name="connsiteX31" fmla="*/ 324953 w 432708"/>
              <a:gd name="connsiteY31" fmla="*/ 29016 h 432707"/>
              <a:gd name="connsiteX32" fmla="*/ 403692 w 432708"/>
              <a:gd name="connsiteY32" fmla="*/ 107754 h 432707"/>
              <a:gd name="connsiteX33" fmla="*/ 432708 w 432708"/>
              <a:gd name="connsiteY33" fmla="*/ 216353 h 432707"/>
              <a:gd name="connsiteX34" fmla="*/ 403692 w 432708"/>
              <a:gd name="connsiteY34" fmla="*/ 324953 h 432707"/>
              <a:gd name="connsiteX35" fmla="*/ 324953 w 432708"/>
              <a:gd name="connsiteY35" fmla="*/ 403691 h 432707"/>
              <a:gd name="connsiteX36" fmla="*/ 216354 w 432708"/>
              <a:gd name="connsiteY36" fmla="*/ 432707 h 432707"/>
              <a:gd name="connsiteX37" fmla="*/ 107755 w 432708"/>
              <a:gd name="connsiteY37" fmla="*/ 403691 h 432707"/>
              <a:gd name="connsiteX38" fmla="*/ 29017 w 432708"/>
              <a:gd name="connsiteY38" fmla="*/ 324953 h 432707"/>
              <a:gd name="connsiteX39" fmla="*/ 0 w 432708"/>
              <a:gd name="connsiteY39" fmla="*/ 216353 h 432707"/>
              <a:gd name="connsiteX40" fmla="*/ 29017 w 432708"/>
              <a:gd name="connsiteY40" fmla="*/ 107754 h 432707"/>
              <a:gd name="connsiteX41" fmla="*/ 107755 w 432708"/>
              <a:gd name="connsiteY41" fmla="*/ 29016 h 432707"/>
              <a:gd name="connsiteX42" fmla="*/ 216354 w 432708"/>
              <a:gd name="connsiteY42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32708" h="432707">
                <a:moveTo>
                  <a:pt x="288472" y="133531"/>
                </a:moveTo>
                <a:cubicBezTo>
                  <a:pt x="293355" y="133531"/>
                  <a:pt x="297580" y="135315"/>
                  <a:pt x="301149" y="138883"/>
                </a:cubicBezTo>
                <a:lnTo>
                  <a:pt x="329883" y="167618"/>
                </a:lnTo>
                <a:cubicBezTo>
                  <a:pt x="333451" y="171186"/>
                  <a:pt x="335236" y="175412"/>
                  <a:pt x="335236" y="180295"/>
                </a:cubicBezTo>
                <a:cubicBezTo>
                  <a:pt x="335236" y="185177"/>
                  <a:pt x="333451" y="189403"/>
                  <a:pt x="329883" y="192971"/>
                </a:cubicBezTo>
                <a:lnTo>
                  <a:pt x="211002" y="311853"/>
                </a:lnTo>
                <a:cubicBezTo>
                  <a:pt x="207433" y="315422"/>
                  <a:pt x="203207" y="317206"/>
                  <a:pt x="198325" y="317206"/>
                </a:cubicBezTo>
                <a:cubicBezTo>
                  <a:pt x="193441" y="317206"/>
                  <a:pt x="189216" y="315422"/>
                  <a:pt x="185648" y="311853"/>
                </a:cubicBezTo>
                <a:lnTo>
                  <a:pt x="102824" y="229030"/>
                </a:lnTo>
                <a:cubicBezTo>
                  <a:pt x="99256" y="225462"/>
                  <a:pt x="97472" y="221236"/>
                  <a:pt x="97472" y="216353"/>
                </a:cubicBezTo>
                <a:cubicBezTo>
                  <a:pt x="97472" y="211471"/>
                  <a:pt x="99256" y="207245"/>
                  <a:pt x="102824" y="203677"/>
                </a:cubicBezTo>
                <a:lnTo>
                  <a:pt x="131559" y="174942"/>
                </a:lnTo>
                <a:cubicBezTo>
                  <a:pt x="135128" y="171374"/>
                  <a:pt x="139353" y="169589"/>
                  <a:pt x="144236" y="169589"/>
                </a:cubicBezTo>
                <a:cubicBezTo>
                  <a:pt x="149119" y="169589"/>
                  <a:pt x="153344" y="171374"/>
                  <a:pt x="156913" y="174942"/>
                </a:cubicBezTo>
                <a:lnTo>
                  <a:pt x="198325" y="216353"/>
                </a:lnTo>
                <a:lnTo>
                  <a:pt x="275795" y="138883"/>
                </a:lnTo>
                <a:cubicBezTo>
                  <a:pt x="279363" y="135315"/>
                  <a:pt x="283589" y="133531"/>
                  <a:pt x="288472" y="133531"/>
                </a:cubicBezTo>
                <a:close/>
                <a:moveTo>
                  <a:pt x="216354" y="63103"/>
                </a:moveTo>
                <a:cubicBezTo>
                  <a:pt x="188558" y="63103"/>
                  <a:pt x="162923" y="69958"/>
                  <a:pt x="139447" y="83668"/>
                </a:cubicBezTo>
                <a:cubicBezTo>
                  <a:pt x="115971" y="97378"/>
                  <a:pt x="97378" y="115971"/>
                  <a:pt x="83668" y="139447"/>
                </a:cubicBezTo>
                <a:cubicBezTo>
                  <a:pt x="69958" y="162922"/>
                  <a:pt x="63104" y="188558"/>
                  <a:pt x="63104" y="216353"/>
                </a:cubicBezTo>
                <a:cubicBezTo>
                  <a:pt x="63104" y="244149"/>
                  <a:pt x="69958" y="269785"/>
                  <a:pt x="83668" y="293260"/>
                </a:cubicBezTo>
                <a:cubicBezTo>
                  <a:pt x="97378" y="316736"/>
                  <a:pt x="115971" y="335329"/>
                  <a:pt x="139447" y="349039"/>
                </a:cubicBezTo>
                <a:cubicBezTo>
                  <a:pt x="162923" y="362749"/>
                  <a:pt x="188558" y="369604"/>
                  <a:pt x="216354" y="369604"/>
                </a:cubicBezTo>
                <a:cubicBezTo>
                  <a:pt x="244149" y="369604"/>
                  <a:pt x="269785" y="362749"/>
                  <a:pt x="293261" y="349039"/>
                </a:cubicBezTo>
                <a:cubicBezTo>
                  <a:pt x="316737" y="335329"/>
                  <a:pt x="335329" y="316736"/>
                  <a:pt x="349039" y="293260"/>
                </a:cubicBezTo>
                <a:cubicBezTo>
                  <a:pt x="362749" y="269785"/>
                  <a:pt x="369604" y="244149"/>
                  <a:pt x="369604" y="216353"/>
                </a:cubicBezTo>
                <a:cubicBezTo>
                  <a:pt x="369604" y="188558"/>
                  <a:pt x="362749" y="162922"/>
                  <a:pt x="349039" y="139447"/>
                </a:cubicBezTo>
                <a:cubicBezTo>
                  <a:pt x="335329" y="115971"/>
                  <a:pt x="316737" y="97378"/>
                  <a:pt x="293261" y="83668"/>
                </a:cubicBezTo>
                <a:cubicBezTo>
                  <a:pt x="269785" y="69958"/>
                  <a:pt x="244149" y="63103"/>
                  <a:pt x="216354" y="63103"/>
                </a:cubicBezTo>
                <a:close/>
                <a:moveTo>
                  <a:pt x="216354" y="0"/>
                </a:moveTo>
                <a:cubicBezTo>
                  <a:pt x="255605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2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2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6" y="384347"/>
                  <a:pt x="48361" y="358101"/>
                  <a:pt x="29017" y="324953"/>
                </a:cubicBezTo>
                <a:cubicBezTo>
                  <a:pt x="9673" y="291805"/>
                  <a:pt x="0" y="255605"/>
                  <a:pt x="0" y="216353"/>
                </a:cubicBezTo>
                <a:cubicBezTo>
                  <a:pt x="0" y="177102"/>
                  <a:pt x="9673" y="140902"/>
                  <a:pt x="29017" y="107754"/>
                </a:cubicBezTo>
                <a:cubicBezTo>
                  <a:pt x="48361" y="74606"/>
                  <a:pt x="74606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4E6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6" name="Rounded Rectangle 25"/>
          <p:cNvSpPr/>
          <p:nvPr/>
        </p:nvSpPr>
        <p:spPr>
          <a:xfrm>
            <a:off x="3889113" y="4631501"/>
            <a:ext cx="4436180" cy="464457"/>
          </a:xfrm>
          <a:prstGeom prst="roundRect">
            <a:avLst/>
          </a:prstGeom>
          <a:solidFill>
            <a:srgbClr val="63A2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6801" y="4710647"/>
            <a:ext cx="171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75550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593691" y="1165754"/>
            <a:ext cx="5004619" cy="4831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746313" y="1532750"/>
            <a:ext cx="349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Get a verification code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8913" y="2209149"/>
            <a:ext cx="2994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Enter the Code We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Sent To +********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41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38353" y="2115878"/>
            <a:ext cx="4486940" cy="22930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71599" y="2749859"/>
            <a:ext cx="2648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90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The verification code is a 6-digit number.</a:t>
            </a:r>
            <a:endParaRPr lang="en-US" sz="1100" dirty="0">
              <a:solidFill>
                <a:schemeClr val="bg2">
                  <a:lumMod val="90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95800" y="3793799"/>
            <a:ext cx="3200400" cy="430849"/>
          </a:xfrm>
          <a:prstGeom prst="round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71599" y="3410908"/>
            <a:ext cx="264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Enter Code: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84257" y="3852594"/>
            <a:ext cx="3023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186631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006702" y="3246416"/>
            <a:ext cx="417859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889113" y="4549205"/>
            <a:ext cx="4436180" cy="464457"/>
          </a:xfrm>
          <a:prstGeom prst="roundRect">
            <a:avLst/>
          </a:prstGeom>
          <a:solidFill>
            <a:srgbClr val="63A2E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26801" y="4628351"/>
            <a:ext cx="171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Continue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6ED270D-64EE-46C8-9BD6-BA7182175804}"/>
              </a:ext>
            </a:extLst>
          </p:cNvPr>
          <p:cNvSpPr/>
          <p:nvPr/>
        </p:nvSpPr>
        <p:spPr>
          <a:xfrm rot="2494252">
            <a:off x="3937128" y="5157908"/>
            <a:ext cx="311143" cy="339316"/>
          </a:xfrm>
          <a:custGeom>
            <a:avLst/>
            <a:gdLst/>
            <a:ahLst/>
            <a:cxnLst/>
            <a:rect l="l" t="t" r="r" b="b"/>
            <a:pathLst>
              <a:path w="396702" h="396648">
                <a:moveTo>
                  <a:pt x="378558" y="0"/>
                </a:moveTo>
                <a:cubicBezTo>
                  <a:pt x="383629" y="0"/>
                  <a:pt x="387855" y="1784"/>
                  <a:pt x="391235" y="5352"/>
                </a:cubicBezTo>
                <a:cubicBezTo>
                  <a:pt x="394052" y="7982"/>
                  <a:pt x="395790" y="11221"/>
                  <a:pt x="396447" y="15071"/>
                </a:cubicBezTo>
                <a:cubicBezTo>
                  <a:pt x="397104" y="18921"/>
                  <a:pt x="396494" y="22631"/>
                  <a:pt x="394616" y="26199"/>
                </a:cubicBezTo>
                <a:lnTo>
                  <a:pt x="214322" y="386788"/>
                </a:lnTo>
                <a:cubicBezTo>
                  <a:pt x="211128" y="393361"/>
                  <a:pt x="205776" y="396648"/>
                  <a:pt x="198264" y="396648"/>
                </a:cubicBezTo>
                <a:cubicBezTo>
                  <a:pt x="197325" y="396648"/>
                  <a:pt x="195917" y="396460"/>
                  <a:pt x="194038" y="396085"/>
                </a:cubicBezTo>
                <a:cubicBezTo>
                  <a:pt x="189906" y="395146"/>
                  <a:pt x="186572" y="393033"/>
                  <a:pt x="184038" y="389746"/>
                </a:cubicBezTo>
                <a:cubicBezTo>
                  <a:pt x="181502" y="386460"/>
                  <a:pt x="180234" y="382750"/>
                  <a:pt x="180234" y="378619"/>
                </a:cubicBezTo>
                <a:lnTo>
                  <a:pt x="180234" y="216353"/>
                </a:lnTo>
                <a:lnTo>
                  <a:pt x="17969" y="216353"/>
                </a:lnTo>
                <a:cubicBezTo>
                  <a:pt x="13838" y="216353"/>
                  <a:pt x="10129" y="215086"/>
                  <a:pt x="6842" y="212550"/>
                </a:cubicBezTo>
                <a:cubicBezTo>
                  <a:pt x="3555" y="210015"/>
                  <a:pt x="1442" y="206681"/>
                  <a:pt x="503" y="202550"/>
                </a:cubicBezTo>
                <a:cubicBezTo>
                  <a:pt x="-436" y="198418"/>
                  <a:pt x="-60" y="194474"/>
                  <a:pt x="1630" y="190718"/>
                </a:cubicBezTo>
                <a:cubicBezTo>
                  <a:pt x="3321" y="186962"/>
                  <a:pt x="6044" y="184145"/>
                  <a:pt x="9800" y="182266"/>
                </a:cubicBezTo>
                <a:lnTo>
                  <a:pt x="370388" y="1972"/>
                </a:lnTo>
                <a:cubicBezTo>
                  <a:pt x="372830" y="657"/>
                  <a:pt x="375554" y="0"/>
                  <a:pt x="37855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3782889" y="5155389"/>
            <a:ext cx="264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3A2E7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Send SMS Again</a:t>
            </a:r>
            <a:endParaRPr lang="en-US" sz="1400" dirty="0">
              <a:solidFill>
                <a:srgbClr val="63A2E7"/>
              </a:solidFill>
              <a:latin typeface="HelveticaNeueLT Std Med" panose="020B0604020202020204" pitchFamily="34" charset="0"/>
              <a:ea typeface="Verdana" panose="020B0604030504040204" pitchFamily="34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39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593691" y="1165754"/>
            <a:ext cx="5004619" cy="4831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049" y="1518901"/>
            <a:ext cx="349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Reset Password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538" y="2072640"/>
            <a:ext cx="419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The password should have at least 8 characters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5509" y="2670896"/>
            <a:ext cx="419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New password: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09538" y="2488246"/>
            <a:ext cx="4372925" cy="5163"/>
          </a:xfrm>
          <a:prstGeom prst="line">
            <a:avLst/>
          </a:prstGeom>
          <a:ln w="19050">
            <a:solidFill>
              <a:srgbClr val="63A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495799" y="3032788"/>
            <a:ext cx="3200400" cy="430849"/>
          </a:xfrm>
          <a:prstGeom prst="round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5507" y="3692830"/>
            <a:ext cx="419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Confirm password: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95798" y="4058363"/>
            <a:ext cx="3200400" cy="430849"/>
          </a:xfrm>
          <a:prstGeom prst="round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95798" y="4778103"/>
            <a:ext cx="3200400" cy="464457"/>
          </a:xfrm>
          <a:prstGeom prst="roundRect">
            <a:avLst/>
          </a:prstGeom>
          <a:solidFill>
            <a:srgbClr val="00D25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0976" y="4844796"/>
            <a:ext cx="171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NeueLT Std Med" panose="020B060402020202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Reset Password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798" y="3105935"/>
            <a:ext cx="165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Enter password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33314" y="4119684"/>
            <a:ext cx="183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20726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17358" y="31413"/>
            <a:ext cx="8874642" cy="6854019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12715" y="0"/>
            <a:ext cx="8879285" cy="716202"/>
          </a:xfrm>
          <a:prstGeom prst="roundRect">
            <a:avLst>
              <a:gd name="adj" fmla="val 0"/>
            </a:avLst>
          </a:prstGeom>
          <a:solidFill>
            <a:srgbClr val="63A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436858" y="13965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Dashboard</a:t>
            </a:r>
            <a:endParaRPr lang="en-US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4643" y="1471074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HelveticaNeueLT Std Med" panose="020B0604020202020204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75" name="TextBox 74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115" name="Freeform 114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cxnSp>
        <p:nvCxnSpPr>
          <p:cNvPr id="95" name="Straight Connector 94"/>
          <p:cNvCxnSpPr/>
          <p:nvPr/>
        </p:nvCxnSpPr>
        <p:spPr>
          <a:xfrm>
            <a:off x="287346" y="1279205"/>
            <a:ext cx="27251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9" y="-18214"/>
            <a:ext cx="2567937" cy="1335327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1135105" y="433272"/>
            <a:ext cx="124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MAILBOX</a:t>
            </a:r>
            <a:endParaRPr lang="en-US" sz="1200" dirty="0">
              <a:solidFill>
                <a:schemeClr val="bg1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70A0E7A0-7B07-438F-ACFD-E79E8EA71388}"/>
              </a:ext>
            </a:extLst>
          </p:cNvPr>
          <p:cNvSpPr/>
          <p:nvPr/>
        </p:nvSpPr>
        <p:spPr>
          <a:xfrm>
            <a:off x="11541055" y="165789"/>
            <a:ext cx="299820" cy="235473"/>
          </a:xfrm>
          <a:custGeom>
            <a:avLst/>
            <a:gdLst>
              <a:gd name="connsiteX0" fmla="*/ 0 w 504825"/>
              <a:gd name="connsiteY0" fmla="*/ 127896 h 396648"/>
              <a:gd name="connsiteX1" fmla="*/ 28452 w 504825"/>
              <a:gd name="connsiteY1" fmla="*/ 152405 h 396648"/>
              <a:gd name="connsiteX2" fmla="*/ 168462 w 504825"/>
              <a:gd name="connsiteY2" fmla="*/ 249595 h 396648"/>
              <a:gd name="connsiteX3" fmla="*/ 194521 w 504825"/>
              <a:gd name="connsiteY3" fmla="*/ 268047 h 396648"/>
              <a:gd name="connsiteX4" fmla="*/ 221142 w 504825"/>
              <a:gd name="connsiteY4" fmla="*/ 281569 h 396648"/>
              <a:gd name="connsiteX5" fmla="*/ 252130 w 504825"/>
              <a:gd name="connsiteY5" fmla="*/ 288471 h 396648"/>
              <a:gd name="connsiteX6" fmla="*/ 252412 w 504825"/>
              <a:gd name="connsiteY6" fmla="*/ 288471 h 396648"/>
              <a:gd name="connsiteX7" fmla="*/ 252694 w 504825"/>
              <a:gd name="connsiteY7" fmla="*/ 288471 h 396648"/>
              <a:gd name="connsiteX8" fmla="*/ 283682 w 504825"/>
              <a:gd name="connsiteY8" fmla="*/ 281569 h 396648"/>
              <a:gd name="connsiteX9" fmla="*/ 310304 w 504825"/>
              <a:gd name="connsiteY9" fmla="*/ 268047 h 396648"/>
              <a:gd name="connsiteX10" fmla="*/ 336362 w 504825"/>
              <a:gd name="connsiteY10" fmla="*/ 249595 h 396648"/>
              <a:gd name="connsiteX11" fmla="*/ 476654 w 504825"/>
              <a:gd name="connsiteY11" fmla="*/ 152405 h 396648"/>
              <a:gd name="connsiteX12" fmla="*/ 504825 w 504825"/>
              <a:gd name="connsiteY12" fmla="*/ 127896 h 396648"/>
              <a:gd name="connsiteX13" fmla="*/ 504825 w 504825"/>
              <a:gd name="connsiteY13" fmla="*/ 351574 h 396648"/>
              <a:gd name="connsiteX14" fmla="*/ 491584 w 504825"/>
              <a:gd name="connsiteY14" fmla="*/ 383408 h 396648"/>
              <a:gd name="connsiteX15" fmla="*/ 459751 w 504825"/>
              <a:gd name="connsiteY15" fmla="*/ 396648 h 396648"/>
              <a:gd name="connsiteX16" fmla="*/ 45073 w 504825"/>
              <a:gd name="connsiteY16" fmla="*/ 396648 h 396648"/>
              <a:gd name="connsiteX17" fmla="*/ 13240 w 504825"/>
              <a:gd name="connsiteY17" fmla="*/ 383408 h 396648"/>
              <a:gd name="connsiteX18" fmla="*/ 0 w 504825"/>
              <a:gd name="connsiteY18" fmla="*/ 351574 h 396648"/>
              <a:gd name="connsiteX19" fmla="*/ 45073 w 504825"/>
              <a:gd name="connsiteY19" fmla="*/ 0 h 396648"/>
              <a:gd name="connsiteX20" fmla="*/ 459751 w 504825"/>
              <a:gd name="connsiteY20" fmla="*/ 0 h 396648"/>
              <a:gd name="connsiteX21" fmla="*/ 491444 w 504825"/>
              <a:gd name="connsiteY21" fmla="*/ 13240 h 396648"/>
              <a:gd name="connsiteX22" fmla="*/ 504825 w 504825"/>
              <a:gd name="connsiteY22" fmla="*/ 45073 h 396648"/>
              <a:gd name="connsiteX23" fmla="*/ 491021 w 504825"/>
              <a:gd name="connsiteY23" fmla="*/ 87612 h 396648"/>
              <a:gd name="connsiteX24" fmla="*/ 456652 w 504825"/>
              <a:gd name="connsiteY24" fmla="*/ 122262 h 396648"/>
              <a:gd name="connsiteX25" fmla="*/ 324812 w 504825"/>
              <a:gd name="connsiteY25" fmla="*/ 213818 h 396648"/>
              <a:gd name="connsiteX26" fmla="*/ 312839 w 504825"/>
              <a:gd name="connsiteY26" fmla="*/ 222410 h 396648"/>
              <a:gd name="connsiteX27" fmla="*/ 297627 w 504825"/>
              <a:gd name="connsiteY27" fmla="*/ 233115 h 396648"/>
              <a:gd name="connsiteX28" fmla="*/ 282978 w 504825"/>
              <a:gd name="connsiteY28" fmla="*/ 242271 h 396648"/>
              <a:gd name="connsiteX29" fmla="*/ 266779 w 504825"/>
              <a:gd name="connsiteY29" fmla="*/ 249877 h 396648"/>
              <a:gd name="connsiteX30" fmla="*/ 252694 w 504825"/>
              <a:gd name="connsiteY30" fmla="*/ 252412 h 396648"/>
              <a:gd name="connsiteX31" fmla="*/ 252412 w 504825"/>
              <a:gd name="connsiteY31" fmla="*/ 252412 h 396648"/>
              <a:gd name="connsiteX32" fmla="*/ 252130 w 504825"/>
              <a:gd name="connsiteY32" fmla="*/ 252412 h 396648"/>
              <a:gd name="connsiteX33" fmla="*/ 238045 w 504825"/>
              <a:gd name="connsiteY33" fmla="*/ 249877 h 396648"/>
              <a:gd name="connsiteX34" fmla="*/ 221847 w 504825"/>
              <a:gd name="connsiteY34" fmla="*/ 242271 h 396648"/>
              <a:gd name="connsiteX35" fmla="*/ 207198 w 504825"/>
              <a:gd name="connsiteY35" fmla="*/ 233115 h 396648"/>
              <a:gd name="connsiteX36" fmla="*/ 191985 w 504825"/>
              <a:gd name="connsiteY36" fmla="*/ 222410 h 396648"/>
              <a:gd name="connsiteX37" fmla="*/ 180013 w 504825"/>
              <a:gd name="connsiteY37" fmla="*/ 213818 h 396648"/>
              <a:gd name="connsiteX38" fmla="*/ 106204 w 504825"/>
              <a:gd name="connsiteY38" fmla="*/ 162406 h 396648"/>
              <a:gd name="connsiteX39" fmla="*/ 48454 w 504825"/>
              <a:gd name="connsiteY39" fmla="*/ 122262 h 396648"/>
              <a:gd name="connsiteX40" fmla="*/ 15494 w 504825"/>
              <a:gd name="connsiteY40" fmla="*/ 89725 h 396648"/>
              <a:gd name="connsiteX41" fmla="*/ 0 w 504825"/>
              <a:gd name="connsiteY41" fmla="*/ 51271 h 396648"/>
              <a:gd name="connsiteX42" fmla="*/ 11691 w 504825"/>
              <a:gd name="connsiteY42" fmla="*/ 14649 h 396648"/>
              <a:gd name="connsiteX43" fmla="*/ 45073 w 504825"/>
              <a:gd name="connsiteY43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04825" h="396648">
                <a:moveTo>
                  <a:pt x="0" y="127896"/>
                </a:moveTo>
                <a:cubicBezTo>
                  <a:pt x="8263" y="137099"/>
                  <a:pt x="17747" y="145268"/>
                  <a:pt x="28452" y="152405"/>
                </a:cubicBezTo>
                <a:cubicBezTo>
                  <a:pt x="96439" y="198606"/>
                  <a:pt x="143109" y="231002"/>
                  <a:pt x="168462" y="249595"/>
                </a:cubicBezTo>
                <a:cubicBezTo>
                  <a:pt x="179168" y="257483"/>
                  <a:pt x="187853" y="263634"/>
                  <a:pt x="194521" y="268047"/>
                </a:cubicBezTo>
                <a:cubicBezTo>
                  <a:pt x="201188" y="272461"/>
                  <a:pt x="210062" y="276968"/>
                  <a:pt x="221142" y="281569"/>
                </a:cubicBezTo>
                <a:cubicBezTo>
                  <a:pt x="232223" y="286171"/>
                  <a:pt x="242552" y="288471"/>
                  <a:pt x="252130" y="288471"/>
                </a:cubicBezTo>
                <a:lnTo>
                  <a:pt x="252412" y="288471"/>
                </a:lnTo>
                <a:lnTo>
                  <a:pt x="252694" y="288471"/>
                </a:lnTo>
                <a:cubicBezTo>
                  <a:pt x="262272" y="288471"/>
                  <a:pt x="272601" y="286171"/>
                  <a:pt x="283682" y="281569"/>
                </a:cubicBezTo>
                <a:cubicBezTo>
                  <a:pt x="294763" y="276968"/>
                  <a:pt x="303637" y="272461"/>
                  <a:pt x="310304" y="268047"/>
                </a:cubicBezTo>
                <a:cubicBezTo>
                  <a:pt x="316971" y="263634"/>
                  <a:pt x="325657" y="257483"/>
                  <a:pt x="336362" y="249595"/>
                </a:cubicBezTo>
                <a:cubicBezTo>
                  <a:pt x="368289" y="226495"/>
                  <a:pt x="415053" y="194098"/>
                  <a:pt x="476654" y="152405"/>
                </a:cubicBezTo>
                <a:cubicBezTo>
                  <a:pt x="487359" y="145081"/>
                  <a:pt x="496749" y="136911"/>
                  <a:pt x="504825" y="127896"/>
                </a:cubicBezTo>
                <a:lnTo>
                  <a:pt x="504825" y="351574"/>
                </a:lnTo>
                <a:cubicBezTo>
                  <a:pt x="504825" y="363970"/>
                  <a:pt x="500411" y="374581"/>
                  <a:pt x="491584" y="383408"/>
                </a:cubicBezTo>
                <a:cubicBezTo>
                  <a:pt x="482757" y="392234"/>
                  <a:pt x="472146" y="396648"/>
                  <a:pt x="459751" y="396648"/>
                </a:cubicBezTo>
                <a:lnTo>
                  <a:pt x="45073" y="396648"/>
                </a:lnTo>
                <a:cubicBezTo>
                  <a:pt x="32678" y="396648"/>
                  <a:pt x="22067" y="392234"/>
                  <a:pt x="13240" y="383408"/>
                </a:cubicBezTo>
                <a:cubicBezTo>
                  <a:pt x="4413" y="374581"/>
                  <a:pt x="0" y="363970"/>
                  <a:pt x="0" y="351574"/>
                </a:cubicBezTo>
                <a:close/>
                <a:moveTo>
                  <a:pt x="45073" y="0"/>
                </a:moveTo>
                <a:lnTo>
                  <a:pt x="459751" y="0"/>
                </a:lnTo>
                <a:cubicBezTo>
                  <a:pt x="471958" y="0"/>
                  <a:pt x="482523" y="4413"/>
                  <a:pt x="491444" y="13240"/>
                </a:cubicBezTo>
                <a:cubicBezTo>
                  <a:pt x="500364" y="22067"/>
                  <a:pt x="504825" y="32678"/>
                  <a:pt x="504825" y="45073"/>
                </a:cubicBezTo>
                <a:cubicBezTo>
                  <a:pt x="504825" y="59910"/>
                  <a:pt x="500223" y="74090"/>
                  <a:pt x="491021" y="87612"/>
                </a:cubicBezTo>
                <a:cubicBezTo>
                  <a:pt x="481818" y="101134"/>
                  <a:pt x="470362" y="112684"/>
                  <a:pt x="456652" y="122262"/>
                </a:cubicBezTo>
                <a:cubicBezTo>
                  <a:pt x="386037" y="171280"/>
                  <a:pt x="342090" y="201798"/>
                  <a:pt x="324812" y="213818"/>
                </a:cubicBezTo>
                <a:cubicBezTo>
                  <a:pt x="322934" y="215133"/>
                  <a:pt x="318943" y="217997"/>
                  <a:pt x="312839" y="222410"/>
                </a:cubicBezTo>
                <a:cubicBezTo>
                  <a:pt x="306735" y="226824"/>
                  <a:pt x="301664" y="230392"/>
                  <a:pt x="297627" y="233115"/>
                </a:cubicBezTo>
                <a:cubicBezTo>
                  <a:pt x="293589" y="235838"/>
                  <a:pt x="288706" y="238890"/>
                  <a:pt x="282978" y="242271"/>
                </a:cubicBezTo>
                <a:cubicBezTo>
                  <a:pt x="277249" y="245651"/>
                  <a:pt x="271850" y="248187"/>
                  <a:pt x="266779" y="249877"/>
                </a:cubicBezTo>
                <a:cubicBezTo>
                  <a:pt x="261709" y="251567"/>
                  <a:pt x="257014" y="252412"/>
                  <a:pt x="252694" y="252412"/>
                </a:cubicBezTo>
                <a:lnTo>
                  <a:pt x="252412" y="252412"/>
                </a:lnTo>
                <a:lnTo>
                  <a:pt x="252130" y="252412"/>
                </a:lnTo>
                <a:cubicBezTo>
                  <a:pt x="247811" y="252412"/>
                  <a:pt x="243116" y="251567"/>
                  <a:pt x="238045" y="249877"/>
                </a:cubicBezTo>
                <a:cubicBezTo>
                  <a:pt x="232974" y="248187"/>
                  <a:pt x="227575" y="245651"/>
                  <a:pt x="221847" y="242271"/>
                </a:cubicBezTo>
                <a:cubicBezTo>
                  <a:pt x="216118" y="238890"/>
                  <a:pt x="211235" y="235838"/>
                  <a:pt x="207198" y="233115"/>
                </a:cubicBezTo>
                <a:cubicBezTo>
                  <a:pt x="203160" y="230392"/>
                  <a:pt x="198089" y="226824"/>
                  <a:pt x="191985" y="222410"/>
                </a:cubicBezTo>
                <a:cubicBezTo>
                  <a:pt x="185882" y="217997"/>
                  <a:pt x="181891" y="215133"/>
                  <a:pt x="180013" y="213818"/>
                </a:cubicBezTo>
                <a:cubicBezTo>
                  <a:pt x="162922" y="201798"/>
                  <a:pt x="138319" y="184661"/>
                  <a:pt x="106204" y="162406"/>
                </a:cubicBezTo>
                <a:cubicBezTo>
                  <a:pt x="74090" y="140151"/>
                  <a:pt x="54839" y="126770"/>
                  <a:pt x="48454" y="122262"/>
                </a:cubicBezTo>
                <a:cubicBezTo>
                  <a:pt x="36810" y="114374"/>
                  <a:pt x="25823" y="103529"/>
                  <a:pt x="15494" y="89725"/>
                </a:cubicBezTo>
                <a:cubicBezTo>
                  <a:pt x="5164" y="75921"/>
                  <a:pt x="0" y="63103"/>
                  <a:pt x="0" y="51271"/>
                </a:cubicBezTo>
                <a:cubicBezTo>
                  <a:pt x="0" y="36622"/>
                  <a:pt x="3897" y="24415"/>
                  <a:pt x="11691" y="14649"/>
                </a:cubicBezTo>
                <a:cubicBezTo>
                  <a:pt x="19485" y="4883"/>
                  <a:pt x="30612" y="0"/>
                  <a:pt x="450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89" name="Oval 88"/>
          <p:cNvSpPr/>
          <p:nvPr/>
        </p:nvSpPr>
        <p:spPr>
          <a:xfrm>
            <a:off x="11728827" y="70809"/>
            <a:ext cx="212034" cy="188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F5F5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663431" y="39333"/>
            <a:ext cx="547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20+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1" name="Isosceles Triangle 100"/>
          <p:cNvSpPr/>
          <p:nvPr/>
        </p:nvSpPr>
        <p:spPr>
          <a:xfrm flipV="1">
            <a:off x="11053472" y="284117"/>
            <a:ext cx="153139" cy="126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044575" y="461620"/>
            <a:ext cx="139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Mancao</a:t>
            </a:r>
            <a:r>
              <a:rPr lang="en-US" sz="1200" dirty="0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, Nicole</a:t>
            </a:r>
            <a:endParaRPr lang="en-US" sz="1200" dirty="0">
              <a:solidFill>
                <a:schemeClr val="bg1"/>
              </a:solidFill>
              <a:latin typeface="HelveticaNeueLT Std Med" panose="020B0604020202020204" pitchFamily="34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24" y="22893"/>
            <a:ext cx="512079" cy="512079"/>
          </a:xfrm>
          <a:prstGeom prst="ellipse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660758" y="1330277"/>
            <a:ext cx="4263656" cy="3397820"/>
            <a:chOff x="3498112" y="1471074"/>
            <a:chExt cx="4263656" cy="3397820"/>
          </a:xfrm>
        </p:grpSpPr>
        <p:sp>
          <p:nvSpPr>
            <p:cNvPr id="83" name="Rectangle 82"/>
            <p:cNvSpPr/>
            <p:nvPr/>
          </p:nvSpPr>
          <p:spPr>
            <a:xfrm>
              <a:off x="3515016" y="1477365"/>
              <a:ext cx="4213137" cy="30657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98112" y="1541818"/>
              <a:ext cx="307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NeueLT Std" panose="020B0804020202020204" pitchFamily="34" charset="0"/>
                  <a:cs typeface="Segoe UI Semibold" panose="020B0702040204020203" pitchFamily="34" charset="0"/>
                </a:rPr>
                <a:t>My Recent Documents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26603" y="2432201"/>
              <a:ext cx="23006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DTS 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_Sample_File.docx</a:t>
              </a: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June 02, 2021 10:20 am</a:t>
              </a:r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20791" y="2948968"/>
              <a:ext cx="288983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Video_presentation_proposal.mp4</a:t>
              </a: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June 03, 2021 2:00 pm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020792" y="3412363"/>
              <a:ext cx="194645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Image01.jpeg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June 03, 2021 8:00 pm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01490" y="3960953"/>
              <a:ext cx="194645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Data.jpeg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June 11, 2021 6:00 am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3713722" y="2454837"/>
              <a:ext cx="311621" cy="366051"/>
            </a:xfrm>
            <a:custGeom>
              <a:avLst/>
              <a:gdLst>
                <a:gd name="connsiteX0" fmla="*/ 117191 w 432706"/>
                <a:gd name="connsiteY0" fmla="*/ 360589 h 504825"/>
                <a:gd name="connsiteX1" fmla="*/ 315515 w 432706"/>
                <a:gd name="connsiteY1" fmla="*/ 360589 h 504825"/>
                <a:gd name="connsiteX2" fmla="*/ 321994 w 432706"/>
                <a:gd name="connsiteY2" fmla="*/ 363125 h 504825"/>
                <a:gd name="connsiteX3" fmla="*/ 324530 w 432706"/>
                <a:gd name="connsiteY3" fmla="*/ 369604 h 504825"/>
                <a:gd name="connsiteX4" fmla="*/ 324530 w 432706"/>
                <a:gd name="connsiteY4" fmla="*/ 387634 h 504825"/>
                <a:gd name="connsiteX5" fmla="*/ 321994 w 432706"/>
                <a:gd name="connsiteY5" fmla="*/ 394113 h 504825"/>
                <a:gd name="connsiteX6" fmla="*/ 315515 w 432706"/>
                <a:gd name="connsiteY6" fmla="*/ 396648 h 504825"/>
                <a:gd name="connsiteX7" fmla="*/ 117191 w 432706"/>
                <a:gd name="connsiteY7" fmla="*/ 396648 h 504825"/>
                <a:gd name="connsiteX8" fmla="*/ 110712 w 432706"/>
                <a:gd name="connsiteY8" fmla="*/ 394113 h 504825"/>
                <a:gd name="connsiteX9" fmla="*/ 108176 w 432706"/>
                <a:gd name="connsiteY9" fmla="*/ 387634 h 504825"/>
                <a:gd name="connsiteX10" fmla="*/ 108176 w 432706"/>
                <a:gd name="connsiteY10" fmla="*/ 369604 h 504825"/>
                <a:gd name="connsiteX11" fmla="*/ 110712 w 432706"/>
                <a:gd name="connsiteY11" fmla="*/ 363125 h 504825"/>
                <a:gd name="connsiteX12" fmla="*/ 117191 w 432706"/>
                <a:gd name="connsiteY12" fmla="*/ 360589 h 504825"/>
                <a:gd name="connsiteX13" fmla="*/ 117191 w 432706"/>
                <a:gd name="connsiteY13" fmla="*/ 288471 h 504825"/>
                <a:gd name="connsiteX14" fmla="*/ 315515 w 432706"/>
                <a:gd name="connsiteY14" fmla="*/ 288471 h 504825"/>
                <a:gd name="connsiteX15" fmla="*/ 321994 w 432706"/>
                <a:gd name="connsiteY15" fmla="*/ 291007 h 504825"/>
                <a:gd name="connsiteX16" fmla="*/ 324530 w 432706"/>
                <a:gd name="connsiteY16" fmla="*/ 297486 h 504825"/>
                <a:gd name="connsiteX17" fmla="*/ 324530 w 432706"/>
                <a:gd name="connsiteY17" fmla="*/ 315516 h 504825"/>
                <a:gd name="connsiteX18" fmla="*/ 321994 w 432706"/>
                <a:gd name="connsiteY18" fmla="*/ 321995 h 504825"/>
                <a:gd name="connsiteX19" fmla="*/ 315515 w 432706"/>
                <a:gd name="connsiteY19" fmla="*/ 324530 h 504825"/>
                <a:gd name="connsiteX20" fmla="*/ 117191 w 432706"/>
                <a:gd name="connsiteY20" fmla="*/ 324530 h 504825"/>
                <a:gd name="connsiteX21" fmla="*/ 110712 w 432706"/>
                <a:gd name="connsiteY21" fmla="*/ 321995 h 504825"/>
                <a:gd name="connsiteX22" fmla="*/ 108176 w 432706"/>
                <a:gd name="connsiteY22" fmla="*/ 315516 h 504825"/>
                <a:gd name="connsiteX23" fmla="*/ 108176 w 432706"/>
                <a:gd name="connsiteY23" fmla="*/ 297486 h 504825"/>
                <a:gd name="connsiteX24" fmla="*/ 110712 w 432706"/>
                <a:gd name="connsiteY24" fmla="*/ 291007 h 504825"/>
                <a:gd name="connsiteX25" fmla="*/ 117191 w 432706"/>
                <a:gd name="connsiteY25" fmla="*/ 288471 h 504825"/>
                <a:gd name="connsiteX26" fmla="*/ 117191 w 432706"/>
                <a:gd name="connsiteY26" fmla="*/ 216353 h 504825"/>
                <a:gd name="connsiteX27" fmla="*/ 315515 w 432706"/>
                <a:gd name="connsiteY27" fmla="*/ 216353 h 504825"/>
                <a:gd name="connsiteX28" fmla="*/ 321994 w 432706"/>
                <a:gd name="connsiteY28" fmla="*/ 218888 h 504825"/>
                <a:gd name="connsiteX29" fmla="*/ 324530 w 432706"/>
                <a:gd name="connsiteY29" fmla="*/ 225367 h 504825"/>
                <a:gd name="connsiteX30" fmla="*/ 324530 w 432706"/>
                <a:gd name="connsiteY30" fmla="*/ 243397 h 504825"/>
                <a:gd name="connsiteX31" fmla="*/ 321994 w 432706"/>
                <a:gd name="connsiteY31" fmla="*/ 249876 h 504825"/>
                <a:gd name="connsiteX32" fmla="*/ 315515 w 432706"/>
                <a:gd name="connsiteY32" fmla="*/ 252411 h 504825"/>
                <a:gd name="connsiteX33" fmla="*/ 117191 w 432706"/>
                <a:gd name="connsiteY33" fmla="*/ 252411 h 504825"/>
                <a:gd name="connsiteX34" fmla="*/ 110712 w 432706"/>
                <a:gd name="connsiteY34" fmla="*/ 249876 h 504825"/>
                <a:gd name="connsiteX35" fmla="*/ 108176 w 432706"/>
                <a:gd name="connsiteY35" fmla="*/ 243397 h 504825"/>
                <a:gd name="connsiteX36" fmla="*/ 108176 w 432706"/>
                <a:gd name="connsiteY36" fmla="*/ 225367 h 504825"/>
                <a:gd name="connsiteX37" fmla="*/ 110712 w 432706"/>
                <a:gd name="connsiteY37" fmla="*/ 218888 h 504825"/>
                <a:gd name="connsiteX38" fmla="*/ 117191 w 432706"/>
                <a:gd name="connsiteY38" fmla="*/ 216353 h 504825"/>
                <a:gd name="connsiteX39" fmla="*/ 288471 w 432706"/>
                <a:gd name="connsiteY39" fmla="*/ 38312 h 504825"/>
                <a:gd name="connsiteX40" fmla="*/ 288471 w 432706"/>
                <a:gd name="connsiteY40" fmla="*/ 144236 h 504825"/>
                <a:gd name="connsiteX41" fmla="*/ 394394 w 432706"/>
                <a:gd name="connsiteY41" fmla="*/ 144236 h 504825"/>
                <a:gd name="connsiteX42" fmla="*/ 388196 w 432706"/>
                <a:gd name="connsiteY42" fmla="*/ 132685 h 504825"/>
                <a:gd name="connsiteX43" fmla="*/ 300021 w 432706"/>
                <a:gd name="connsiteY43" fmla="*/ 44510 h 504825"/>
                <a:gd name="connsiteX44" fmla="*/ 288471 w 432706"/>
                <a:gd name="connsiteY44" fmla="*/ 38312 h 504825"/>
                <a:gd name="connsiteX45" fmla="*/ 36059 w 432706"/>
                <a:gd name="connsiteY45" fmla="*/ 36059 h 504825"/>
                <a:gd name="connsiteX46" fmla="*/ 36059 w 432706"/>
                <a:gd name="connsiteY46" fmla="*/ 468766 h 504825"/>
                <a:gd name="connsiteX47" fmla="*/ 396648 w 432706"/>
                <a:gd name="connsiteY47" fmla="*/ 468766 h 504825"/>
                <a:gd name="connsiteX48" fmla="*/ 396648 w 432706"/>
                <a:gd name="connsiteY48" fmla="*/ 180295 h 504825"/>
                <a:gd name="connsiteX49" fmla="*/ 279456 w 432706"/>
                <a:gd name="connsiteY49" fmla="*/ 180295 h 504825"/>
                <a:gd name="connsiteX50" fmla="*/ 260300 w 432706"/>
                <a:gd name="connsiteY50" fmla="*/ 172407 h 504825"/>
                <a:gd name="connsiteX51" fmla="*/ 252412 w 432706"/>
                <a:gd name="connsiteY51" fmla="*/ 153251 h 504825"/>
                <a:gd name="connsiteX52" fmla="*/ 252412 w 432706"/>
                <a:gd name="connsiteY52" fmla="*/ 36059 h 504825"/>
                <a:gd name="connsiteX53" fmla="*/ 27044 w 432706"/>
                <a:gd name="connsiteY53" fmla="*/ 0 h 504825"/>
                <a:gd name="connsiteX54" fmla="*/ 279456 w 432706"/>
                <a:gd name="connsiteY54" fmla="*/ 0 h 504825"/>
                <a:gd name="connsiteX55" fmla="*/ 304246 w 432706"/>
                <a:gd name="connsiteY55" fmla="*/ 5634 h 504825"/>
                <a:gd name="connsiteX56" fmla="*/ 325656 w 432706"/>
                <a:gd name="connsiteY56" fmla="*/ 19156 h 504825"/>
                <a:gd name="connsiteX57" fmla="*/ 413550 w 432706"/>
                <a:gd name="connsiteY57" fmla="*/ 107050 h 504825"/>
                <a:gd name="connsiteX58" fmla="*/ 427073 w 432706"/>
                <a:gd name="connsiteY58" fmla="*/ 128460 h 504825"/>
                <a:gd name="connsiteX59" fmla="*/ 432706 w 432706"/>
                <a:gd name="connsiteY59" fmla="*/ 153251 h 504825"/>
                <a:gd name="connsiteX60" fmla="*/ 432706 w 432706"/>
                <a:gd name="connsiteY60" fmla="*/ 477781 h 504825"/>
                <a:gd name="connsiteX61" fmla="*/ 424818 w 432706"/>
                <a:gd name="connsiteY61" fmla="*/ 496937 h 504825"/>
                <a:gd name="connsiteX62" fmla="*/ 405662 w 432706"/>
                <a:gd name="connsiteY62" fmla="*/ 504825 h 504825"/>
                <a:gd name="connsiteX63" fmla="*/ 27044 w 432706"/>
                <a:gd name="connsiteY63" fmla="*/ 504825 h 504825"/>
                <a:gd name="connsiteX64" fmla="*/ 7888 w 432706"/>
                <a:gd name="connsiteY64" fmla="*/ 496937 h 504825"/>
                <a:gd name="connsiteX65" fmla="*/ 0 w 432706"/>
                <a:gd name="connsiteY65" fmla="*/ 477781 h 504825"/>
                <a:gd name="connsiteX66" fmla="*/ 0 w 432706"/>
                <a:gd name="connsiteY66" fmla="*/ 27044 h 504825"/>
                <a:gd name="connsiteX67" fmla="*/ 7888 w 432706"/>
                <a:gd name="connsiteY67" fmla="*/ 7888 h 504825"/>
                <a:gd name="connsiteX68" fmla="*/ 27044 w 432706"/>
                <a:gd name="connsiteY68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2706" h="504825">
                  <a:moveTo>
                    <a:pt x="117191" y="360589"/>
                  </a:moveTo>
                  <a:lnTo>
                    <a:pt x="315515" y="360589"/>
                  </a:lnTo>
                  <a:cubicBezTo>
                    <a:pt x="318144" y="360589"/>
                    <a:pt x="320304" y="361434"/>
                    <a:pt x="321994" y="363125"/>
                  </a:cubicBezTo>
                  <a:cubicBezTo>
                    <a:pt x="323684" y="364815"/>
                    <a:pt x="324530" y="366975"/>
                    <a:pt x="324530" y="369604"/>
                  </a:cubicBezTo>
                  <a:lnTo>
                    <a:pt x="324530" y="387634"/>
                  </a:lnTo>
                  <a:cubicBezTo>
                    <a:pt x="324530" y="390263"/>
                    <a:pt x="323684" y="392423"/>
                    <a:pt x="321994" y="394113"/>
                  </a:cubicBezTo>
                  <a:cubicBezTo>
                    <a:pt x="320304" y="395803"/>
                    <a:pt x="318144" y="396648"/>
                    <a:pt x="315515" y="396648"/>
                  </a:cubicBezTo>
                  <a:lnTo>
                    <a:pt x="117191" y="396648"/>
                  </a:lnTo>
                  <a:cubicBezTo>
                    <a:pt x="114562" y="396648"/>
                    <a:pt x="112402" y="395803"/>
                    <a:pt x="110712" y="394113"/>
                  </a:cubicBezTo>
                  <a:cubicBezTo>
                    <a:pt x="109021" y="392423"/>
                    <a:pt x="108176" y="390263"/>
                    <a:pt x="108176" y="387634"/>
                  </a:cubicBezTo>
                  <a:lnTo>
                    <a:pt x="108176" y="369604"/>
                  </a:lnTo>
                  <a:cubicBezTo>
                    <a:pt x="108176" y="366975"/>
                    <a:pt x="109021" y="364815"/>
                    <a:pt x="110712" y="363125"/>
                  </a:cubicBezTo>
                  <a:cubicBezTo>
                    <a:pt x="112402" y="361434"/>
                    <a:pt x="114562" y="360589"/>
                    <a:pt x="117191" y="360589"/>
                  </a:cubicBezTo>
                  <a:close/>
                  <a:moveTo>
                    <a:pt x="117191" y="288471"/>
                  </a:moveTo>
                  <a:lnTo>
                    <a:pt x="315515" y="288471"/>
                  </a:lnTo>
                  <a:cubicBezTo>
                    <a:pt x="318144" y="288471"/>
                    <a:pt x="320304" y="289317"/>
                    <a:pt x="321994" y="291007"/>
                  </a:cubicBezTo>
                  <a:cubicBezTo>
                    <a:pt x="323684" y="292697"/>
                    <a:pt x="324530" y="294857"/>
                    <a:pt x="324530" y="297486"/>
                  </a:cubicBezTo>
                  <a:lnTo>
                    <a:pt x="324530" y="315516"/>
                  </a:lnTo>
                  <a:cubicBezTo>
                    <a:pt x="324530" y="318145"/>
                    <a:pt x="323684" y="320305"/>
                    <a:pt x="321994" y="321995"/>
                  </a:cubicBezTo>
                  <a:cubicBezTo>
                    <a:pt x="320304" y="323685"/>
                    <a:pt x="318144" y="324530"/>
                    <a:pt x="315515" y="324530"/>
                  </a:cubicBezTo>
                  <a:lnTo>
                    <a:pt x="117191" y="324530"/>
                  </a:lnTo>
                  <a:cubicBezTo>
                    <a:pt x="114562" y="324530"/>
                    <a:pt x="112402" y="323685"/>
                    <a:pt x="110712" y="321995"/>
                  </a:cubicBezTo>
                  <a:cubicBezTo>
                    <a:pt x="109021" y="320305"/>
                    <a:pt x="108176" y="318145"/>
                    <a:pt x="108176" y="315516"/>
                  </a:cubicBezTo>
                  <a:lnTo>
                    <a:pt x="108176" y="297486"/>
                  </a:lnTo>
                  <a:cubicBezTo>
                    <a:pt x="108176" y="294857"/>
                    <a:pt x="109021" y="292697"/>
                    <a:pt x="110712" y="291007"/>
                  </a:cubicBezTo>
                  <a:cubicBezTo>
                    <a:pt x="112402" y="289317"/>
                    <a:pt x="114562" y="288471"/>
                    <a:pt x="117191" y="288471"/>
                  </a:cubicBezTo>
                  <a:close/>
                  <a:moveTo>
                    <a:pt x="117191" y="216353"/>
                  </a:moveTo>
                  <a:lnTo>
                    <a:pt x="315515" y="216353"/>
                  </a:lnTo>
                  <a:cubicBezTo>
                    <a:pt x="318144" y="216353"/>
                    <a:pt x="320304" y="217198"/>
                    <a:pt x="321994" y="218888"/>
                  </a:cubicBezTo>
                  <a:cubicBezTo>
                    <a:pt x="323684" y="220578"/>
                    <a:pt x="324530" y="222738"/>
                    <a:pt x="324530" y="225367"/>
                  </a:cubicBezTo>
                  <a:lnTo>
                    <a:pt x="324530" y="243397"/>
                  </a:lnTo>
                  <a:cubicBezTo>
                    <a:pt x="324530" y="246026"/>
                    <a:pt x="323684" y="248186"/>
                    <a:pt x="321994" y="249876"/>
                  </a:cubicBezTo>
                  <a:cubicBezTo>
                    <a:pt x="320304" y="251566"/>
                    <a:pt x="318144" y="252411"/>
                    <a:pt x="315515" y="252411"/>
                  </a:cubicBezTo>
                  <a:lnTo>
                    <a:pt x="117191" y="252411"/>
                  </a:lnTo>
                  <a:cubicBezTo>
                    <a:pt x="114562" y="252411"/>
                    <a:pt x="112402" y="251566"/>
                    <a:pt x="110712" y="249876"/>
                  </a:cubicBezTo>
                  <a:cubicBezTo>
                    <a:pt x="109021" y="248186"/>
                    <a:pt x="108176" y="246026"/>
                    <a:pt x="108176" y="243397"/>
                  </a:cubicBezTo>
                  <a:lnTo>
                    <a:pt x="108176" y="225367"/>
                  </a:lnTo>
                  <a:cubicBezTo>
                    <a:pt x="108176" y="222738"/>
                    <a:pt x="109021" y="220578"/>
                    <a:pt x="110712" y="218888"/>
                  </a:cubicBezTo>
                  <a:cubicBezTo>
                    <a:pt x="112402" y="217198"/>
                    <a:pt x="114562" y="216353"/>
                    <a:pt x="117191" y="216353"/>
                  </a:cubicBezTo>
                  <a:close/>
                  <a:moveTo>
                    <a:pt x="288471" y="38312"/>
                  </a:moveTo>
                  <a:lnTo>
                    <a:pt x="288471" y="144236"/>
                  </a:lnTo>
                  <a:lnTo>
                    <a:pt x="394394" y="144236"/>
                  </a:lnTo>
                  <a:cubicBezTo>
                    <a:pt x="392516" y="138789"/>
                    <a:pt x="390450" y="134939"/>
                    <a:pt x="388196" y="132685"/>
                  </a:cubicBezTo>
                  <a:lnTo>
                    <a:pt x="300021" y="44510"/>
                  </a:lnTo>
                  <a:cubicBezTo>
                    <a:pt x="297767" y="42256"/>
                    <a:pt x="293917" y="40191"/>
                    <a:pt x="288471" y="38312"/>
                  </a:cubicBezTo>
                  <a:close/>
                  <a:moveTo>
                    <a:pt x="36059" y="36059"/>
                  </a:moveTo>
                  <a:lnTo>
                    <a:pt x="36059" y="468766"/>
                  </a:lnTo>
                  <a:lnTo>
                    <a:pt x="396648" y="468766"/>
                  </a:lnTo>
                  <a:lnTo>
                    <a:pt x="396648" y="180295"/>
                  </a:lnTo>
                  <a:lnTo>
                    <a:pt x="279456" y="180295"/>
                  </a:lnTo>
                  <a:cubicBezTo>
                    <a:pt x="271944" y="180295"/>
                    <a:pt x="265558" y="177665"/>
                    <a:pt x="260300" y="172407"/>
                  </a:cubicBezTo>
                  <a:cubicBezTo>
                    <a:pt x="255041" y="167148"/>
                    <a:pt x="252412" y="160763"/>
                    <a:pt x="252412" y="153251"/>
                  </a:cubicBezTo>
                  <a:lnTo>
                    <a:pt x="252412" y="36059"/>
                  </a:lnTo>
                  <a:close/>
                  <a:moveTo>
                    <a:pt x="27044" y="0"/>
                  </a:moveTo>
                  <a:lnTo>
                    <a:pt x="279456" y="0"/>
                  </a:lnTo>
                  <a:cubicBezTo>
                    <a:pt x="286968" y="0"/>
                    <a:pt x="295232" y="1878"/>
                    <a:pt x="304246" y="5634"/>
                  </a:cubicBezTo>
                  <a:cubicBezTo>
                    <a:pt x="313261" y="9390"/>
                    <a:pt x="320398" y="13898"/>
                    <a:pt x="325656" y="19156"/>
                  </a:cubicBezTo>
                  <a:lnTo>
                    <a:pt x="413550" y="107050"/>
                  </a:lnTo>
                  <a:cubicBezTo>
                    <a:pt x="418809" y="112309"/>
                    <a:pt x="423316" y="119445"/>
                    <a:pt x="427073" y="128460"/>
                  </a:cubicBezTo>
                  <a:cubicBezTo>
                    <a:pt x="430828" y="137475"/>
                    <a:pt x="432706" y="145738"/>
                    <a:pt x="432706" y="153251"/>
                  </a:cubicBezTo>
                  <a:lnTo>
                    <a:pt x="432706" y="477781"/>
                  </a:lnTo>
                  <a:cubicBezTo>
                    <a:pt x="432706" y="485293"/>
                    <a:pt x="430077" y="491679"/>
                    <a:pt x="424818" y="496937"/>
                  </a:cubicBezTo>
                  <a:cubicBezTo>
                    <a:pt x="419560" y="502196"/>
                    <a:pt x="413175" y="504825"/>
                    <a:pt x="405662" y="504825"/>
                  </a:cubicBezTo>
                  <a:lnTo>
                    <a:pt x="27044" y="504825"/>
                  </a:lnTo>
                  <a:cubicBezTo>
                    <a:pt x="19531" y="504825"/>
                    <a:pt x="13146" y="502196"/>
                    <a:pt x="7888" y="496937"/>
                  </a:cubicBezTo>
                  <a:cubicBezTo>
                    <a:pt x="2629" y="491679"/>
                    <a:pt x="0" y="485293"/>
                    <a:pt x="0" y="477781"/>
                  </a:cubicBezTo>
                  <a:lnTo>
                    <a:pt x="0" y="27044"/>
                  </a:lnTo>
                  <a:cubicBezTo>
                    <a:pt x="0" y="19532"/>
                    <a:pt x="2629" y="13147"/>
                    <a:pt x="7888" y="7888"/>
                  </a:cubicBezTo>
                  <a:cubicBezTo>
                    <a:pt x="13146" y="2629"/>
                    <a:pt x="19531" y="0"/>
                    <a:pt x="27044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711417" y="2988236"/>
              <a:ext cx="335650" cy="241894"/>
            </a:xfrm>
            <a:custGeom>
              <a:avLst/>
              <a:gdLst/>
              <a:ahLst/>
              <a:cxnLst/>
              <a:rect l="l" t="t" r="r" b="b"/>
              <a:pathLst>
                <a:path w="504825" h="360589">
                  <a:moveTo>
                    <a:pt x="81132" y="0"/>
                  </a:moveTo>
                  <a:lnTo>
                    <a:pt x="279457" y="0"/>
                  </a:lnTo>
                  <a:cubicBezTo>
                    <a:pt x="301806" y="0"/>
                    <a:pt x="320915" y="7935"/>
                    <a:pt x="336785" y="23804"/>
                  </a:cubicBezTo>
                  <a:cubicBezTo>
                    <a:pt x="352655" y="39674"/>
                    <a:pt x="360589" y="58784"/>
                    <a:pt x="360589" y="81132"/>
                  </a:cubicBezTo>
                  <a:lnTo>
                    <a:pt x="360589" y="127615"/>
                  </a:lnTo>
                  <a:lnTo>
                    <a:pt x="474119" y="14367"/>
                  </a:lnTo>
                  <a:cubicBezTo>
                    <a:pt x="477499" y="10799"/>
                    <a:pt x="481725" y="9015"/>
                    <a:pt x="486795" y="9015"/>
                  </a:cubicBezTo>
                  <a:cubicBezTo>
                    <a:pt x="489049" y="9015"/>
                    <a:pt x="491397" y="9484"/>
                    <a:pt x="493838" y="10423"/>
                  </a:cubicBezTo>
                  <a:cubicBezTo>
                    <a:pt x="501162" y="13616"/>
                    <a:pt x="504825" y="19156"/>
                    <a:pt x="504825" y="27044"/>
                  </a:cubicBezTo>
                  <a:lnTo>
                    <a:pt x="504825" y="333545"/>
                  </a:lnTo>
                  <a:cubicBezTo>
                    <a:pt x="504825" y="341433"/>
                    <a:pt x="501162" y="346973"/>
                    <a:pt x="493838" y="350166"/>
                  </a:cubicBezTo>
                  <a:cubicBezTo>
                    <a:pt x="491397" y="351105"/>
                    <a:pt x="489049" y="351574"/>
                    <a:pt x="486795" y="351574"/>
                  </a:cubicBezTo>
                  <a:cubicBezTo>
                    <a:pt x="481725" y="351574"/>
                    <a:pt x="477499" y="349790"/>
                    <a:pt x="474119" y="346222"/>
                  </a:cubicBezTo>
                  <a:lnTo>
                    <a:pt x="360589" y="232693"/>
                  </a:lnTo>
                  <a:lnTo>
                    <a:pt x="360589" y="279456"/>
                  </a:lnTo>
                  <a:cubicBezTo>
                    <a:pt x="360589" y="301806"/>
                    <a:pt x="352655" y="320915"/>
                    <a:pt x="336785" y="336785"/>
                  </a:cubicBezTo>
                  <a:cubicBezTo>
                    <a:pt x="320915" y="352654"/>
                    <a:pt x="301806" y="360589"/>
                    <a:pt x="279457" y="360589"/>
                  </a:cubicBezTo>
                  <a:lnTo>
                    <a:pt x="81132" y="360589"/>
                  </a:lnTo>
                  <a:cubicBezTo>
                    <a:pt x="58783" y="360589"/>
                    <a:pt x="39674" y="352654"/>
                    <a:pt x="23804" y="336785"/>
                  </a:cubicBezTo>
                  <a:cubicBezTo>
                    <a:pt x="7934" y="320915"/>
                    <a:pt x="0" y="301806"/>
                    <a:pt x="0" y="279456"/>
                  </a:cubicBezTo>
                  <a:lnTo>
                    <a:pt x="0" y="81132"/>
                  </a:lnTo>
                  <a:cubicBezTo>
                    <a:pt x="0" y="58784"/>
                    <a:pt x="7934" y="39674"/>
                    <a:pt x="23804" y="23804"/>
                  </a:cubicBezTo>
                  <a:cubicBezTo>
                    <a:pt x="39674" y="7935"/>
                    <a:pt x="58783" y="0"/>
                    <a:pt x="81132" y="0"/>
                  </a:cubicBezTo>
                  <a:close/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711417" y="3454911"/>
              <a:ext cx="352582" cy="265532"/>
            </a:xfrm>
            <a:custGeom>
              <a:avLst/>
              <a:gdLst>
                <a:gd name="connsiteX0" fmla="*/ 351574 w 540884"/>
                <a:gd name="connsiteY0" fmla="*/ 117191 h 432707"/>
                <a:gd name="connsiteX1" fmla="*/ 468766 w 540884"/>
                <a:gd name="connsiteY1" fmla="*/ 234383 h 432707"/>
                <a:gd name="connsiteX2" fmla="*/ 468766 w 540884"/>
                <a:gd name="connsiteY2" fmla="*/ 360589 h 432707"/>
                <a:gd name="connsiteX3" fmla="*/ 72118 w 540884"/>
                <a:gd name="connsiteY3" fmla="*/ 360589 h 432707"/>
                <a:gd name="connsiteX4" fmla="*/ 72118 w 540884"/>
                <a:gd name="connsiteY4" fmla="*/ 306501 h 432707"/>
                <a:gd name="connsiteX5" fmla="*/ 162265 w 540884"/>
                <a:gd name="connsiteY5" fmla="*/ 216353 h 432707"/>
                <a:gd name="connsiteX6" fmla="*/ 207339 w 540884"/>
                <a:gd name="connsiteY6" fmla="*/ 261427 h 432707"/>
                <a:gd name="connsiteX7" fmla="*/ 126207 w 540884"/>
                <a:gd name="connsiteY7" fmla="*/ 72118 h 432707"/>
                <a:gd name="connsiteX8" fmla="*/ 164520 w 540884"/>
                <a:gd name="connsiteY8" fmla="*/ 87894 h 432707"/>
                <a:gd name="connsiteX9" fmla="*/ 180296 w 540884"/>
                <a:gd name="connsiteY9" fmla="*/ 126206 h 432707"/>
                <a:gd name="connsiteX10" fmla="*/ 164520 w 540884"/>
                <a:gd name="connsiteY10" fmla="*/ 164519 h 432707"/>
                <a:gd name="connsiteX11" fmla="*/ 126207 w 540884"/>
                <a:gd name="connsiteY11" fmla="*/ 180294 h 432707"/>
                <a:gd name="connsiteX12" fmla="*/ 87894 w 540884"/>
                <a:gd name="connsiteY12" fmla="*/ 164519 h 432707"/>
                <a:gd name="connsiteX13" fmla="*/ 72119 w 540884"/>
                <a:gd name="connsiteY13" fmla="*/ 126206 h 432707"/>
                <a:gd name="connsiteX14" fmla="*/ 87894 w 540884"/>
                <a:gd name="connsiteY14" fmla="*/ 87894 h 432707"/>
                <a:gd name="connsiteX15" fmla="*/ 126207 w 540884"/>
                <a:gd name="connsiteY15" fmla="*/ 72118 h 432707"/>
                <a:gd name="connsiteX16" fmla="*/ 45073 w 540884"/>
                <a:gd name="connsiteY16" fmla="*/ 36059 h 432707"/>
                <a:gd name="connsiteX17" fmla="*/ 38735 w 540884"/>
                <a:gd name="connsiteY17" fmla="*/ 38735 h 432707"/>
                <a:gd name="connsiteX18" fmla="*/ 36059 w 540884"/>
                <a:gd name="connsiteY18" fmla="*/ 45074 h 432707"/>
                <a:gd name="connsiteX19" fmla="*/ 36059 w 540884"/>
                <a:gd name="connsiteY19" fmla="*/ 387633 h 432707"/>
                <a:gd name="connsiteX20" fmla="*/ 38735 w 540884"/>
                <a:gd name="connsiteY20" fmla="*/ 393972 h 432707"/>
                <a:gd name="connsiteX21" fmla="*/ 45073 w 540884"/>
                <a:gd name="connsiteY21" fmla="*/ 396648 h 432707"/>
                <a:gd name="connsiteX22" fmla="*/ 495810 w 540884"/>
                <a:gd name="connsiteY22" fmla="*/ 396648 h 432707"/>
                <a:gd name="connsiteX23" fmla="*/ 502148 w 540884"/>
                <a:gd name="connsiteY23" fmla="*/ 393972 h 432707"/>
                <a:gd name="connsiteX24" fmla="*/ 504825 w 540884"/>
                <a:gd name="connsiteY24" fmla="*/ 387633 h 432707"/>
                <a:gd name="connsiteX25" fmla="*/ 504825 w 540884"/>
                <a:gd name="connsiteY25" fmla="*/ 45074 h 432707"/>
                <a:gd name="connsiteX26" fmla="*/ 502148 w 540884"/>
                <a:gd name="connsiteY26" fmla="*/ 38735 h 432707"/>
                <a:gd name="connsiteX27" fmla="*/ 495810 w 540884"/>
                <a:gd name="connsiteY27" fmla="*/ 36059 h 432707"/>
                <a:gd name="connsiteX28" fmla="*/ 45073 w 540884"/>
                <a:gd name="connsiteY28" fmla="*/ 0 h 432707"/>
                <a:gd name="connsiteX29" fmla="*/ 495810 w 540884"/>
                <a:gd name="connsiteY29" fmla="*/ 0 h 432707"/>
                <a:gd name="connsiteX30" fmla="*/ 527643 w 540884"/>
                <a:gd name="connsiteY30" fmla="*/ 13240 h 432707"/>
                <a:gd name="connsiteX31" fmla="*/ 540884 w 540884"/>
                <a:gd name="connsiteY31" fmla="*/ 45074 h 432707"/>
                <a:gd name="connsiteX32" fmla="*/ 540884 w 540884"/>
                <a:gd name="connsiteY32" fmla="*/ 387633 h 432707"/>
                <a:gd name="connsiteX33" fmla="*/ 527643 w 540884"/>
                <a:gd name="connsiteY33" fmla="*/ 419467 h 432707"/>
                <a:gd name="connsiteX34" fmla="*/ 495810 w 540884"/>
                <a:gd name="connsiteY34" fmla="*/ 432707 h 432707"/>
                <a:gd name="connsiteX35" fmla="*/ 45073 w 540884"/>
                <a:gd name="connsiteY35" fmla="*/ 432707 h 432707"/>
                <a:gd name="connsiteX36" fmla="*/ 13240 w 540884"/>
                <a:gd name="connsiteY36" fmla="*/ 419467 h 432707"/>
                <a:gd name="connsiteX37" fmla="*/ 0 w 540884"/>
                <a:gd name="connsiteY37" fmla="*/ 387633 h 432707"/>
                <a:gd name="connsiteX38" fmla="*/ 0 w 540884"/>
                <a:gd name="connsiteY38" fmla="*/ 45074 h 432707"/>
                <a:gd name="connsiteX39" fmla="*/ 13240 w 540884"/>
                <a:gd name="connsiteY39" fmla="*/ 13240 h 432707"/>
                <a:gd name="connsiteX40" fmla="*/ 45073 w 540884"/>
                <a:gd name="connsiteY40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40884" h="432707">
                  <a:moveTo>
                    <a:pt x="351574" y="117191"/>
                  </a:moveTo>
                  <a:lnTo>
                    <a:pt x="468766" y="234383"/>
                  </a:lnTo>
                  <a:lnTo>
                    <a:pt x="468766" y="360589"/>
                  </a:lnTo>
                  <a:lnTo>
                    <a:pt x="72118" y="360589"/>
                  </a:lnTo>
                  <a:lnTo>
                    <a:pt x="72118" y="306501"/>
                  </a:lnTo>
                  <a:lnTo>
                    <a:pt x="162265" y="216353"/>
                  </a:lnTo>
                  <a:lnTo>
                    <a:pt x="207339" y="261427"/>
                  </a:lnTo>
                  <a:close/>
                  <a:moveTo>
                    <a:pt x="126207" y="72118"/>
                  </a:moveTo>
                  <a:cubicBezTo>
                    <a:pt x="141232" y="72118"/>
                    <a:pt x="154003" y="77376"/>
                    <a:pt x="164520" y="87894"/>
                  </a:cubicBezTo>
                  <a:cubicBezTo>
                    <a:pt x="175037" y="98411"/>
                    <a:pt x="180296" y="111182"/>
                    <a:pt x="180296" y="126206"/>
                  </a:cubicBezTo>
                  <a:cubicBezTo>
                    <a:pt x="180296" y="141231"/>
                    <a:pt x="175037" y="154002"/>
                    <a:pt x="164520" y="164519"/>
                  </a:cubicBezTo>
                  <a:cubicBezTo>
                    <a:pt x="154003" y="175036"/>
                    <a:pt x="141232" y="180294"/>
                    <a:pt x="126207" y="180294"/>
                  </a:cubicBezTo>
                  <a:cubicBezTo>
                    <a:pt x="111183" y="180294"/>
                    <a:pt x="98412" y="175036"/>
                    <a:pt x="87894" y="164519"/>
                  </a:cubicBezTo>
                  <a:cubicBezTo>
                    <a:pt x="77377" y="154002"/>
                    <a:pt x="72119" y="141231"/>
                    <a:pt x="72119" y="126206"/>
                  </a:cubicBezTo>
                  <a:cubicBezTo>
                    <a:pt x="72119" y="111182"/>
                    <a:pt x="77377" y="98411"/>
                    <a:pt x="87894" y="87894"/>
                  </a:cubicBezTo>
                  <a:cubicBezTo>
                    <a:pt x="98412" y="77376"/>
                    <a:pt x="111183" y="72118"/>
                    <a:pt x="126207" y="72118"/>
                  </a:cubicBezTo>
                  <a:close/>
                  <a:moveTo>
                    <a:pt x="45073" y="36059"/>
                  </a:moveTo>
                  <a:cubicBezTo>
                    <a:pt x="42632" y="36059"/>
                    <a:pt x="40520" y="36951"/>
                    <a:pt x="38735" y="38735"/>
                  </a:cubicBezTo>
                  <a:cubicBezTo>
                    <a:pt x="36951" y="40519"/>
                    <a:pt x="36059" y="42632"/>
                    <a:pt x="36059" y="45074"/>
                  </a:cubicBezTo>
                  <a:lnTo>
                    <a:pt x="36059" y="387633"/>
                  </a:lnTo>
                  <a:cubicBezTo>
                    <a:pt x="36059" y="390075"/>
                    <a:pt x="36951" y="392188"/>
                    <a:pt x="38735" y="393972"/>
                  </a:cubicBezTo>
                  <a:cubicBezTo>
                    <a:pt x="40520" y="395756"/>
                    <a:pt x="42632" y="396648"/>
                    <a:pt x="45073" y="396648"/>
                  </a:cubicBezTo>
                  <a:lnTo>
                    <a:pt x="495810" y="396648"/>
                  </a:lnTo>
                  <a:cubicBezTo>
                    <a:pt x="498252" y="396648"/>
                    <a:pt x="500364" y="395756"/>
                    <a:pt x="502148" y="393972"/>
                  </a:cubicBezTo>
                  <a:cubicBezTo>
                    <a:pt x="503933" y="392188"/>
                    <a:pt x="504825" y="390075"/>
                    <a:pt x="504825" y="387633"/>
                  </a:cubicBezTo>
                  <a:lnTo>
                    <a:pt x="504825" y="45074"/>
                  </a:lnTo>
                  <a:cubicBezTo>
                    <a:pt x="504825" y="42632"/>
                    <a:pt x="503933" y="40519"/>
                    <a:pt x="502148" y="38735"/>
                  </a:cubicBezTo>
                  <a:cubicBezTo>
                    <a:pt x="500364" y="36951"/>
                    <a:pt x="498252" y="36059"/>
                    <a:pt x="495810" y="36059"/>
                  </a:cubicBezTo>
                  <a:close/>
                  <a:moveTo>
                    <a:pt x="45073" y="0"/>
                  </a:moveTo>
                  <a:lnTo>
                    <a:pt x="495810" y="0"/>
                  </a:lnTo>
                  <a:cubicBezTo>
                    <a:pt x="508206" y="0"/>
                    <a:pt x="518817" y="4413"/>
                    <a:pt x="527643" y="13240"/>
                  </a:cubicBezTo>
                  <a:cubicBezTo>
                    <a:pt x="536471" y="22067"/>
                    <a:pt x="540884" y="32678"/>
                    <a:pt x="540884" y="45074"/>
                  </a:cubicBezTo>
                  <a:lnTo>
                    <a:pt x="540884" y="387633"/>
                  </a:lnTo>
                  <a:cubicBezTo>
                    <a:pt x="540884" y="400029"/>
                    <a:pt x="536471" y="410640"/>
                    <a:pt x="527643" y="419467"/>
                  </a:cubicBezTo>
                  <a:cubicBezTo>
                    <a:pt x="518817" y="428294"/>
                    <a:pt x="508206" y="432707"/>
                    <a:pt x="495810" y="432707"/>
                  </a:cubicBezTo>
                  <a:lnTo>
                    <a:pt x="45073" y="432707"/>
                  </a:lnTo>
                  <a:cubicBezTo>
                    <a:pt x="32678" y="432707"/>
                    <a:pt x="22067" y="428294"/>
                    <a:pt x="13240" y="419467"/>
                  </a:cubicBezTo>
                  <a:cubicBezTo>
                    <a:pt x="4413" y="410640"/>
                    <a:pt x="0" y="400029"/>
                    <a:pt x="0" y="387633"/>
                  </a:cubicBezTo>
                  <a:lnTo>
                    <a:pt x="0" y="45074"/>
                  </a:lnTo>
                  <a:cubicBezTo>
                    <a:pt x="0" y="32678"/>
                    <a:pt x="4413" y="22067"/>
                    <a:pt x="13240" y="13240"/>
                  </a:cubicBezTo>
                  <a:cubicBezTo>
                    <a:pt x="22067" y="4413"/>
                    <a:pt x="32678" y="0"/>
                    <a:pt x="4507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701192" y="3977104"/>
              <a:ext cx="352582" cy="265532"/>
            </a:xfrm>
            <a:custGeom>
              <a:avLst/>
              <a:gdLst>
                <a:gd name="connsiteX0" fmla="*/ 351574 w 540884"/>
                <a:gd name="connsiteY0" fmla="*/ 117191 h 432707"/>
                <a:gd name="connsiteX1" fmla="*/ 468766 w 540884"/>
                <a:gd name="connsiteY1" fmla="*/ 234383 h 432707"/>
                <a:gd name="connsiteX2" fmla="*/ 468766 w 540884"/>
                <a:gd name="connsiteY2" fmla="*/ 360589 h 432707"/>
                <a:gd name="connsiteX3" fmla="*/ 72118 w 540884"/>
                <a:gd name="connsiteY3" fmla="*/ 360589 h 432707"/>
                <a:gd name="connsiteX4" fmla="*/ 72118 w 540884"/>
                <a:gd name="connsiteY4" fmla="*/ 306501 h 432707"/>
                <a:gd name="connsiteX5" fmla="*/ 162265 w 540884"/>
                <a:gd name="connsiteY5" fmla="*/ 216353 h 432707"/>
                <a:gd name="connsiteX6" fmla="*/ 207339 w 540884"/>
                <a:gd name="connsiteY6" fmla="*/ 261427 h 432707"/>
                <a:gd name="connsiteX7" fmla="*/ 126207 w 540884"/>
                <a:gd name="connsiteY7" fmla="*/ 72118 h 432707"/>
                <a:gd name="connsiteX8" fmla="*/ 164520 w 540884"/>
                <a:gd name="connsiteY8" fmla="*/ 87894 h 432707"/>
                <a:gd name="connsiteX9" fmla="*/ 180296 w 540884"/>
                <a:gd name="connsiteY9" fmla="*/ 126206 h 432707"/>
                <a:gd name="connsiteX10" fmla="*/ 164520 w 540884"/>
                <a:gd name="connsiteY10" fmla="*/ 164519 h 432707"/>
                <a:gd name="connsiteX11" fmla="*/ 126207 w 540884"/>
                <a:gd name="connsiteY11" fmla="*/ 180294 h 432707"/>
                <a:gd name="connsiteX12" fmla="*/ 87894 w 540884"/>
                <a:gd name="connsiteY12" fmla="*/ 164519 h 432707"/>
                <a:gd name="connsiteX13" fmla="*/ 72119 w 540884"/>
                <a:gd name="connsiteY13" fmla="*/ 126206 h 432707"/>
                <a:gd name="connsiteX14" fmla="*/ 87894 w 540884"/>
                <a:gd name="connsiteY14" fmla="*/ 87894 h 432707"/>
                <a:gd name="connsiteX15" fmla="*/ 126207 w 540884"/>
                <a:gd name="connsiteY15" fmla="*/ 72118 h 432707"/>
                <a:gd name="connsiteX16" fmla="*/ 45073 w 540884"/>
                <a:gd name="connsiteY16" fmla="*/ 36059 h 432707"/>
                <a:gd name="connsiteX17" fmla="*/ 38735 w 540884"/>
                <a:gd name="connsiteY17" fmla="*/ 38735 h 432707"/>
                <a:gd name="connsiteX18" fmla="*/ 36059 w 540884"/>
                <a:gd name="connsiteY18" fmla="*/ 45074 h 432707"/>
                <a:gd name="connsiteX19" fmla="*/ 36059 w 540884"/>
                <a:gd name="connsiteY19" fmla="*/ 387633 h 432707"/>
                <a:gd name="connsiteX20" fmla="*/ 38735 w 540884"/>
                <a:gd name="connsiteY20" fmla="*/ 393972 h 432707"/>
                <a:gd name="connsiteX21" fmla="*/ 45073 w 540884"/>
                <a:gd name="connsiteY21" fmla="*/ 396648 h 432707"/>
                <a:gd name="connsiteX22" fmla="*/ 495810 w 540884"/>
                <a:gd name="connsiteY22" fmla="*/ 396648 h 432707"/>
                <a:gd name="connsiteX23" fmla="*/ 502148 w 540884"/>
                <a:gd name="connsiteY23" fmla="*/ 393972 h 432707"/>
                <a:gd name="connsiteX24" fmla="*/ 504825 w 540884"/>
                <a:gd name="connsiteY24" fmla="*/ 387633 h 432707"/>
                <a:gd name="connsiteX25" fmla="*/ 504825 w 540884"/>
                <a:gd name="connsiteY25" fmla="*/ 45074 h 432707"/>
                <a:gd name="connsiteX26" fmla="*/ 502148 w 540884"/>
                <a:gd name="connsiteY26" fmla="*/ 38735 h 432707"/>
                <a:gd name="connsiteX27" fmla="*/ 495810 w 540884"/>
                <a:gd name="connsiteY27" fmla="*/ 36059 h 432707"/>
                <a:gd name="connsiteX28" fmla="*/ 45073 w 540884"/>
                <a:gd name="connsiteY28" fmla="*/ 0 h 432707"/>
                <a:gd name="connsiteX29" fmla="*/ 495810 w 540884"/>
                <a:gd name="connsiteY29" fmla="*/ 0 h 432707"/>
                <a:gd name="connsiteX30" fmla="*/ 527643 w 540884"/>
                <a:gd name="connsiteY30" fmla="*/ 13240 h 432707"/>
                <a:gd name="connsiteX31" fmla="*/ 540884 w 540884"/>
                <a:gd name="connsiteY31" fmla="*/ 45074 h 432707"/>
                <a:gd name="connsiteX32" fmla="*/ 540884 w 540884"/>
                <a:gd name="connsiteY32" fmla="*/ 387633 h 432707"/>
                <a:gd name="connsiteX33" fmla="*/ 527643 w 540884"/>
                <a:gd name="connsiteY33" fmla="*/ 419467 h 432707"/>
                <a:gd name="connsiteX34" fmla="*/ 495810 w 540884"/>
                <a:gd name="connsiteY34" fmla="*/ 432707 h 432707"/>
                <a:gd name="connsiteX35" fmla="*/ 45073 w 540884"/>
                <a:gd name="connsiteY35" fmla="*/ 432707 h 432707"/>
                <a:gd name="connsiteX36" fmla="*/ 13240 w 540884"/>
                <a:gd name="connsiteY36" fmla="*/ 419467 h 432707"/>
                <a:gd name="connsiteX37" fmla="*/ 0 w 540884"/>
                <a:gd name="connsiteY37" fmla="*/ 387633 h 432707"/>
                <a:gd name="connsiteX38" fmla="*/ 0 w 540884"/>
                <a:gd name="connsiteY38" fmla="*/ 45074 h 432707"/>
                <a:gd name="connsiteX39" fmla="*/ 13240 w 540884"/>
                <a:gd name="connsiteY39" fmla="*/ 13240 h 432707"/>
                <a:gd name="connsiteX40" fmla="*/ 45073 w 540884"/>
                <a:gd name="connsiteY40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40884" h="432707">
                  <a:moveTo>
                    <a:pt x="351574" y="117191"/>
                  </a:moveTo>
                  <a:lnTo>
                    <a:pt x="468766" y="234383"/>
                  </a:lnTo>
                  <a:lnTo>
                    <a:pt x="468766" y="360589"/>
                  </a:lnTo>
                  <a:lnTo>
                    <a:pt x="72118" y="360589"/>
                  </a:lnTo>
                  <a:lnTo>
                    <a:pt x="72118" y="306501"/>
                  </a:lnTo>
                  <a:lnTo>
                    <a:pt x="162265" y="216353"/>
                  </a:lnTo>
                  <a:lnTo>
                    <a:pt x="207339" y="261427"/>
                  </a:lnTo>
                  <a:close/>
                  <a:moveTo>
                    <a:pt x="126207" y="72118"/>
                  </a:moveTo>
                  <a:cubicBezTo>
                    <a:pt x="141232" y="72118"/>
                    <a:pt x="154003" y="77376"/>
                    <a:pt x="164520" y="87894"/>
                  </a:cubicBezTo>
                  <a:cubicBezTo>
                    <a:pt x="175037" y="98411"/>
                    <a:pt x="180296" y="111182"/>
                    <a:pt x="180296" y="126206"/>
                  </a:cubicBezTo>
                  <a:cubicBezTo>
                    <a:pt x="180296" y="141231"/>
                    <a:pt x="175037" y="154002"/>
                    <a:pt x="164520" y="164519"/>
                  </a:cubicBezTo>
                  <a:cubicBezTo>
                    <a:pt x="154003" y="175036"/>
                    <a:pt x="141232" y="180294"/>
                    <a:pt x="126207" y="180294"/>
                  </a:cubicBezTo>
                  <a:cubicBezTo>
                    <a:pt x="111183" y="180294"/>
                    <a:pt x="98412" y="175036"/>
                    <a:pt x="87894" y="164519"/>
                  </a:cubicBezTo>
                  <a:cubicBezTo>
                    <a:pt x="77377" y="154002"/>
                    <a:pt x="72119" y="141231"/>
                    <a:pt x="72119" y="126206"/>
                  </a:cubicBezTo>
                  <a:cubicBezTo>
                    <a:pt x="72119" y="111182"/>
                    <a:pt x="77377" y="98411"/>
                    <a:pt x="87894" y="87894"/>
                  </a:cubicBezTo>
                  <a:cubicBezTo>
                    <a:pt x="98412" y="77376"/>
                    <a:pt x="111183" y="72118"/>
                    <a:pt x="126207" y="72118"/>
                  </a:cubicBezTo>
                  <a:close/>
                  <a:moveTo>
                    <a:pt x="45073" y="36059"/>
                  </a:moveTo>
                  <a:cubicBezTo>
                    <a:pt x="42632" y="36059"/>
                    <a:pt x="40520" y="36951"/>
                    <a:pt x="38735" y="38735"/>
                  </a:cubicBezTo>
                  <a:cubicBezTo>
                    <a:pt x="36951" y="40519"/>
                    <a:pt x="36059" y="42632"/>
                    <a:pt x="36059" y="45074"/>
                  </a:cubicBezTo>
                  <a:lnTo>
                    <a:pt x="36059" y="387633"/>
                  </a:lnTo>
                  <a:cubicBezTo>
                    <a:pt x="36059" y="390075"/>
                    <a:pt x="36951" y="392188"/>
                    <a:pt x="38735" y="393972"/>
                  </a:cubicBezTo>
                  <a:cubicBezTo>
                    <a:pt x="40520" y="395756"/>
                    <a:pt x="42632" y="396648"/>
                    <a:pt x="45073" y="396648"/>
                  </a:cubicBezTo>
                  <a:lnTo>
                    <a:pt x="495810" y="396648"/>
                  </a:lnTo>
                  <a:cubicBezTo>
                    <a:pt x="498252" y="396648"/>
                    <a:pt x="500364" y="395756"/>
                    <a:pt x="502148" y="393972"/>
                  </a:cubicBezTo>
                  <a:cubicBezTo>
                    <a:pt x="503933" y="392188"/>
                    <a:pt x="504825" y="390075"/>
                    <a:pt x="504825" y="387633"/>
                  </a:cubicBezTo>
                  <a:lnTo>
                    <a:pt x="504825" y="45074"/>
                  </a:lnTo>
                  <a:cubicBezTo>
                    <a:pt x="504825" y="42632"/>
                    <a:pt x="503933" y="40519"/>
                    <a:pt x="502148" y="38735"/>
                  </a:cubicBezTo>
                  <a:cubicBezTo>
                    <a:pt x="500364" y="36951"/>
                    <a:pt x="498252" y="36059"/>
                    <a:pt x="495810" y="36059"/>
                  </a:cubicBezTo>
                  <a:close/>
                  <a:moveTo>
                    <a:pt x="45073" y="0"/>
                  </a:moveTo>
                  <a:lnTo>
                    <a:pt x="495810" y="0"/>
                  </a:lnTo>
                  <a:cubicBezTo>
                    <a:pt x="508206" y="0"/>
                    <a:pt x="518817" y="4413"/>
                    <a:pt x="527643" y="13240"/>
                  </a:cubicBezTo>
                  <a:cubicBezTo>
                    <a:pt x="536471" y="22067"/>
                    <a:pt x="540884" y="32678"/>
                    <a:pt x="540884" y="45074"/>
                  </a:cubicBezTo>
                  <a:lnTo>
                    <a:pt x="540884" y="387633"/>
                  </a:lnTo>
                  <a:cubicBezTo>
                    <a:pt x="540884" y="400029"/>
                    <a:pt x="536471" y="410640"/>
                    <a:pt x="527643" y="419467"/>
                  </a:cubicBezTo>
                  <a:cubicBezTo>
                    <a:pt x="518817" y="428294"/>
                    <a:pt x="508206" y="432707"/>
                    <a:pt x="495810" y="432707"/>
                  </a:cubicBezTo>
                  <a:lnTo>
                    <a:pt x="45073" y="432707"/>
                  </a:lnTo>
                  <a:cubicBezTo>
                    <a:pt x="32678" y="432707"/>
                    <a:pt x="22067" y="428294"/>
                    <a:pt x="13240" y="419467"/>
                  </a:cubicBezTo>
                  <a:cubicBezTo>
                    <a:pt x="4413" y="410640"/>
                    <a:pt x="0" y="400029"/>
                    <a:pt x="0" y="387633"/>
                  </a:cubicBezTo>
                  <a:lnTo>
                    <a:pt x="0" y="45074"/>
                  </a:lnTo>
                  <a:cubicBezTo>
                    <a:pt x="0" y="32678"/>
                    <a:pt x="4413" y="22067"/>
                    <a:pt x="13240" y="13240"/>
                  </a:cubicBezTo>
                  <a:cubicBezTo>
                    <a:pt x="22067" y="4413"/>
                    <a:pt x="32678" y="0"/>
                    <a:pt x="4507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7547592" y="1471074"/>
              <a:ext cx="201346" cy="30720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/>
            <a:srcRect l="1" r="1269" b="45698"/>
            <a:stretch/>
          </p:blipFill>
          <p:spPr>
            <a:xfrm>
              <a:off x="7516740" y="1471074"/>
              <a:ext cx="245028" cy="3047763"/>
            </a:xfrm>
            <a:prstGeom prst="rect">
              <a:avLst/>
            </a:prstGeom>
          </p:spPr>
        </p:pic>
        <p:cxnSp>
          <p:nvCxnSpPr>
            <p:cNvPr id="78" name="Straight Connector 77"/>
            <p:cNvCxnSpPr/>
            <p:nvPr/>
          </p:nvCxnSpPr>
          <p:spPr>
            <a:xfrm flipV="1">
              <a:off x="3701192" y="1973828"/>
              <a:ext cx="3476848" cy="247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411549" y="2004902"/>
              <a:ext cx="105872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u="sng" dirty="0" smtClean="0">
                  <a:solidFill>
                    <a:srgbClr val="FF0000"/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Remove</a:t>
              </a:r>
              <a:endParaRPr lang="en-US" sz="1400" u="sng" dirty="0">
                <a:solidFill>
                  <a:srgbClr val="FF0000"/>
                </a:solidFill>
                <a:latin typeface="HelveticaNeueLT Std Med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82873" y="4408827"/>
            <a:ext cx="4213137" cy="2443399"/>
            <a:chOff x="7829040" y="2717467"/>
            <a:chExt cx="4213137" cy="2443399"/>
          </a:xfrm>
        </p:grpSpPr>
        <p:grpSp>
          <p:nvGrpSpPr>
            <p:cNvPr id="5" name="Group 4"/>
            <p:cNvGrpSpPr/>
            <p:nvPr/>
          </p:nvGrpSpPr>
          <p:grpSpPr>
            <a:xfrm>
              <a:off x="7829040" y="2717467"/>
              <a:ext cx="4213137" cy="2443399"/>
              <a:chOff x="7727724" y="1477364"/>
              <a:chExt cx="4213137" cy="244339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727724" y="1477364"/>
                <a:ext cx="4213137" cy="24433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030567" y="2576497"/>
                <a:ext cx="10587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Office Files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300950" y="2576497"/>
                <a:ext cx="10587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My videos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0479556" y="2571957"/>
                <a:ext cx="10587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My Images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8304740" y="2224739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9604962" y="2206807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904669" y="2208722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8310271" y="3004988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939993" y="3397946"/>
                <a:ext cx="12472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E-certificates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9604962" y="3004988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227697" y="3393226"/>
                <a:ext cx="16769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My Documents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8012763" y="2822232"/>
              <a:ext cx="2712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Repositories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651415" y="1336568"/>
            <a:ext cx="3970985" cy="554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003974" y="1397377"/>
            <a:ext cx="307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Request Account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3868494" y="1858122"/>
            <a:ext cx="3476848" cy="247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787751" y="1925694"/>
            <a:ext cx="72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Show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8327" y="2009269"/>
            <a:ext cx="155436" cy="150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348710" y="1935933"/>
            <a:ext cx="32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88962" y="1934719"/>
            <a:ext cx="102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Requests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0154" y="2298985"/>
            <a:ext cx="3976933" cy="897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920105" y="2364545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Marquez, John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53038" y="2468897"/>
            <a:ext cx="555289" cy="497644"/>
            <a:chOff x="4008474" y="2349795"/>
            <a:chExt cx="1052624" cy="956931"/>
          </a:xfrm>
        </p:grpSpPr>
        <p:sp>
          <p:nvSpPr>
            <p:cNvPr id="118" name="Rectangle 117"/>
            <p:cNvSpPr/>
            <p:nvPr/>
          </p:nvSpPr>
          <p:spPr>
            <a:xfrm>
              <a:off x="4008474" y="2349795"/>
              <a:ext cx="1052624" cy="956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5D3E5424-F450-41BA-9C62-7435C762DDC9}"/>
                </a:ext>
              </a:extLst>
            </p:cNvPr>
            <p:cNvSpPr/>
            <p:nvPr/>
          </p:nvSpPr>
          <p:spPr>
            <a:xfrm>
              <a:off x="4196633" y="2435789"/>
              <a:ext cx="641179" cy="817771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05856" y="2377956"/>
            <a:ext cx="1221766" cy="677690"/>
            <a:chOff x="4455474" y="2356692"/>
            <a:chExt cx="1221766" cy="677690"/>
          </a:xfrm>
        </p:grpSpPr>
        <p:sp>
          <p:nvSpPr>
            <p:cNvPr id="124" name="TextBox 123"/>
            <p:cNvSpPr txBox="1"/>
            <p:nvPr/>
          </p:nvSpPr>
          <p:spPr>
            <a:xfrm>
              <a:off x="4455474" y="2356692"/>
              <a:ext cx="68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Name: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55474" y="2556309"/>
              <a:ext cx="9457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Phone #: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55474" y="2772772"/>
              <a:ext cx="1221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</a:rPr>
                <a:t>Department: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056687" y="2573062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09342567811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57064" y="2788667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GE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55502" y="3313645"/>
            <a:ext cx="3976933" cy="897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934597" y="3379205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Balmond</a:t>
            </a:r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, Leo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867530" y="3483557"/>
            <a:ext cx="555289" cy="497644"/>
            <a:chOff x="4008474" y="2349795"/>
            <a:chExt cx="1052624" cy="956931"/>
          </a:xfrm>
        </p:grpSpPr>
        <p:sp>
          <p:nvSpPr>
            <p:cNvPr id="133" name="Rectangle 132"/>
            <p:cNvSpPr/>
            <p:nvPr/>
          </p:nvSpPr>
          <p:spPr>
            <a:xfrm>
              <a:off x="4008474" y="2349795"/>
              <a:ext cx="1052624" cy="956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D3E5424-F450-41BA-9C62-7435C762DDC9}"/>
                </a:ext>
              </a:extLst>
            </p:cNvPr>
            <p:cNvSpPr/>
            <p:nvPr/>
          </p:nvSpPr>
          <p:spPr>
            <a:xfrm>
              <a:off x="4196633" y="2435789"/>
              <a:ext cx="641179" cy="817771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420348" y="3392616"/>
            <a:ext cx="1221766" cy="677690"/>
            <a:chOff x="4455474" y="2356692"/>
            <a:chExt cx="1221766" cy="677690"/>
          </a:xfrm>
        </p:grpSpPr>
        <p:sp>
          <p:nvSpPr>
            <p:cNvPr id="137" name="TextBox 136"/>
            <p:cNvSpPr txBox="1"/>
            <p:nvPr/>
          </p:nvSpPr>
          <p:spPr>
            <a:xfrm>
              <a:off x="4455474" y="2356692"/>
              <a:ext cx="68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Name: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455474" y="2556309"/>
              <a:ext cx="9457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Phone #: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455474" y="2772772"/>
              <a:ext cx="1221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</a:rPr>
                <a:t>Department: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5071179" y="3587722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09067889901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71556" y="3803327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ICT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653647" y="4343525"/>
            <a:ext cx="3976933" cy="897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932742" y="4409085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Alucard</a:t>
            </a:r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, Jean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865675" y="4513437"/>
            <a:ext cx="555289" cy="497644"/>
            <a:chOff x="4008474" y="2349795"/>
            <a:chExt cx="1052624" cy="956931"/>
          </a:xfrm>
        </p:grpSpPr>
        <p:sp>
          <p:nvSpPr>
            <p:cNvPr id="153" name="Rectangle 152"/>
            <p:cNvSpPr/>
            <p:nvPr/>
          </p:nvSpPr>
          <p:spPr>
            <a:xfrm>
              <a:off x="4008474" y="2349795"/>
              <a:ext cx="1052624" cy="956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D3E5424-F450-41BA-9C62-7435C762DDC9}"/>
                </a:ext>
              </a:extLst>
            </p:cNvPr>
            <p:cNvSpPr/>
            <p:nvPr/>
          </p:nvSpPr>
          <p:spPr>
            <a:xfrm>
              <a:off x="4196633" y="2435789"/>
              <a:ext cx="641179" cy="817771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418493" y="4422496"/>
            <a:ext cx="1221766" cy="677690"/>
            <a:chOff x="4455474" y="2356692"/>
            <a:chExt cx="1221766" cy="677690"/>
          </a:xfrm>
        </p:grpSpPr>
        <p:sp>
          <p:nvSpPr>
            <p:cNvPr id="156" name="TextBox 155"/>
            <p:cNvSpPr txBox="1"/>
            <p:nvPr/>
          </p:nvSpPr>
          <p:spPr>
            <a:xfrm>
              <a:off x="4455474" y="2356692"/>
              <a:ext cx="68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Name: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55474" y="2556309"/>
              <a:ext cx="9457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Phone #: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55474" y="2772772"/>
              <a:ext cx="1221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</a:rPr>
                <a:t>Department: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69324" y="4617602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09065543789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69701" y="4833207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THM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651792" y="5373405"/>
            <a:ext cx="3976933" cy="897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4930887" y="5438965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Magdalena, Layla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3863820" y="5543317"/>
            <a:ext cx="555289" cy="497644"/>
            <a:chOff x="4008474" y="2349795"/>
            <a:chExt cx="1052624" cy="956931"/>
          </a:xfrm>
        </p:grpSpPr>
        <p:sp>
          <p:nvSpPr>
            <p:cNvPr id="164" name="Rectangle 163"/>
            <p:cNvSpPr/>
            <p:nvPr/>
          </p:nvSpPr>
          <p:spPr>
            <a:xfrm>
              <a:off x="4008474" y="2349795"/>
              <a:ext cx="1052624" cy="956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D3E5424-F450-41BA-9C62-7435C762DDC9}"/>
                </a:ext>
              </a:extLst>
            </p:cNvPr>
            <p:cNvSpPr/>
            <p:nvPr/>
          </p:nvSpPr>
          <p:spPr>
            <a:xfrm>
              <a:off x="4196633" y="2435789"/>
              <a:ext cx="641179" cy="817771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416638" y="5452376"/>
            <a:ext cx="1221766" cy="677690"/>
            <a:chOff x="4455474" y="2356692"/>
            <a:chExt cx="1221766" cy="677690"/>
          </a:xfrm>
        </p:grpSpPr>
        <p:sp>
          <p:nvSpPr>
            <p:cNvPr id="167" name="TextBox 166"/>
            <p:cNvSpPr txBox="1"/>
            <p:nvPr/>
          </p:nvSpPr>
          <p:spPr>
            <a:xfrm>
              <a:off x="4455474" y="2356692"/>
              <a:ext cx="68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Name: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455474" y="2556309"/>
              <a:ext cx="9457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Phone #: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55474" y="2772772"/>
              <a:ext cx="1221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</a:rPr>
                <a:t>Department: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5067469" y="5647482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09753566189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267846" y="5863087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CE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6"/>
          <a:srcRect l="1" r="1269" b="45698"/>
          <a:stretch/>
        </p:blipFill>
        <p:spPr>
          <a:xfrm>
            <a:off x="7390156" y="1330277"/>
            <a:ext cx="263165" cy="5555155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185604" y="2876371"/>
            <a:ext cx="2261785" cy="377070"/>
            <a:chOff x="186362" y="4669769"/>
            <a:chExt cx="2261785" cy="377070"/>
          </a:xfrm>
        </p:grpSpPr>
        <p:sp>
          <p:nvSpPr>
            <p:cNvPr id="107" name="TextBox 106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312715" y="-18214"/>
            <a:ext cx="8879285" cy="6876214"/>
          </a:xfrm>
          <a:prstGeom prst="rect">
            <a:avLst/>
          </a:prstGeom>
          <a:solidFill>
            <a:schemeClr val="tx1">
              <a:lumMod val="75000"/>
              <a:lumOff val="2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76151" y="796413"/>
            <a:ext cx="8395824" cy="417042"/>
            <a:chOff x="3673933" y="859477"/>
            <a:chExt cx="8395824" cy="417042"/>
          </a:xfrm>
        </p:grpSpPr>
        <p:sp>
          <p:nvSpPr>
            <p:cNvPr id="141" name="Rounded Rectangle 140"/>
            <p:cNvSpPr/>
            <p:nvPr/>
          </p:nvSpPr>
          <p:spPr>
            <a:xfrm>
              <a:off x="3673933" y="859477"/>
              <a:ext cx="6707009" cy="417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4940" y="914633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NeueLT Std Med" panose="020B0604020202020204" pitchFamily="34" charset="0"/>
                </a:rPr>
                <a:t>|</a:t>
              </a:r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520859" y="859477"/>
              <a:ext cx="1029773" cy="417042"/>
            </a:xfrm>
            <a:prstGeom prst="roundRect">
              <a:avLst>
                <a:gd name="adj" fmla="val 1471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207454" y="909803"/>
              <a:ext cx="1862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0573020" y="937803"/>
              <a:ext cx="263686" cy="239466"/>
            </a:xfrm>
            <a:custGeom>
              <a:avLst/>
              <a:gdLst/>
              <a:ahLst/>
              <a:cxnLst/>
              <a:rect l="l" t="t" r="r" b="b"/>
              <a:pathLst>
                <a:path w="468766" h="468766">
                  <a:moveTo>
                    <a:pt x="198324" y="0"/>
                  </a:moveTo>
                  <a:cubicBezTo>
                    <a:pt x="225180" y="0"/>
                    <a:pt x="250863" y="5212"/>
                    <a:pt x="275372" y="15635"/>
                  </a:cubicBezTo>
                  <a:cubicBezTo>
                    <a:pt x="299880" y="26058"/>
                    <a:pt x="321009" y="40144"/>
                    <a:pt x="338757" y="57891"/>
                  </a:cubicBezTo>
                  <a:cubicBezTo>
                    <a:pt x="356504" y="75639"/>
                    <a:pt x="370590" y="96767"/>
                    <a:pt x="381013" y="121276"/>
                  </a:cubicBezTo>
                  <a:cubicBezTo>
                    <a:pt x="391436" y="145785"/>
                    <a:pt x="396648" y="171468"/>
                    <a:pt x="396648" y="198324"/>
                  </a:cubicBezTo>
                  <a:cubicBezTo>
                    <a:pt x="396648" y="239642"/>
                    <a:pt x="385004" y="277109"/>
                    <a:pt x="361716" y="310727"/>
                  </a:cubicBezTo>
                  <a:lnTo>
                    <a:pt x="458342" y="407353"/>
                  </a:lnTo>
                  <a:cubicBezTo>
                    <a:pt x="465292" y="414302"/>
                    <a:pt x="468766" y="422753"/>
                    <a:pt x="468766" y="432707"/>
                  </a:cubicBezTo>
                  <a:cubicBezTo>
                    <a:pt x="468766" y="442473"/>
                    <a:pt x="465197" y="450924"/>
                    <a:pt x="458061" y="458061"/>
                  </a:cubicBezTo>
                  <a:cubicBezTo>
                    <a:pt x="450925" y="465198"/>
                    <a:pt x="442473" y="468766"/>
                    <a:pt x="432707" y="468766"/>
                  </a:cubicBezTo>
                  <a:cubicBezTo>
                    <a:pt x="422565" y="468766"/>
                    <a:pt x="414114" y="465198"/>
                    <a:pt x="407353" y="458061"/>
                  </a:cubicBezTo>
                  <a:lnTo>
                    <a:pt x="310726" y="361716"/>
                  </a:lnTo>
                  <a:cubicBezTo>
                    <a:pt x="277109" y="385004"/>
                    <a:pt x="239642" y="396648"/>
                    <a:pt x="198324" y="396648"/>
                  </a:cubicBezTo>
                  <a:cubicBezTo>
                    <a:pt x="171467" y="396648"/>
                    <a:pt x="145785" y="391437"/>
                    <a:pt x="121276" y="381013"/>
                  </a:cubicBezTo>
                  <a:cubicBezTo>
                    <a:pt x="96767" y="370590"/>
                    <a:pt x="75639" y="356504"/>
                    <a:pt x="57891" y="338757"/>
                  </a:cubicBezTo>
                  <a:cubicBezTo>
                    <a:pt x="40144" y="321009"/>
                    <a:pt x="26058" y="299881"/>
                    <a:pt x="15634" y="275372"/>
                  </a:cubicBezTo>
                  <a:cubicBezTo>
                    <a:pt x="5212" y="250863"/>
                    <a:pt x="0" y="225180"/>
                    <a:pt x="0" y="198324"/>
                  </a:cubicBezTo>
                  <a:cubicBezTo>
                    <a:pt x="0" y="171468"/>
                    <a:pt x="5212" y="145785"/>
                    <a:pt x="15634" y="121276"/>
                  </a:cubicBezTo>
                  <a:cubicBezTo>
                    <a:pt x="26058" y="96767"/>
                    <a:pt x="40144" y="75639"/>
                    <a:pt x="57891" y="57891"/>
                  </a:cubicBezTo>
                  <a:cubicBezTo>
                    <a:pt x="75639" y="40144"/>
                    <a:pt x="96767" y="26058"/>
                    <a:pt x="121276" y="15635"/>
                  </a:cubicBezTo>
                  <a:cubicBezTo>
                    <a:pt x="145785" y="5212"/>
                    <a:pt x="171467" y="0"/>
                    <a:pt x="198324" y="0"/>
                  </a:cubicBezTo>
                  <a:close/>
                  <a:moveTo>
                    <a:pt x="198324" y="72118"/>
                  </a:moveTo>
                  <a:cubicBezTo>
                    <a:pt x="163579" y="72118"/>
                    <a:pt x="133859" y="84466"/>
                    <a:pt x="109163" y="109163"/>
                  </a:cubicBezTo>
                  <a:cubicBezTo>
                    <a:pt x="84466" y="133859"/>
                    <a:pt x="72118" y="163580"/>
                    <a:pt x="72118" y="198324"/>
                  </a:cubicBezTo>
                  <a:cubicBezTo>
                    <a:pt x="72118" y="233068"/>
                    <a:pt x="84466" y="262789"/>
                    <a:pt x="109163" y="287485"/>
                  </a:cubicBezTo>
                  <a:cubicBezTo>
                    <a:pt x="133859" y="312182"/>
                    <a:pt x="163579" y="324530"/>
                    <a:pt x="198324" y="324530"/>
                  </a:cubicBezTo>
                  <a:cubicBezTo>
                    <a:pt x="233068" y="324530"/>
                    <a:pt x="262789" y="312182"/>
                    <a:pt x="287486" y="287485"/>
                  </a:cubicBezTo>
                  <a:cubicBezTo>
                    <a:pt x="312182" y="262789"/>
                    <a:pt x="324531" y="233068"/>
                    <a:pt x="324531" y="198324"/>
                  </a:cubicBezTo>
                  <a:cubicBezTo>
                    <a:pt x="324531" y="163580"/>
                    <a:pt x="312182" y="133859"/>
                    <a:pt x="287486" y="109163"/>
                  </a:cubicBezTo>
                  <a:cubicBezTo>
                    <a:pt x="262789" y="84466"/>
                    <a:pt x="233068" y="72118"/>
                    <a:pt x="198324" y="72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877779" y="1213415"/>
            <a:ext cx="6331893" cy="14541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982416" y="1304396"/>
            <a:ext cx="191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ICT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982416" y="1552987"/>
            <a:ext cx="191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GE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982416" y="1801578"/>
            <a:ext cx="191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THM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82416" y="2081280"/>
            <a:ext cx="191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CE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982416" y="2350349"/>
            <a:ext cx="191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BACOMM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17358" y="31413"/>
            <a:ext cx="8874642" cy="6854019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12715" y="0"/>
            <a:ext cx="8879285" cy="716202"/>
          </a:xfrm>
          <a:prstGeom prst="roundRect">
            <a:avLst>
              <a:gd name="adj" fmla="val 0"/>
            </a:avLst>
          </a:prstGeom>
          <a:solidFill>
            <a:srgbClr val="63A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436858" y="13965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Dashboard</a:t>
            </a:r>
            <a:endParaRPr lang="en-US" dirty="0">
              <a:solidFill>
                <a:schemeClr val="bg1"/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4643" y="1471074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HelveticaNeueLT Std Med" panose="020B0604020202020204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75" name="TextBox 74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115" name="Freeform 114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cxnSp>
        <p:nvCxnSpPr>
          <p:cNvPr id="95" name="Straight Connector 94"/>
          <p:cNvCxnSpPr/>
          <p:nvPr/>
        </p:nvCxnSpPr>
        <p:spPr>
          <a:xfrm>
            <a:off x="287346" y="1279205"/>
            <a:ext cx="27251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9" y="-18214"/>
            <a:ext cx="2567937" cy="1335327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1135105" y="433272"/>
            <a:ext cx="124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MAILBOX</a:t>
            </a:r>
            <a:endParaRPr lang="en-US" sz="1200" dirty="0">
              <a:solidFill>
                <a:schemeClr val="bg1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70A0E7A0-7B07-438F-ACFD-E79E8EA71388}"/>
              </a:ext>
            </a:extLst>
          </p:cNvPr>
          <p:cNvSpPr/>
          <p:nvPr/>
        </p:nvSpPr>
        <p:spPr>
          <a:xfrm>
            <a:off x="11541055" y="165789"/>
            <a:ext cx="299820" cy="235473"/>
          </a:xfrm>
          <a:custGeom>
            <a:avLst/>
            <a:gdLst>
              <a:gd name="connsiteX0" fmla="*/ 0 w 504825"/>
              <a:gd name="connsiteY0" fmla="*/ 127896 h 396648"/>
              <a:gd name="connsiteX1" fmla="*/ 28452 w 504825"/>
              <a:gd name="connsiteY1" fmla="*/ 152405 h 396648"/>
              <a:gd name="connsiteX2" fmla="*/ 168462 w 504825"/>
              <a:gd name="connsiteY2" fmla="*/ 249595 h 396648"/>
              <a:gd name="connsiteX3" fmla="*/ 194521 w 504825"/>
              <a:gd name="connsiteY3" fmla="*/ 268047 h 396648"/>
              <a:gd name="connsiteX4" fmla="*/ 221142 w 504825"/>
              <a:gd name="connsiteY4" fmla="*/ 281569 h 396648"/>
              <a:gd name="connsiteX5" fmla="*/ 252130 w 504825"/>
              <a:gd name="connsiteY5" fmla="*/ 288471 h 396648"/>
              <a:gd name="connsiteX6" fmla="*/ 252412 w 504825"/>
              <a:gd name="connsiteY6" fmla="*/ 288471 h 396648"/>
              <a:gd name="connsiteX7" fmla="*/ 252694 w 504825"/>
              <a:gd name="connsiteY7" fmla="*/ 288471 h 396648"/>
              <a:gd name="connsiteX8" fmla="*/ 283682 w 504825"/>
              <a:gd name="connsiteY8" fmla="*/ 281569 h 396648"/>
              <a:gd name="connsiteX9" fmla="*/ 310304 w 504825"/>
              <a:gd name="connsiteY9" fmla="*/ 268047 h 396648"/>
              <a:gd name="connsiteX10" fmla="*/ 336362 w 504825"/>
              <a:gd name="connsiteY10" fmla="*/ 249595 h 396648"/>
              <a:gd name="connsiteX11" fmla="*/ 476654 w 504825"/>
              <a:gd name="connsiteY11" fmla="*/ 152405 h 396648"/>
              <a:gd name="connsiteX12" fmla="*/ 504825 w 504825"/>
              <a:gd name="connsiteY12" fmla="*/ 127896 h 396648"/>
              <a:gd name="connsiteX13" fmla="*/ 504825 w 504825"/>
              <a:gd name="connsiteY13" fmla="*/ 351574 h 396648"/>
              <a:gd name="connsiteX14" fmla="*/ 491584 w 504825"/>
              <a:gd name="connsiteY14" fmla="*/ 383408 h 396648"/>
              <a:gd name="connsiteX15" fmla="*/ 459751 w 504825"/>
              <a:gd name="connsiteY15" fmla="*/ 396648 h 396648"/>
              <a:gd name="connsiteX16" fmla="*/ 45073 w 504825"/>
              <a:gd name="connsiteY16" fmla="*/ 396648 h 396648"/>
              <a:gd name="connsiteX17" fmla="*/ 13240 w 504825"/>
              <a:gd name="connsiteY17" fmla="*/ 383408 h 396648"/>
              <a:gd name="connsiteX18" fmla="*/ 0 w 504825"/>
              <a:gd name="connsiteY18" fmla="*/ 351574 h 396648"/>
              <a:gd name="connsiteX19" fmla="*/ 45073 w 504825"/>
              <a:gd name="connsiteY19" fmla="*/ 0 h 396648"/>
              <a:gd name="connsiteX20" fmla="*/ 459751 w 504825"/>
              <a:gd name="connsiteY20" fmla="*/ 0 h 396648"/>
              <a:gd name="connsiteX21" fmla="*/ 491444 w 504825"/>
              <a:gd name="connsiteY21" fmla="*/ 13240 h 396648"/>
              <a:gd name="connsiteX22" fmla="*/ 504825 w 504825"/>
              <a:gd name="connsiteY22" fmla="*/ 45073 h 396648"/>
              <a:gd name="connsiteX23" fmla="*/ 491021 w 504825"/>
              <a:gd name="connsiteY23" fmla="*/ 87612 h 396648"/>
              <a:gd name="connsiteX24" fmla="*/ 456652 w 504825"/>
              <a:gd name="connsiteY24" fmla="*/ 122262 h 396648"/>
              <a:gd name="connsiteX25" fmla="*/ 324812 w 504825"/>
              <a:gd name="connsiteY25" fmla="*/ 213818 h 396648"/>
              <a:gd name="connsiteX26" fmla="*/ 312839 w 504825"/>
              <a:gd name="connsiteY26" fmla="*/ 222410 h 396648"/>
              <a:gd name="connsiteX27" fmla="*/ 297627 w 504825"/>
              <a:gd name="connsiteY27" fmla="*/ 233115 h 396648"/>
              <a:gd name="connsiteX28" fmla="*/ 282978 w 504825"/>
              <a:gd name="connsiteY28" fmla="*/ 242271 h 396648"/>
              <a:gd name="connsiteX29" fmla="*/ 266779 w 504825"/>
              <a:gd name="connsiteY29" fmla="*/ 249877 h 396648"/>
              <a:gd name="connsiteX30" fmla="*/ 252694 w 504825"/>
              <a:gd name="connsiteY30" fmla="*/ 252412 h 396648"/>
              <a:gd name="connsiteX31" fmla="*/ 252412 w 504825"/>
              <a:gd name="connsiteY31" fmla="*/ 252412 h 396648"/>
              <a:gd name="connsiteX32" fmla="*/ 252130 w 504825"/>
              <a:gd name="connsiteY32" fmla="*/ 252412 h 396648"/>
              <a:gd name="connsiteX33" fmla="*/ 238045 w 504825"/>
              <a:gd name="connsiteY33" fmla="*/ 249877 h 396648"/>
              <a:gd name="connsiteX34" fmla="*/ 221847 w 504825"/>
              <a:gd name="connsiteY34" fmla="*/ 242271 h 396648"/>
              <a:gd name="connsiteX35" fmla="*/ 207198 w 504825"/>
              <a:gd name="connsiteY35" fmla="*/ 233115 h 396648"/>
              <a:gd name="connsiteX36" fmla="*/ 191985 w 504825"/>
              <a:gd name="connsiteY36" fmla="*/ 222410 h 396648"/>
              <a:gd name="connsiteX37" fmla="*/ 180013 w 504825"/>
              <a:gd name="connsiteY37" fmla="*/ 213818 h 396648"/>
              <a:gd name="connsiteX38" fmla="*/ 106204 w 504825"/>
              <a:gd name="connsiteY38" fmla="*/ 162406 h 396648"/>
              <a:gd name="connsiteX39" fmla="*/ 48454 w 504825"/>
              <a:gd name="connsiteY39" fmla="*/ 122262 h 396648"/>
              <a:gd name="connsiteX40" fmla="*/ 15494 w 504825"/>
              <a:gd name="connsiteY40" fmla="*/ 89725 h 396648"/>
              <a:gd name="connsiteX41" fmla="*/ 0 w 504825"/>
              <a:gd name="connsiteY41" fmla="*/ 51271 h 396648"/>
              <a:gd name="connsiteX42" fmla="*/ 11691 w 504825"/>
              <a:gd name="connsiteY42" fmla="*/ 14649 h 396648"/>
              <a:gd name="connsiteX43" fmla="*/ 45073 w 504825"/>
              <a:gd name="connsiteY43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04825" h="396648">
                <a:moveTo>
                  <a:pt x="0" y="127896"/>
                </a:moveTo>
                <a:cubicBezTo>
                  <a:pt x="8263" y="137099"/>
                  <a:pt x="17747" y="145268"/>
                  <a:pt x="28452" y="152405"/>
                </a:cubicBezTo>
                <a:cubicBezTo>
                  <a:pt x="96439" y="198606"/>
                  <a:pt x="143109" y="231002"/>
                  <a:pt x="168462" y="249595"/>
                </a:cubicBezTo>
                <a:cubicBezTo>
                  <a:pt x="179168" y="257483"/>
                  <a:pt x="187853" y="263634"/>
                  <a:pt x="194521" y="268047"/>
                </a:cubicBezTo>
                <a:cubicBezTo>
                  <a:pt x="201188" y="272461"/>
                  <a:pt x="210062" y="276968"/>
                  <a:pt x="221142" y="281569"/>
                </a:cubicBezTo>
                <a:cubicBezTo>
                  <a:pt x="232223" y="286171"/>
                  <a:pt x="242552" y="288471"/>
                  <a:pt x="252130" y="288471"/>
                </a:cubicBezTo>
                <a:lnTo>
                  <a:pt x="252412" y="288471"/>
                </a:lnTo>
                <a:lnTo>
                  <a:pt x="252694" y="288471"/>
                </a:lnTo>
                <a:cubicBezTo>
                  <a:pt x="262272" y="288471"/>
                  <a:pt x="272601" y="286171"/>
                  <a:pt x="283682" y="281569"/>
                </a:cubicBezTo>
                <a:cubicBezTo>
                  <a:pt x="294763" y="276968"/>
                  <a:pt x="303637" y="272461"/>
                  <a:pt x="310304" y="268047"/>
                </a:cubicBezTo>
                <a:cubicBezTo>
                  <a:pt x="316971" y="263634"/>
                  <a:pt x="325657" y="257483"/>
                  <a:pt x="336362" y="249595"/>
                </a:cubicBezTo>
                <a:cubicBezTo>
                  <a:pt x="368289" y="226495"/>
                  <a:pt x="415053" y="194098"/>
                  <a:pt x="476654" y="152405"/>
                </a:cubicBezTo>
                <a:cubicBezTo>
                  <a:pt x="487359" y="145081"/>
                  <a:pt x="496749" y="136911"/>
                  <a:pt x="504825" y="127896"/>
                </a:cubicBezTo>
                <a:lnTo>
                  <a:pt x="504825" y="351574"/>
                </a:lnTo>
                <a:cubicBezTo>
                  <a:pt x="504825" y="363970"/>
                  <a:pt x="500411" y="374581"/>
                  <a:pt x="491584" y="383408"/>
                </a:cubicBezTo>
                <a:cubicBezTo>
                  <a:pt x="482757" y="392234"/>
                  <a:pt x="472146" y="396648"/>
                  <a:pt x="459751" y="396648"/>
                </a:cubicBezTo>
                <a:lnTo>
                  <a:pt x="45073" y="396648"/>
                </a:lnTo>
                <a:cubicBezTo>
                  <a:pt x="32678" y="396648"/>
                  <a:pt x="22067" y="392234"/>
                  <a:pt x="13240" y="383408"/>
                </a:cubicBezTo>
                <a:cubicBezTo>
                  <a:pt x="4413" y="374581"/>
                  <a:pt x="0" y="363970"/>
                  <a:pt x="0" y="351574"/>
                </a:cubicBezTo>
                <a:close/>
                <a:moveTo>
                  <a:pt x="45073" y="0"/>
                </a:moveTo>
                <a:lnTo>
                  <a:pt x="459751" y="0"/>
                </a:lnTo>
                <a:cubicBezTo>
                  <a:pt x="471958" y="0"/>
                  <a:pt x="482523" y="4413"/>
                  <a:pt x="491444" y="13240"/>
                </a:cubicBezTo>
                <a:cubicBezTo>
                  <a:pt x="500364" y="22067"/>
                  <a:pt x="504825" y="32678"/>
                  <a:pt x="504825" y="45073"/>
                </a:cubicBezTo>
                <a:cubicBezTo>
                  <a:pt x="504825" y="59910"/>
                  <a:pt x="500223" y="74090"/>
                  <a:pt x="491021" y="87612"/>
                </a:cubicBezTo>
                <a:cubicBezTo>
                  <a:pt x="481818" y="101134"/>
                  <a:pt x="470362" y="112684"/>
                  <a:pt x="456652" y="122262"/>
                </a:cubicBezTo>
                <a:cubicBezTo>
                  <a:pt x="386037" y="171280"/>
                  <a:pt x="342090" y="201798"/>
                  <a:pt x="324812" y="213818"/>
                </a:cubicBezTo>
                <a:cubicBezTo>
                  <a:pt x="322934" y="215133"/>
                  <a:pt x="318943" y="217997"/>
                  <a:pt x="312839" y="222410"/>
                </a:cubicBezTo>
                <a:cubicBezTo>
                  <a:pt x="306735" y="226824"/>
                  <a:pt x="301664" y="230392"/>
                  <a:pt x="297627" y="233115"/>
                </a:cubicBezTo>
                <a:cubicBezTo>
                  <a:pt x="293589" y="235838"/>
                  <a:pt x="288706" y="238890"/>
                  <a:pt x="282978" y="242271"/>
                </a:cubicBezTo>
                <a:cubicBezTo>
                  <a:pt x="277249" y="245651"/>
                  <a:pt x="271850" y="248187"/>
                  <a:pt x="266779" y="249877"/>
                </a:cubicBezTo>
                <a:cubicBezTo>
                  <a:pt x="261709" y="251567"/>
                  <a:pt x="257014" y="252412"/>
                  <a:pt x="252694" y="252412"/>
                </a:cubicBezTo>
                <a:lnTo>
                  <a:pt x="252412" y="252412"/>
                </a:lnTo>
                <a:lnTo>
                  <a:pt x="252130" y="252412"/>
                </a:lnTo>
                <a:cubicBezTo>
                  <a:pt x="247811" y="252412"/>
                  <a:pt x="243116" y="251567"/>
                  <a:pt x="238045" y="249877"/>
                </a:cubicBezTo>
                <a:cubicBezTo>
                  <a:pt x="232974" y="248187"/>
                  <a:pt x="227575" y="245651"/>
                  <a:pt x="221847" y="242271"/>
                </a:cubicBezTo>
                <a:cubicBezTo>
                  <a:pt x="216118" y="238890"/>
                  <a:pt x="211235" y="235838"/>
                  <a:pt x="207198" y="233115"/>
                </a:cubicBezTo>
                <a:cubicBezTo>
                  <a:pt x="203160" y="230392"/>
                  <a:pt x="198089" y="226824"/>
                  <a:pt x="191985" y="222410"/>
                </a:cubicBezTo>
                <a:cubicBezTo>
                  <a:pt x="185882" y="217997"/>
                  <a:pt x="181891" y="215133"/>
                  <a:pt x="180013" y="213818"/>
                </a:cubicBezTo>
                <a:cubicBezTo>
                  <a:pt x="162922" y="201798"/>
                  <a:pt x="138319" y="184661"/>
                  <a:pt x="106204" y="162406"/>
                </a:cubicBezTo>
                <a:cubicBezTo>
                  <a:pt x="74090" y="140151"/>
                  <a:pt x="54839" y="126770"/>
                  <a:pt x="48454" y="122262"/>
                </a:cubicBezTo>
                <a:cubicBezTo>
                  <a:pt x="36810" y="114374"/>
                  <a:pt x="25823" y="103529"/>
                  <a:pt x="15494" y="89725"/>
                </a:cubicBezTo>
                <a:cubicBezTo>
                  <a:pt x="5164" y="75921"/>
                  <a:pt x="0" y="63103"/>
                  <a:pt x="0" y="51271"/>
                </a:cubicBezTo>
                <a:cubicBezTo>
                  <a:pt x="0" y="36622"/>
                  <a:pt x="3897" y="24415"/>
                  <a:pt x="11691" y="14649"/>
                </a:cubicBezTo>
                <a:cubicBezTo>
                  <a:pt x="19485" y="4883"/>
                  <a:pt x="30612" y="0"/>
                  <a:pt x="450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89" name="Oval 88"/>
          <p:cNvSpPr/>
          <p:nvPr/>
        </p:nvSpPr>
        <p:spPr>
          <a:xfrm>
            <a:off x="11728827" y="70809"/>
            <a:ext cx="212034" cy="188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F5F5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663431" y="39333"/>
            <a:ext cx="547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20+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1" name="Isosceles Triangle 100"/>
          <p:cNvSpPr/>
          <p:nvPr/>
        </p:nvSpPr>
        <p:spPr>
          <a:xfrm flipV="1">
            <a:off x="11053472" y="284117"/>
            <a:ext cx="153139" cy="126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044575" y="461620"/>
            <a:ext cx="139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Mancao</a:t>
            </a:r>
            <a:r>
              <a:rPr lang="en-US" sz="1200" dirty="0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, Nicole</a:t>
            </a:r>
            <a:endParaRPr lang="en-US" sz="1200" dirty="0">
              <a:solidFill>
                <a:schemeClr val="bg1"/>
              </a:solidFill>
              <a:latin typeface="HelveticaNeueLT Std Med" panose="020B0604020202020204" pitchFamily="34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24" y="22893"/>
            <a:ext cx="512079" cy="512079"/>
          </a:xfrm>
          <a:prstGeom prst="ellipse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660758" y="1330277"/>
            <a:ext cx="4263656" cy="3397820"/>
            <a:chOff x="3498112" y="1471074"/>
            <a:chExt cx="4263656" cy="3397820"/>
          </a:xfrm>
        </p:grpSpPr>
        <p:sp>
          <p:nvSpPr>
            <p:cNvPr id="83" name="Rectangle 82"/>
            <p:cNvSpPr/>
            <p:nvPr/>
          </p:nvSpPr>
          <p:spPr>
            <a:xfrm>
              <a:off x="3515016" y="1477365"/>
              <a:ext cx="4213137" cy="30657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98112" y="1541818"/>
              <a:ext cx="307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NeueLT Std" panose="020B0804020202020204" pitchFamily="34" charset="0"/>
                  <a:cs typeface="Segoe UI Semibold" panose="020B0702040204020203" pitchFamily="34" charset="0"/>
                </a:rPr>
                <a:t>My Recent Documents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26603" y="2432201"/>
              <a:ext cx="23006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DTS 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_Sample_File.docx</a:t>
              </a: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June 02, 2021 10:20 am</a:t>
              </a:r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20791" y="2948968"/>
              <a:ext cx="288983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Video_presentation_proposal.mp4</a:t>
              </a: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June 03, 2021 2:00 pm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020792" y="3412363"/>
              <a:ext cx="194645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Image01.jpeg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June 03, 2021 8:00 pm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01490" y="3960953"/>
              <a:ext cx="194645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Data.jpeg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June 11, 2021 6:00 am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  <a:p>
              <a:endParaRPr lang="en-US" sz="1400" dirty="0">
                <a:latin typeface="HelveticaNeueLT Std Med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3713722" y="2454837"/>
              <a:ext cx="311621" cy="366051"/>
            </a:xfrm>
            <a:custGeom>
              <a:avLst/>
              <a:gdLst>
                <a:gd name="connsiteX0" fmla="*/ 117191 w 432706"/>
                <a:gd name="connsiteY0" fmla="*/ 360589 h 504825"/>
                <a:gd name="connsiteX1" fmla="*/ 315515 w 432706"/>
                <a:gd name="connsiteY1" fmla="*/ 360589 h 504825"/>
                <a:gd name="connsiteX2" fmla="*/ 321994 w 432706"/>
                <a:gd name="connsiteY2" fmla="*/ 363125 h 504825"/>
                <a:gd name="connsiteX3" fmla="*/ 324530 w 432706"/>
                <a:gd name="connsiteY3" fmla="*/ 369604 h 504825"/>
                <a:gd name="connsiteX4" fmla="*/ 324530 w 432706"/>
                <a:gd name="connsiteY4" fmla="*/ 387634 h 504825"/>
                <a:gd name="connsiteX5" fmla="*/ 321994 w 432706"/>
                <a:gd name="connsiteY5" fmla="*/ 394113 h 504825"/>
                <a:gd name="connsiteX6" fmla="*/ 315515 w 432706"/>
                <a:gd name="connsiteY6" fmla="*/ 396648 h 504825"/>
                <a:gd name="connsiteX7" fmla="*/ 117191 w 432706"/>
                <a:gd name="connsiteY7" fmla="*/ 396648 h 504825"/>
                <a:gd name="connsiteX8" fmla="*/ 110712 w 432706"/>
                <a:gd name="connsiteY8" fmla="*/ 394113 h 504825"/>
                <a:gd name="connsiteX9" fmla="*/ 108176 w 432706"/>
                <a:gd name="connsiteY9" fmla="*/ 387634 h 504825"/>
                <a:gd name="connsiteX10" fmla="*/ 108176 w 432706"/>
                <a:gd name="connsiteY10" fmla="*/ 369604 h 504825"/>
                <a:gd name="connsiteX11" fmla="*/ 110712 w 432706"/>
                <a:gd name="connsiteY11" fmla="*/ 363125 h 504825"/>
                <a:gd name="connsiteX12" fmla="*/ 117191 w 432706"/>
                <a:gd name="connsiteY12" fmla="*/ 360589 h 504825"/>
                <a:gd name="connsiteX13" fmla="*/ 117191 w 432706"/>
                <a:gd name="connsiteY13" fmla="*/ 288471 h 504825"/>
                <a:gd name="connsiteX14" fmla="*/ 315515 w 432706"/>
                <a:gd name="connsiteY14" fmla="*/ 288471 h 504825"/>
                <a:gd name="connsiteX15" fmla="*/ 321994 w 432706"/>
                <a:gd name="connsiteY15" fmla="*/ 291007 h 504825"/>
                <a:gd name="connsiteX16" fmla="*/ 324530 w 432706"/>
                <a:gd name="connsiteY16" fmla="*/ 297486 h 504825"/>
                <a:gd name="connsiteX17" fmla="*/ 324530 w 432706"/>
                <a:gd name="connsiteY17" fmla="*/ 315516 h 504825"/>
                <a:gd name="connsiteX18" fmla="*/ 321994 w 432706"/>
                <a:gd name="connsiteY18" fmla="*/ 321995 h 504825"/>
                <a:gd name="connsiteX19" fmla="*/ 315515 w 432706"/>
                <a:gd name="connsiteY19" fmla="*/ 324530 h 504825"/>
                <a:gd name="connsiteX20" fmla="*/ 117191 w 432706"/>
                <a:gd name="connsiteY20" fmla="*/ 324530 h 504825"/>
                <a:gd name="connsiteX21" fmla="*/ 110712 w 432706"/>
                <a:gd name="connsiteY21" fmla="*/ 321995 h 504825"/>
                <a:gd name="connsiteX22" fmla="*/ 108176 w 432706"/>
                <a:gd name="connsiteY22" fmla="*/ 315516 h 504825"/>
                <a:gd name="connsiteX23" fmla="*/ 108176 w 432706"/>
                <a:gd name="connsiteY23" fmla="*/ 297486 h 504825"/>
                <a:gd name="connsiteX24" fmla="*/ 110712 w 432706"/>
                <a:gd name="connsiteY24" fmla="*/ 291007 h 504825"/>
                <a:gd name="connsiteX25" fmla="*/ 117191 w 432706"/>
                <a:gd name="connsiteY25" fmla="*/ 288471 h 504825"/>
                <a:gd name="connsiteX26" fmla="*/ 117191 w 432706"/>
                <a:gd name="connsiteY26" fmla="*/ 216353 h 504825"/>
                <a:gd name="connsiteX27" fmla="*/ 315515 w 432706"/>
                <a:gd name="connsiteY27" fmla="*/ 216353 h 504825"/>
                <a:gd name="connsiteX28" fmla="*/ 321994 w 432706"/>
                <a:gd name="connsiteY28" fmla="*/ 218888 h 504825"/>
                <a:gd name="connsiteX29" fmla="*/ 324530 w 432706"/>
                <a:gd name="connsiteY29" fmla="*/ 225367 h 504825"/>
                <a:gd name="connsiteX30" fmla="*/ 324530 w 432706"/>
                <a:gd name="connsiteY30" fmla="*/ 243397 h 504825"/>
                <a:gd name="connsiteX31" fmla="*/ 321994 w 432706"/>
                <a:gd name="connsiteY31" fmla="*/ 249876 h 504825"/>
                <a:gd name="connsiteX32" fmla="*/ 315515 w 432706"/>
                <a:gd name="connsiteY32" fmla="*/ 252411 h 504825"/>
                <a:gd name="connsiteX33" fmla="*/ 117191 w 432706"/>
                <a:gd name="connsiteY33" fmla="*/ 252411 h 504825"/>
                <a:gd name="connsiteX34" fmla="*/ 110712 w 432706"/>
                <a:gd name="connsiteY34" fmla="*/ 249876 h 504825"/>
                <a:gd name="connsiteX35" fmla="*/ 108176 w 432706"/>
                <a:gd name="connsiteY35" fmla="*/ 243397 h 504825"/>
                <a:gd name="connsiteX36" fmla="*/ 108176 w 432706"/>
                <a:gd name="connsiteY36" fmla="*/ 225367 h 504825"/>
                <a:gd name="connsiteX37" fmla="*/ 110712 w 432706"/>
                <a:gd name="connsiteY37" fmla="*/ 218888 h 504825"/>
                <a:gd name="connsiteX38" fmla="*/ 117191 w 432706"/>
                <a:gd name="connsiteY38" fmla="*/ 216353 h 504825"/>
                <a:gd name="connsiteX39" fmla="*/ 288471 w 432706"/>
                <a:gd name="connsiteY39" fmla="*/ 38312 h 504825"/>
                <a:gd name="connsiteX40" fmla="*/ 288471 w 432706"/>
                <a:gd name="connsiteY40" fmla="*/ 144236 h 504825"/>
                <a:gd name="connsiteX41" fmla="*/ 394394 w 432706"/>
                <a:gd name="connsiteY41" fmla="*/ 144236 h 504825"/>
                <a:gd name="connsiteX42" fmla="*/ 388196 w 432706"/>
                <a:gd name="connsiteY42" fmla="*/ 132685 h 504825"/>
                <a:gd name="connsiteX43" fmla="*/ 300021 w 432706"/>
                <a:gd name="connsiteY43" fmla="*/ 44510 h 504825"/>
                <a:gd name="connsiteX44" fmla="*/ 288471 w 432706"/>
                <a:gd name="connsiteY44" fmla="*/ 38312 h 504825"/>
                <a:gd name="connsiteX45" fmla="*/ 36059 w 432706"/>
                <a:gd name="connsiteY45" fmla="*/ 36059 h 504825"/>
                <a:gd name="connsiteX46" fmla="*/ 36059 w 432706"/>
                <a:gd name="connsiteY46" fmla="*/ 468766 h 504825"/>
                <a:gd name="connsiteX47" fmla="*/ 396648 w 432706"/>
                <a:gd name="connsiteY47" fmla="*/ 468766 h 504825"/>
                <a:gd name="connsiteX48" fmla="*/ 396648 w 432706"/>
                <a:gd name="connsiteY48" fmla="*/ 180295 h 504825"/>
                <a:gd name="connsiteX49" fmla="*/ 279456 w 432706"/>
                <a:gd name="connsiteY49" fmla="*/ 180295 h 504825"/>
                <a:gd name="connsiteX50" fmla="*/ 260300 w 432706"/>
                <a:gd name="connsiteY50" fmla="*/ 172407 h 504825"/>
                <a:gd name="connsiteX51" fmla="*/ 252412 w 432706"/>
                <a:gd name="connsiteY51" fmla="*/ 153251 h 504825"/>
                <a:gd name="connsiteX52" fmla="*/ 252412 w 432706"/>
                <a:gd name="connsiteY52" fmla="*/ 36059 h 504825"/>
                <a:gd name="connsiteX53" fmla="*/ 27044 w 432706"/>
                <a:gd name="connsiteY53" fmla="*/ 0 h 504825"/>
                <a:gd name="connsiteX54" fmla="*/ 279456 w 432706"/>
                <a:gd name="connsiteY54" fmla="*/ 0 h 504825"/>
                <a:gd name="connsiteX55" fmla="*/ 304246 w 432706"/>
                <a:gd name="connsiteY55" fmla="*/ 5634 h 504825"/>
                <a:gd name="connsiteX56" fmla="*/ 325656 w 432706"/>
                <a:gd name="connsiteY56" fmla="*/ 19156 h 504825"/>
                <a:gd name="connsiteX57" fmla="*/ 413550 w 432706"/>
                <a:gd name="connsiteY57" fmla="*/ 107050 h 504825"/>
                <a:gd name="connsiteX58" fmla="*/ 427073 w 432706"/>
                <a:gd name="connsiteY58" fmla="*/ 128460 h 504825"/>
                <a:gd name="connsiteX59" fmla="*/ 432706 w 432706"/>
                <a:gd name="connsiteY59" fmla="*/ 153251 h 504825"/>
                <a:gd name="connsiteX60" fmla="*/ 432706 w 432706"/>
                <a:gd name="connsiteY60" fmla="*/ 477781 h 504825"/>
                <a:gd name="connsiteX61" fmla="*/ 424818 w 432706"/>
                <a:gd name="connsiteY61" fmla="*/ 496937 h 504825"/>
                <a:gd name="connsiteX62" fmla="*/ 405662 w 432706"/>
                <a:gd name="connsiteY62" fmla="*/ 504825 h 504825"/>
                <a:gd name="connsiteX63" fmla="*/ 27044 w 432706"/>
                <a:gd name="connsiteY63" fmla="*/ 504825 h 504825"/>
                <a:gd name="connsiteX64" fmla="*/ 7888 w 432706"/>
                <a:gd name="connsiteY64" fmla="*/ 496937 h 504825"/>
                <a:gd name="connsiteX65" fmla="*/ 0 w 432706"/>
                <a:gd name="connsiteY65" fmla="*/ 477781 h 504825"/>
                <a:gd name="connsiteX66" fmla="*/ 0 w 432706"/>
                <a:gd name="connsiteY66" fmla="*/ 27044 h 504825"/>
                <a:gd name="connsiteX67" fmla="*/ 7888 w 432706"/>
                <a:gd name="connsiteY67" fmla="*/ 7888 h 504825"/>
                <a:gd name="connsiteX68" fmla="*/ 27044 w 432706"/>
                <a:gd name="connsiteY68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2706" h="504825">
                  <a:moveTo>
                    <a:pt x="117191" y="360589"/>
                  </a:moveTo>
                  <a:lnTo>
                    <a:pt x="315515" y="360589"/>
                  </a:lnTo>
                  <a:cubicBezTo>
                    <a:pt x="318144" y="360589"/>
                    <a:pt x="320304" y="361434"/>
                    <a:pt x="321994" y="363125"/>
                  </a:cubicBezTo>
                  <a:cubicBezTo>
                    <a:pt x="323684" y="364815"/>
                    <a:pt x="324530" y="366975"/>
                    <a:pt x="324530" y="369604"/>
                  </a:cubicBezTo>
                  <a:lnTo>
                    <a:pt x="324530" y="387634"/>
                  </a:lnTo>
                  <a:cubicBezTo>
                    <a:pt x="324530" y="390263"/>
                    <a:pt x="323684" y="392423"/>
                    <a:pt x="321994" y="394113"/>
                  </a:cubicBezTo>
                  <a:cubicBezTo>
                    <a:pt x="320304" y="395803"/>
                    <a:pt x="318144" y="396648"/>
                    <a:pt x="315515" y="396648"/>
                  </a:cubicBezTo>
                  <a:lnTo>
                    <a:pt x="117191" y="396648"/>
                  </a:lnTo>
                  <a:cubicBezTo>
                    <a:pt x="114562" y="396648"/>
                    <a:pt x="112402" y="395803"/>
                    <a:pt x="110712" y="394113"/>
                  </a:cubicBezTo>
                  <a:cubicBezTo>
                    <a:pt x="109021" y="392423"/>
                    <a:pt x="108176" y="390263"/>
                    <a:pt x="108176" y="387634"/>
                  </a:cubicBezTo>
                  <a:lnTo>
                    <a:pt x="108176" y="369604"/>
                  </a:lnTo>
                  <a:cubicBezTo>
                    <a:pt x="108176" y="366975"/>
                    <a:pt x="109021" y="364815"/>
                    <a:pt x="110712" y="363125"/>
                  </a:cubicBezTo>
                  <a:cubicBezTo>
                    <a:pt x="112402" y="361434"/>
                    <a:pt x="114562" y="360589"/>
                    <a:pt x="117191" y="360589"/>
                  </a:cubicBezTo>
                  <a:close/>
                  <a:moveTo>
                    <a:pt x="117191" y="288471"/>
                  </a:moveTo>
                  <a:lnTo>
                    <a:pt x="315515" y="288471"/>
                  </a:lnTo>
                  <a:cubicBezTo>
                    <a:pt x="318144" y="288471"/>
                    <a:pt x="320304" y="289317"/>
                    <a:pt x="321994" y="291007"/>
                  </a:cubicBezTo>
                  <a:cubicBezTo>
                    <a:pt x="323684" y="292697"/>
                    <a:pt x="324530" y="294857"/>
                    <a:pt x="324530" y="297486"/>
                  </a:cubicBezTo>
                  <a:lnTo>
                    <a:pt x="324530" y="315516"/>
                  </a:lnTo>
                  <a:cubicBezTo>
                    <a:pt x="324530" y="318145"/>
                    <a:pt x="323684" y="320305"/>
                    <a:pt x="321994" y="321995"/>
                  </a:cubicBezTo>
                  <a:cubicBezTo>
                    <a:pt x="320304" y="323685"/>
                    <a:pt x="318144" y="324530"/>
                    <a:pt x="315515" y="324530"/>
                  </a:cubicBezTo>
                  <a:lnTo>
                    <a:pt x="117191" y="324530"/>
                  </a:lnTo>
                  <a:cubicBezTo>
                    <a:pt x="114562" y="324530"/>
                    <a:pt x="112402" y="323685"/>
                    <a:pt x="110712" y="321995"/>
                  </a:cubicBezTo>
                  <a:cubicBezTo>
                    <a:pt x="109021" y="320305"/>
                    <a:pt x="108176" y="318145"/>
                    <a:pt x="108176" y="315516"/>
                  </a:cubicBezTo>
                  <a:lnTo>
                    <a:pt x="108176" y="297486"/>
                  </a:lnTo>
                  <a:cubicBezTo>
                    <a:pt x="108176" y="294857"/>
                    <a:pt x="109021" y="292697"/>
                    <a:pt x="110712" y="291007"/>
                  </a:cubicBezTo>
                  <a:cubicBezTo>
                    <a:pt x="112402" y="289317"/>
                    <a:pt x="114562" y="288471"/>
                    <a:pt x="117191" y="288471"/>
                  </a:cubicBezTo>
                  <a:close/>
                  <a:moveTo>
                    <a:pt x="117191" y="216353"/>
                  </a:moveTo>
                  <a:lnTo>
                    <a:pt x="315515" y="216353"/>
                  </a:lnTo>
                  <a:cubicBezTo>
                    <a:pt x="318144" y="216353"/>
                    <a:pt x="320304" y="217198"/>
                    <a:pt x="321994" y="218888"/>
                  </a:cubicBezTo>
                  <a:cubicBezTo>
                    <a:pt x="323684" y="220578"/>
                    <a:pt x="324530" y="222738"/>
                    <a:pt x="324530" y="225367"/>
                  </a:cubicBezTo>
                  <a:lnTo>
                    <a:pt x="324530" y="243397"/>
                  </a:lnTo>
                  <a:cubicBezTo>
                    <a:pt x="324530" y="246026"/>
                    <a:pt x="323684" y="248186"/>
                    <a:pt x="321994" y="249876"/>
                  </a:cubicBezTo>
                  <a:cubicBezTo>
                    <a:pt x="320304" y="251566"/>
                    <a:pt x="318144" y="252411"/>
                    <a:pt x="315515" y="252411"/>
                  </a:cubicBezTo>
                  <a:lnTo>
                    <a:pt x="117191" y="252411"/>
                  </a:lnTo>
                  <a:cubicBezTo>
                    <a:pt x="114562" y="252411"/>
                    <a:pt x="112402" y="251566"/>
                    <a:pt x="110712" y="249876"/>
                  </a:cubicBezTo>
                  <a:cubicBezTo>
                    <a:pt x="109021" y="248186"/>
                    <a:pt x="108176" y="246026"/>
                    <a:pt x="108176" y="243397"/>
                  </a:cubicBezTo>
                  <a:lnTo>
                    <a:pt x="108176" y="225367"/>
                  </a:lnTo>
                  <a:cubicBezTo>
                    <a:pt x="108176" y="222738"/>
                    <a:pt x="109021" y="220578"/>
                    <a:pt x="110712" y="218888"/>
                  </a:cubicBezTo>
                  <a:cubicBezTo>
                    <a:pt x="112402" y="217198"/>
                    <a:pt x="114562" y="216353"/>
                    <a:pt x="117191" y="216353"/>
                  </a:cubicBezTo>
                  <a:close/>
                  <a:moveTo>
                    <a:pt x="288471" y="38312"/>
                  </a:moveTo>
                  <a:lnTo>
                    <a:pt x="288471" y="144236"/>
                  </a:lnTo>
                  <a:lnTo>
                    <a:pt x="394394" y="144236"/>
                  </a:lnTo>
                  <a:cubicBezTo>
                    <a:pt x="392516" y="138789"/>
                    <a:pt x="390450" y="134939"/>
                    <a:pt x="388196" y="132685"/>
                  </a:cubicBezTo>
                  <a:lnTo>
                    <a:pt x="300021" y="44510"/>
                  </a:lnTo>
                  <a:cubicBezTo>
                    <a:pt x="297767" y="42256"/>
                    <a:pt x="293917" y="40191"/>
                    <a:pt x="288471" y="38312"/>
                  </a:cubicBezTo>
                  <a:close/>
                  <a:moveTo>
                    <a:pt x="36059" y="36059"/>
                  </a:moveTo>
                  <a:lnTo>
                    <a:pt x="36059" y="468766"/>
                  </a:lnTo>
                  <a:lnTo>
                    <a:pt x="396648" y="468766"/>
                  </a:lnTo>
                  <a:lnTo>
                    <a:pt x="396648" y="180295"/>
                  </a:lnTo>
                  <a:lnTo>
                    <a:pt x="279456" y="180295"/>
                  </a:lnTo>
                  <a:cubicBezTo>
                    <a:pt x="271944" y="180295"/>
                    <a:pt x="265558" y="177665"/>
                    <a:pt x="260300" y="172407"/>
                  </a:cubicBezTo>
                  <a:cubicBezTo>
                    <a:pt x="255041" y="167148"/>
                    <a:pt x="252412" y="160763"/>
                    <a:pt x="252412" y="153251"/>
                  </a:cubicBezTo>
                  <a:lnTo>
                    <a:pt x="252412" y="36059"/>
                  </a:lnTo>
                  <a:close/>
                  <a:moveTo>
                    <a:pt x="27044" y="0"/>
                  </a:moveTo>
                  <a:lnTo>
                    <a:pt x="279456" y="0"/>
                  </a:lnTo>
                  <a:cubicBezTo>
                    <a:pt x="286968" y="0"/>
                    <a:pt x="295232" y="1878"/>
                    <a:pt x="304246" y="5634"/>
                  </a:cubicBezTo>
                  <a:cubicBezTo>
                    <a:pt x="313261" y="9390"/>
                    <a:pt x="320398" y="13898"/>
                    <a:pt x="325656" y="19156"/>
                  </a:cubicBezTo>
                  <a:lnTo>
                    <a:pt x="413550" y="107050"/>
                  </a:lnTo>
                  <a:cubicBezTo>
                    <a:pt x="418809" y="112309"/>
                    <a:pt x="423316" y="119445"/>
                    <a:pt x="427073" y="128460"/>
                  </a:cubicBezTo>
                  <a:cubicBezTo>
                    <a:pt x="430828" y="137475"/>
                    <a:pt x="432706" y="145738"/>
                    <a:pt x="432706" y="153251"/>
                  </a:cubicBezTo>
                  <a:lnTo>
                    <a:pt x="432706" y="477781"/>
                  </a:lnTo>
                  <a:cubicBezTo>
                    <a:pt x="432706" y="485293"/>
                    <a:pt x="430077" y="491679"/>
                    <a:pt x="424818" y="496937"/>
                  </a:cubicBezTo>
                  <a:cubicBezTo>
                    <a:pt x="419560" y="502196"/>
                    <a:pt x="413175" y="504825"/>
                    <a:pt x="405662" y="504825"/>
                  </a:cubicBezTo>
                  <a:lnTo>
                    <a:pt x="27044" y="504825"/>
                  </a:lnTo>
                  <a:cubicBezTo>
                    <a:pt x="19531" y="504825"/>
                    <a:pt x="13146" y="502196"/>
                    <a:pt x="7888" y="496937"/>
                  </a:cubicBezTo>
                  <a:cubicBezTo>
                    <a:pt x="2629" y="491679"/>
                    <a:pt x="0" y="485293"/>
                    <a:pt x="0" y="477781"/>
                  </a:cubicBezTo>
                  <a:lnTo>
                    <a:pt x="0" y="27044"/>
                  </a:lnTo>
                  <a:cubicBezTo>
                    <a:pt x="0" y="19532"/>
                    <a:pt x="2629" y="13147"/>
                    <a:pt x="7888" y="7888"/>
                  </a:cubicBezTo>
                  <a:cubicBezTo>
                    <a:pt x="13146" y="2629"/>
                    <a:pt x="19531" y="0"/>
                    <a:pt x="27044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711417" y="2988236"/>
              <a:ext cx="335650" cy="241894"/>
            </a:xfrm>
            <a:custGeom>
              <a:avLst/>
              <a:gdLst/>
              <a:ahLst/>
              <a:cxnLst/>
              <a:rect l="l" t="t" r="r" b="b"/>
              <a:pathLst>
                <a:path w="504825" h="360589">
                  <a:moveTo>
                    <a:pt x="81132" y="0"/>
                  </a:moveTo>
                  <a:lnTo>
                    <a:pt x="279457" y="0"/>
                  </a:lnTo>
                  <a:cubicBezTo>
                    <a:pt x="301806" y="0"/>
                    <a:pt x="320915" y="7935"/>
                    <a:pt x="336785" y="23804"/>
                  </a:cubicBezTo>
                  <a:cubicBezTo>
                    <a:pt x="352655" y="39674"/>
                    <a:pt x="360589" y="58784"/>
                    <a:pt x="360589" y="81132"/>
                  </a:cubicBezTo>
                  <a:lnTo>
                    <a:pt x="360589" y="127615"/>
                  </a:lnTo>
                  <a:lnTo>
                    <a:pt x="474119" y="14367"/>
                  </a:lnTo>
                  <a:cubicBezTo>
                    <a:pt x="477499" y="10799"/>
                    <a:pt x="481725" y="9015"/>
                    <a:pt x="486795" y="9015"/>
                  </a:cubicBezTo>
                  <a:cubicBezTo>
                    <a:pt x="489049" y="9015"/>
                    <a:pt x="491397" y="9484"/>
                    <a:pt x="493838" y="10423"/>
                  </a:cubicBezTo>
                  <a:cubicBezTo>
                    <a:pt x="501162" y="13616"/>
                    <a:pt x="504825" y="19156"/>
                    <a:pt x="504825" y="27044"/>
                  </a:cubicBezTo>
                  <a:lnTo>
                    <a:pt x="504825" y="333545"/>
                  </a:lnTo>
                  <a:cubicBezTo>
                    <a:pt x="504825" y="341433"/>
                    <a:pt x="501162" y="346973"/>
                    <a:pt x="493838" y="350166"/>
                  </a:cubicBezTo>
                  <a:cubicBezTo>
                    <a:pt x="491397" y="351105"/>
                    <a:pt x="489049" y="351574"/>
                    <a:pt x="486795" y="351574"/>
                  </a:cubicBezTo>
                  <a:cubicBezTo>
                    <a:pt x="481725" y="351574"/>
                    <a:pt x="477499" y="349790"/>
                    <a:pt x="474119" y="346222"/>
                  </a:cubicBezTo>
                  <a:lnTo>
                    <a:pt x="360589" y="232693"/>
                  </a:lnTo>
                  <a:lnTo>
                    <a:pt x="360589" y="279456"/>
                  </a:lnTo>
                  <a:cubicBezTo>
                    <a:pt x="360589" y="301806"/>
                    <a:pt x="352655" y="320915"/>
                    <a:pt x="336785" y="336785"/>
                  </a:cubicBezTo>
                  <a:cubicBezTo>
                    <a:pt x="320915" y="352654"/>
                    <a:pt x="301806" y="360589"/>
                    <a:pt x="279457" y="360589"/>
                  </a:cubicBezTo>
                  <a:lnTo>
                    <a:pt x="81132" y="360589"/>
                  </a:lnTo>
                  <a:cubicBezTo>
                    <a:pt x="58783" y="360589"/>
                    <a:pt x="39674" y="352654"/>
                    <a:pt x="23804" y="336785"/>
                  </a:cubicBezTo>
                  <a:cubicBezTo>
                    <a:pt x="7934" y="320915"/>
                    <a:pt x="0" y="301806"/>
                    <a:pt x="0" y="279456"/>
                  </a:cubicBezTo>
                  <a:lnTo>
                    <a:pt x="0" y="81132"/>
                  </a:lnTo>
                  <a:cubicBezTo>
                    <a:pt x="0" y="58784"/>
                    <a:pt x="7934" y="39674"/>
                    <a:pt x="23804" y="23804"/>
                  </a:cubicBezTo>
                  <a:cubicBezTo>
                    <a:pt x="39674" y="7935"/>
                    <a:pt x="58783" y="0"/>
                    <a:pt x="81132" y="0"/>
                  </a:cubicBezTo>
                  <a:close/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711417" y="3454911"/>
              <a:ext cx="352582" cy="265532"/>
            </a:xfrm>
            <a:custGeom>
              <a:avLst/>
              <a:gdLst>
                <a:gd name="connsiteX0" fmla="*/ 351574 w 540884"/>
                <a:gd name="connsiteY0" fmla="*/ 117191 h 432707"/>
                <a:gd name="connsiteX1" fmla="*/ 468766 w 540884"/>
                <a:gd name="connsiteY1" fmla="*/ 234383 h 432707"/>
                <a:gd name="connsiteX2" fmla="*/ 468766 w 540884"/>
                <a:gd name="connsiteY2" fmla="*/ 360589 h 432707"/>
                <a:gd name="connsiteX3" fmla="*/ 72118 w 540884"/>
                <a:gd name="connsiteY3" fmla="*/ 360589 h 432707"/>
                <a:gd name="connsiteX4" fmla="*/ 72118 w 540884"/>
                <a:gd name="connsiteY4" fmla="*/ 306501 h 432707"/>
                <a:gd name="connsiteX5" fmla="*/ 162265 w 540884"/>
                <a:gd name="connsiteY5" fmla="*/ 216353 h 432707"/>
                <a:gd name="connsiteX6" fmla="*/ 207339 w 540884"/>
                <a:gd name="connsiteY6" fmla="*/ 261427 h 432707"/>
                <a:gd name="connsiteX7" fmla="*/ 126207 w 540884"/>
                <a:gd name="connsiteY7" fmla="*/ 72118 h 432707"/>
                <a:gd name="connsiteX8" fmla="*/ 164520 w 540884"/>
                <a:gd name="connsiteY8" fmla="*/ 87894 h 432707"/>
                <a:gd name="connsiteX9" fmla="*/ 180296 w 540884"/>
                <a:gd name="connsiteY9" fmla="*/ 126206 h 432707"/>
                <a:gd name="connsiteX10" fmla="*/ 164520 w 540884"/>
                <a:gd name="connsiteY10" fmla="*/ 164519 h 432707"/>
                <a:gd name="connsiteX11" fmla="*/ 126207 w 540884"/>
                <a:gd name="connsiteY11" fmla="*/ 180294 h 432707"/>
                <a:gd name="connsiteX12" fmla="*/ 87894 w 540884"/>
                <a:gd name="connsiteY12" fmla="*/ 164519 h 432707"/>
                <a:gd name="connsiteX13" fmla="*/ 72119 w 540884"/>
                <a:gd name="connsiteY13" fmla="*/ 126206 h 432707"/>
                <a:gd name="connsiteX14" fmla="*/ 87894 w 540884"/>
                <a:gd name="connsiteY14" fmla="*/ 87894 h 432707"/>
                <a:gd name="connsiteX15" fmla="*/ 126207 w 540884"/>
                <a:gd name="connsiteY15" fmla="*/ 72118 h 432707"/>
                <a:gd name="connsiteX16" fmla="*/ 45073 w 540884"/>
                <a:gd name="connsiteY16" fmla="*/ 36059 h 432707"/>
                <a:gd name="connsiteX17" fmla="*/ 38735 w 540884"/>
                <a:gd name="connsiteY17" fmla="*/ 38735 h 432707"/>
                <a:gd name="connsiteX18" fmla="*/ 36059 w 540884"/>
                <a:gd name="connsiteY18" fmla="*/ 45074 h 432707"/>
                <a:gd name="connsiteX19" fmla="*/ 36059 w 540884"/>
                <a:gd name="connsiteY19" fmla="*/ 387633 h 432707"/>
                <a:gd name="connsiteX20" fmla="*/ 38735 w 540884"/>
                <a:gd name="connsiteY20" fmla="*/ 393972 h 432707"/>
                <a:gd name="connsiteX21" fmla="*/ 45073 w 540884"/>
                <a:gd name="connsiteY21" fmla="*/ 396648 h 432707"/>
                <a:gd name="connsiteX22" fmla="*/ 495810 w 540884"/>
                <a:gd name="connsiteY22" fmla="*/ 396648 h 432707"/>
                <a:gd name="connsiteX23" fmla="*/ 502148 w 540884"/>
                <a:gd name="connsiteY23" fmla="*/ 393972 h 432707"/>
                <a:gd name="connsiteX24" fmla="*/ 504825 w 540884"/>
                <a:gd name="connsiteY24" fmla="*/ 387633 h 432707"/>
                <a:gd name="connsiteX25" fmla="*/ 504825 w 540884"/>
                <a:gd name="connsiteY25" fmla="*/ 45074 h 432707"/>
                <a:gd name="connsiteX26" fmla="*/ 502148 w 540884"/>
                <a:gd name="connsiteY26" fmla="*/ 38735 h 432707"/>
                <a:gd name="connsiteX27" fmla="*/ 495810 w 540884"/>
                <a:gd name="connsiteY27" fmla="*/ 36059 h 432707"/>
                <a:gd name="connsiteX28" fmla="*/ 45073 w 540884"/>
                <a:gd name="connsiteY28" fmla="*/ 0 h 432707"/>
                <a:gd name="connsiteX29" fmla="*/ 495810 w 540884"/>
                <a:gd name="connsiteY29" fmla="*/ 0 h 432707"/>
                <a:gd name="connsiteX30" fmla="*/ 527643 w 540884"/>
                <a:gd name="connsiteY30" fmla="*/ 13240 h 432707"/>
                <a:gd name="connsiteX31" fmla="*/ 540884 w 540884"/>
                <a:gd name="connsiteY31" fmla="*/ 45074 h 432707"/>
                <a:gd name="connsiteX32" fmla="*/ 540884 w 540884"/>
                <a:gd name="connsiteY32" fmla="*/ 387633 h 432707"/>
                <a:gd name="connsiteX33" fmla="*/ 527643 w 540884"/>
                <a:gd name="connsiteY33" fmla="*/ 419467 h 432707"/>
                <a:gd name="connsiteX34" fmla="*/ 495810 w 540884"/>
                <a:gd name="connsiteY34" fmla="*/ 432707 h 432707"/>
                <a:gd name="connsiteX35" fmla="*/ 45073 w 540884"/>
                <a:gd name="connsiteY35" fmla="*/ 432707 h 432707"/>
                <a:gd name="connsiteX36" fmla="*/ 13240 w 540884"/>
                <a:gd name="connsiteY36" fmla="*/ 419467 h 432707"/>
                <a:gd name="connsiteX37" fmla="*/ 0 w 540884"/>
                <a:gd name="connsiteY37" fmla="*/ 387633 h 432707"/>
                <a:gd name="connsiteX38" fmla="*/ 0 w 540884"/>
                <a:gd name="connsiteY38" fmla="*/ 45074 h 432707"/>
                <a:gd name="connsiteX39" fmla="*/ 13240 w 540884"/>
                <a:gd name="connsiteY39" fmla="*/ 13240 h 432707"/>
                <a:gd name="connsiteX40" fmla="*/ 45073 w 540884"/>
                <a:gd name="connsiteY40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40884" h="432707">
                  <a:moveTo>
                    <a:pt x="351574" y="117191"/>
                  </a:moveTo>
                  <a:lnTo>
                    <a:pt x="468766" y="234383"/>
                  </a:lnTo>
                  <a:lnTo>
                    <a:pt x="468766" y="360589"/>
                  </a:lnTo>
                  <a:lnTo>
                    <a:pt x="72118" y="360589"/>
                  </a:lnTo>
                  <a:lnTo>
                    <a:pt x="72118" y="306501"/>
                  </a:lnTo>
                  <a:lnTo>
                    <a:pt x="162265" y="216353"/>
                  </a:lnTo>
                  <a:lnTo>
                    <a:pt x="207339" y="261427"/>
                  </a:lnTo>
                  <a:close/>
                  <a:moveTo>
                    <a:pt x="126207" y="72118"/>
                  </a:moveTo>
                  <a:cubicBezTo>
                    <a:pt x="141232" y="72118"/>
                    <a:pt x="154003" y="77376"/>
                    <a:pt x="164520" y="87894"/>
                  </a:cubicBezTo>
                  <a:cubicBezTo>
                    <a:pt x="175037" y="98411"/>
                    <a:pt x="180296" y="111182"/>
                    <a:pt x="180296" y="126206"/>
                  </a:cubicBezTo>
                  <a:cubicBezTo>
                    <a:pt x="180296" y="141231"/>
                    <a:pt x="175037" y="154002"/>
                    <a:pt x="164520" y="164519"/>
                  </a:cubicBezTo>
                  <a:cubicBezTo>
                    <a:pt x="154003" y="175036"/>
                    <a:pt x="141232" y="180294"/>
                    <a:pt x="126207" y="180294"/>
                  </a:cubicBezTo>
                  <a:cubicBezTo>
                    <a:pt x="111183" y="180294"/>
                    <a:pt x="98412" y="175036"/>
                    <a:pt x="87894" y="164519"/>
                  </a:cubicBezTo>
                  <a:cubicBezTo>
                    <a:pt x="77377" y="154002"/>
                    <a:pt x="72119" y="141231"/>
                    <a:pt x="72119" y="126206"/>
                  </a:cubicBezTo>
                  <a:cubicBezTo>
                    <a:pt x="72119" y="111182"/>
                    <a:pt x="77377" y="98411"/>
                    <a:pt x="87894" y="87894"/>
                  </a:cubicBezTo>
                  <a:cubicBezTo>
                    <a:pt x="98412" y="77376"/>
                    <a:pt x="111183" y="72118"/>
                    <a:pt x="126207" y="72118"/>
                  </a:cubicBezTo>
                  <a:close/>
                  <a:moveTo>
                    <a:pt x="45073" y="36059"/>
                  </a:moveTo>
                  <a:cubicBezTo>
                    <a:pt x="42632" y="36059"/>
                    <a:pt x="40520" y="36951"/>
                    <a:pt x="38735" y="38735"/>
                  </a:cubicBezTo>
                  <a:cubicBezTo>
                    <a:pt x="36951" y="40519"/>
                    <a:pt x="36059" y="42632"/>
                    <a:pt x="36059" y="45074"/>
                  </a:cubicBezTo>
                  <a:lnTo>
                    <a:pt x="36059" y="387633"/>
                  </a:lnTo>
                  <a:cubicBezTo>
                    <a:pt x="36059" y="390075"/>
                    <a:pt x="36951" y="392188"/>
                    <a:pt x="38735" y="393972"/>
                  </a:cubicBezTo>
                  <a:cubicBezTo>
                    <a:pt x="40520" y="395756"/>
                    <a:pt x="42632" y="396648"/>
                    <a:pt x="45073" y="396648"/>
                  </a:cubicBezTo>
                  <a:lnTo>
                    <a:pt x="495810" y="396648"/>
                  </a:lnTo>
                  <a:cubicBezTo>
                    <a:pt x="498252" y="396648"/>
                    <a:pt x="500364" y="395756"/>
                    <a:pt x="502148" y="393972"/>
                  </a:cubicBezTo>
                  <a:cubicBezTo>
                    <a:pt x="503933" y="392188"/>
                    <a:pt x="504825" y="390075"/>
                    <a:pt x="504825" y="387633"/>
                  </a:cubicBezTo>
                  <a:lnTo>
                    <a:pt x="504825" y="45074"/>
                  </a:lnTo>
                  <a:cubicBezTo>
                    <a:pt x="504825" y="42632"/>
                    <a:pt x="503933" y="40519"/>
                    <a:pt x="502148" y="38735"/>
                  </a:cubicBezTo>
                  <a:cubicBezTo>
                    <a:pt x="500364" y="36951"/>
                    <a:pt x="498252" y="36059"/>
                    <a:pt x="495810" y="36059"/>
                  </a:cubicBezTo>
                  <a:close/>
                  <a:moveTo>
                    <a:pt x="45073" y="0"/>
                  </a:moveTo>
                  <a:lnTo>
                    <a:pt x="495810" y="0"/>
                  </a:lnTo>
                  <a:cubicBezTo>
                    <a:pt x="508206" y="0"/>
                    <a:pt x="518817" y="4413"/>
                    <a:pt x="527643" y="13240"/>
                  </a:cubicBezTo>
                  <a:cubicBezTo>
                    <a:pt x="536471" y="22067"/>
                    <a:pt x="540884" y="32678"/>
                    <a:pt x="540884" y="45074"/>
                  </a:cubicBezTo>
                  <a:lnTo>
                    <a:pt x="540884" y="387633"/>
                  </a:lnTo>
                  <a:cubicBezTo>
                    <a:pt x="540884" y="400029"/>
                    <a:pt x="536471" y="410640"/>
                    <a:pt x="527643" y="419467"/>
                  </a:cubicBezTo>
                  <a:cubicBezTo>
                    <a:pt x="518817" y="428294"/>
                    <a:pt x="508206" y="432707"/>
                    <a:pt x="495810" y="432707"/>
                  </a:cubicBezTo>
                  <a:lnTo>
                    <a:pt x="45073" y="432707"/>
                  </a:lnTo>
                  <a:cubicBezTo>
                    <a:pt x="32678" y="432707"/>
                    <a:pt x="22067" y="428294"/>
                    <a:pt x="13240" y="419467"/>
                  </a:cubicBezTo>
                  <a:cubicBezTo>
                    <a:pt x="4413" y="410640"/>
                    <a:pt x="0" y="400029"/>
                    <a:pt x="0" y="387633"/>
                  </a:cubicBezTo>
                  <a:lnTo>
                    <a:pt x="0" y="45074"/>
                  </a:lnTo>
                  <a:cubicBezTo>
                    <a:pt x="0" y="32678"/>
                    <a:pt x="4413" y="22067"/>
                    <a:pt x="13240" y="13240"/>
                  </a:cubicBezTo>
                  <a:cubicBezTo>
                    <a:pt x="22067" y="4413"/>
                    <a:pt x="32678" y="0"/>
                    <a:pt x="4507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701192" y="3977104"/>
              <a:ext cx="352582" cy="265532"/>
            </a:xfrm>
            <a:custGeom>
              <a:avLst/>
              <a:gdLst>
                <a:gd name="connsiteX0" fmla="*/ 351574 w 540884"/>
                <a:gd name="connsiteY0" fmla="*/ 117191 h 432707"/>
                <a:gd name="connsiteX1" fmla="*/ 468766 w 540884"/>
                <a:gd name="connsiteY1" fmla="*/ 234383 h 432707"/>
                <a:gd name="connsiteX2" fmla="*/ 468766 w 540884"/>
                <a:gd name="connsiteY2" fmla="*/ 360589 h 432707"/>
                <a:gd name="connsiteX3" fmla="*/ 72118 w 540884"/>
                <a:gd name="connsiteY3" fmla="*/ 360589 h 432707"/>
                <a:gd name="connsiteX4" fmla="*/ 72118 w 540884"/>
                <a:gd name="connsiteY4" fmla="*/ 306501 h 432707"/>
                <a:gd name="connsiteX5" fmla="*/ 162265 w 540884"/>
                <a:gd name="connsiteY5" fmla="*/ 216353 h 432707"/>
                <a:gd name="connsiteX6" fmla="*/ 207339 w 540884"/>
                <a:gd name="connsiteY6" fmla="*/ 261427 h 432707"/>
                <a:gd name="connsiteX7" fmla="*/ 126207 w 540884"/>
                <a:gd name="connsiteY7" fmla="*/ 72118 h 432707"/>
                <a:gd name="connsiteX8" fmla="*/ 164520 w 540884"/>
                <a:gd name="connsiteY8" fmla="*/ 87894 h 432707"/>
                <a:gd name="connsiteX9" fmla="*/ 180296 w 540884"/>
                <a:gd name="connsiteY9" fmla="*/ 126206 h 432707"/>
                <a:gd name="connsiteX10" fmla="*/ 164520 w 540884"/>
                <a:gd name="connsiteY10" fmla="*/ 164519 h 432707"/>
                <a:gd name="connsiteX11" fmla="*/ 126207 w 540884"/>
                <a:gd name="connsiteY11" fmla="*/ 180294 h 432707"/>
                <a:gd name="connsiteX12" fmla="*/ 87894 w 540884"/>
                <a:gd name="connsiteY12" fmla="*/ 164519 h 432707"/>
                <a:gd name="connsiteX13" fmla="*/ 72119 w 540884"/>
                <a:gd name="connsiteY13" fmla="*/ 126206 h 432707"/>
                <a:gd name="connsiteX14" fmla="*/ 87894 w 540884"/>
                <a:gd name="connsiteY14" fmla="*/ 87894 h 432707"/>
                <a:gd name="connsiteX15" fmla="*/ 126207 w 540884"/>
                <a:gd name="connsiteY15" fmla="*/ 72118 h 432707"/>
                <a:gd name="connsiteX16" fmla="*/ 45073 w 540884"/>
                <a:gd name="connsiteY16" fmla="*/ 36059 h 432707"/>
                <a:gd name="connsiteX17" fmla="*/ 38735 w 540884"/>
                <a:gd name="connsiteY17" fmla="*/ 38735 h 432707"/>
                <a:gd name="connsiteX18" fmla="*/ 36059 w 540884"/>
                <a:gd name="connsiteY18" fmla="*/ 45074 h 432707"/>
                <a:gd name="connsiteX19" fmla="*/ 36059 w 540884"/>
                <a:gd name="connsiteY19" fmla="*/ 387633 h 432707"/>
                <a:gd name="connsiteX20" fmla="*/ 38735 w 540884"/>
                <a:gd name="connsiteY20" fmla="*/ 393972 h 432707"/>
                <a:gd name="connsiteX21" fmla="*/ 45073 w 540884"/>
                <a:gd name="connsiteY21" fmla="*/ 396648 h 432707"/>
                <a:gd name="connsiteX22" fmla="*/ 495810 w 540884"/>
                <a:gd name="connsiteY22" fmla="*/ 396648 h 432707"/>
                <a:gd name="connsiteX23" fmla="*/ 502148 w 540884"/>
                <a:gd name="connsiteY23" fmla="*/ 393972 h 432707"/>
                <a:gd name="connsiteX24" fmla="*/ 504825 w 540884"/>
                <a:gd name="connsiteY24" fmla="*/ 387633 h 432707"/>
                <a:gd name="connsiteX25" fmla="*/ 504825 w 540884"/>
                <a:gd name="connsiteY25" fmla="*/ 45074 h 432707"/>
                <a:gd name="connsiteX26" fmla="*/ 502148 w 540884"/>
                <a:gd name="connsiteY26" fmla="*/ 38735 h 432707"/>
                <a:gd name="connsiteX27" fmla="*/ 495810 w 540884"/>
                <a:gd name="connsiteY27" fmla="*/ 36059 h 432707"/>
                <a:gd name="connsiteX28" fmla="*/ 45073 w 540884"/>
                <a:gd name="connsiteY28" fmla="*/ 0 h 432707"/>
                <a:gd name="connsiteX29" fmla="*/ 495810 w 540884"/>
                <a:gd name="connsiteY29" fmla="*/ 0 h 432707"/>
                <a:gd name="connsiteX30" fmla="*/ 527643 w 540884"/>
                <a:gd name="connsiteY30" fmla="*/ 13240 h 432707"/>
                <a:gd name="connsiteX31" fmla="*/ 540884 w 540884"/>
                <a:gd name="connsiteY31" fmla="*/ 45074 h 432707"/>
                <a:gd name="connsiteX32" fmla="*/ 540884 w 540884"/>
                <a:gd name="connsiteY32" fmla="*/ 387633 h 432707"/>
                <a:gd name="connsiteX33" fmla="*/ 527643 w 540884"/>
                <a:gd name="connsiteY33" fmla="*/ 419467 h 432707"/>
                <a:gd name="connsiteX34" fmla="*/ 495810 w 540884"/>
                <a:gd name="connsiteY34" fmla="*/ 432707 h 432707"/>
                <a:gd name="connsiteX35" fmla="*/ 45073 w 540884"/>
                <a:gd name="connsiteY35" fmla="*/ 432707 h 432707"/>
                <a:gd name="connsiteX36" fmla="*/ 13240 w 540884"/>
                <a:gd name="connsiteY36" fmla="*/ 419467 h 432707"/>
                <a:gd name="connsiteX37" fmla="*/ 0 w 540884"/>
                <a:gd name="connsiteY37" fmla="*/ 387633 h 432707"/>
                <a:gd name="connsiteX38" fmla="*/ 0 w 540884"/>
                <a:gd name="connsiteY38" fmla="*/ 45074 h 432707"/>
                <a:gd name="connsiteX39" fmla="*/ 13240 w 540884"/>
                <a:gd name="connsiteY39" fmla="*/ 13240 h 432707"/>
                <a:gd name="connsiteX40" fmla="*/ 45073 w 540884"/>
                <a:gd name="connsiteY40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40884" h="432707">
                  <a:moveTo>
                    <a:pt x="351574" y="117191"/>
                  </a:moveTo>
                  <a:lnTo>
                    <a:pt x="468766" y="234383"/>
                  </a:lnTo>
                  <a:lnTo>
                    <a:pt x="468766" y="360589"/>
                  </a:lnTo>
                  <a:lnTo>
                    <a:pt x="72118" y="360589"/>
                  </a:lnTo>
                  <a:lnTo>
                    <a:pt x="72118" y="306501"/>
                  </a:lnTo>
                  <a:lnTo>
                    <a:pt x="162265" y="216353"/>
                  </a:lnTo>
                  <a:lnTo>
                    <a:pt x="207339" y="261427"/>
                  </a:lnTo>
                  <a:close/>
                  <a:moveTo>
                    <a:pt x="126207" y="72118"/>
                  </a:moveTo>
                  <a:cubicBezTo>
                    <a:pt x="141232" y="72118"/>
                    <a:pt x="154003" y="77376"/>
                    <a:pt x="164520" y="87894"/>
                  </a:cubicBezTo>
                  <a:cubicBezTo>
                    <a:pt x="175037" y="98411"/>
                    <a:pt x="180296" y="111182"/>
                    <a:pt x="180296" y="126206"/>
                  </a:cubicBezTo>
                  <a:cubicBezTo>
                    <a:pt x="180296" y="141231"/>
                    <a:pt x="175037" y="154002"/>
                    <a:pt x="164520" y="164519"/>
                  </a:cubicBezTo>
                  <a:cubicBezTo>
                    <a:pt x="154003" y="175036"/>
                    <a:pt x="141232" y="180294"/>
                    <a:pt x="126207" y="180294"/>
                  </a:cubicBezTo>
                  <a:cubicBezTo>
                    <a:pt x="111183" y="180294"/>
                    <a:pt x="98412" y="175036"/>
                    <a:pt x="87894" y="164519"/>
                  </a:cubicBezTo>
                  <a:cubicBezTo>
                    <a:pt x="77377" y="154002"/>
                    <a:pt x="72119" y="141231"/>
                    <a:pt x="72119" y="126206"/>
                  </a:cubicBezTo>
                  <a:cubicBezTo>
                    <a:pt x="72119" y="111182"/>
                    <a:pt x="77377" y="98411"/>
                    <a:pt x="87894" y="87894"/>
                  </a:cubicBezTo>
                  <a:cubicBezTo>
                    <a:pt x="98412" y="77376"/>
                    <a:pt x="111183" y="72118"/>
                    <a:pt x="126207" y="72118"/>
                  </a:cubicBezTo>
                  <a:close/>
                  <a:moveTo>
                    <a:pt x="45073" y="36059"/>
                  </a:moveTo>
                  <a:cubicBezTo>
                    <a:pt x="42632" y="36059"/>
                    <a:pt x="40520" y="36951"/>
                    <a:pt x="38735" y="38735"/>
                  </a:cubicBezTo>
                  <a:cubicBezTo>
                    <a:pt x="36951" y="40519"/>
                    <a:pt x="36059" y="42632"/>
                    <a:pt x="36059" y="45074"/>
                  </a:cubicBezTo>
                  <a:lnTo>
                    <a:pt x="36059" y="387633"/>
                  </a:lnTo>
                  <a:cubicBezTo>
                    <a:pt x="36059" y="390075"/>
                    <a:pt x="36951" y="392188"/>
                    <a:pt x="38735" y="393972"/>
                  </a:cubicBezTo>
                  <a:cubicBezTo>
                    <a:pt x="40520" y="395756"/>
                    <a:pt x="42632" y="396648"/>
                    <a:pt x="45073" y="396648"/>
                  </a:cubicBezTo>
                  <a:lnTo>
                    <a:pt x="495810" y="396648"/>
                  </a:lnTo>
                  <a:cubicBezTo>
                    <a:pt x="498252" y="396648"/>
                    <a:pt x="500364" y="395756"/>
                    <a:pt x="502148" y="393972"/>
                  </a:cubicBezTo>
                  <a:cubicBezTo>
                    <a:pt x="503933" y="392188"/>
                    <a:pt x="504825" y="390075"/>
                    <a:pt x="504825" y="387633"/>
                  </a:cubicBezTo>
                  <a:lnTo>
                    <a:pt x="504825" y="45074"/>
                  </a:lnTo>
                  <a:cubicBezTo>
                    <a:pt x="504825" y="42632"/>
                    <a:pt x="503933" y="40519"/>
                    <a:pt x="502148" y="38735"/>
                  </a:cubicBezTo>
                  <a:cubicBezTo>
                    <a:pt x="500364" y="36951"/>
                    <a:pt x="498252" y="36059"/>
                    <a:pt x="495810" y="36059"/>
                  </a:cubicBezTo>
                  <a:close/>
                  <a:moveTo>
                    <a:pt x="45073" y="0"/>
                  </a:moveTo>
                  <a:lnTo>
                    <a:pt x="495810" y="0"/>
                  </a:lnTo>
                  <a:cubicBezTo>
                    <a:pt x="508206" y="0"/>
                    <a:pt x="518817" y="4413"/>
                    <a:pt x="527643" y="13240"/>
                  </a:cubicBezTo>
                  <a:cubicBezTo>
                    <a:pt x="536471" y="22067"/>
                    <a:pt x="540884" y="32678"/>
                    <a:pt x="540884" y="45074"/>
                  </a:cubicBezTo>
                  <a:lnTo>
                    <a:pt x="540884" y="387633"/>
                  </a:lnTo>
                  <a:cubicBezTo>
                    <a:pt x="540884" y="400029"/>
                    <a:pt x="536471" y="410640"/>
                    <a:pt x="527643" y="419467"/>
                  </a:cubicBezTo>
                  <a:cubicBezTo>
                    <a:pt x="518817" y="428294"/>
                    <a:pt x="508206" y="432707"/>
                    <a:pt x="495810" y="432707"/>
                  </a:cubicBezTo>
                  <a:lnTo>
                    <a:pt x="45073" y="432707"/>
                  </a:lnTo>
                  <a:cubicBezTo>
                    <a:pt x="32678" y="432707"/>
                    <a:pt x="22067" y="428294"/>
                    <a:pt x="13240" y="419467"/>
                  </a:cubicBezTo>
                  <a:cubicBezTo>
                    <a:pt x="4413" y="410640"/>
                    <a:pt x="0" y="400029"/>
                    <a:pt x="0" y="387633"/>
                  </a:cubicBezTo>
                  <a:lnTo>
                    <a:pt x="0" y="45074"/>
                  </a:lnTo>
                  <a:cubicBezTo>
                    <a:pt x="0" y="32678"/>
                    <a:pt x="4413" y="22067"/>
                    <a:pt x="13240" y="13240"/>
                  </a:cubicBezTo>
                  <a:cubicBezTo>
                    <a:pt x="22067" y="4413"/>
                    <a:pt x="32678" y="0"/>
                    <a:pt x="4507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7547592" y="1471074"/>
              <a:ext cx="201346" cy="30720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/>
            <a:srcRect l="1" r="1269" b="45698"/>
            <a:stretch/>
          </p:blipFill>
          <p:spPr>
            <a:xfrm>
              <a:off x="7516740" y="1471074"/>
              <a:ext cx="245028" cy="3047763"/>
            </a:xfrm>
            <a:prstGeom prst="rect">
              <a:avLst/>
            </a:prstGeom>
          </p:spPr>
        </p:pic>
        <p:cxnSp>
          <p:nvCxnSpPr>
            <p:cNvPr id="78" name="Straight Connector 77"/>
            <p:cNvCxnSpPr/>
            <p:nvPr/>
          </p:nvCxnSpPr>
          <p:spPr>
            <a:xfrm flipV="1">
              <a:off x="3701192" y="1973828"/>
              <a:ext cx="3476848" cy="247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411549" y="2004902"/>
              <a:ext cx="105872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u="sng" dirty="0" smtClean="0">
                  <a:solidFill>
                    <a:srgbClr val="FF0000"/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Remove</a:t>
              </a:r>
              <a:endParaRPr lang="en-US" sz="1400" u="sng" dirty="0">
                <a:solidFill>
                  <a:srgbClr val="FF0000"/>
                </a:solidFill>
                <a:latin typeface="HelveticaNeueLT Std Med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82873" y="4408827"/>
            <a:ext cx="4213137" cy="2443399"/>
            <a:chOff x="7829040" y="2717467"/>
            <a:chExt cx="4213137" cy="2443399"/>
          </a:xfrm>
        </p:grpSpPr>
        <p:grpSp>
          <p:nvGrpSpPr>
            <p:cNvPr id="5" name="Group 4"/>
            <p:cNvGrpSpPr/>
            <p:nvPr/>
          </p:nvGrpSpPr>
          <p:grpSpPr>
            <a:xfrm>
              <a:off x="7829040" y="2717467"/>
              <a:ext cx="4213137" cy="2443399"/>
              <a:chOff x="7727724" y="1477364"/>
              <a:chExt cx="4213137" cy="244339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727724" y="1477364"/>
                <a:ext cx="4213137" cy="24433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030567" y="2576497"/>
                <a:ext cx="10587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Office Files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300950" y="2576497"/>
                <a:ext cx="10587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My videos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0479556" y="2571957"/>
                <a:ext cx="10587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My Images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8304740" y="2224739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9604962" y="2206807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904669" y="2208722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8310271" y="3004988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939993" y="3397946"/>
                <a:ext cx="12472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E-certificates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9604962" y="3004988"/>
                <a:ext cx="366349" cy="320978"/>
              </a:xfrm>
              <a:custGeom>
                <a:avLst/>
                <a:gdLst>
                  <a:gd name="connsiteX0" fmla="*/ 198324 w 529333"/>
                  <a:gd name="connsiteY0" fmla="*/ 216354 h 396648"/>
                  <a:gd name="connsiteX1" fmla="*/ 504825 w 529333"/>
                  <a:gd name="connsiteY1" fmla="*/ 216354 h 396648"/>
                  <a:gd name="connsiteX2" fmla="*/ 521868 w 529333"/>
                  <a:gd name="connsiteY2" fmla="*/ 220016 h 396648"/>
                  <a:gd name="connsiteX3" fmla="*/ 529333 w 529333"/>
                  <a:gd name="connsiteY3" fmla="*/ 232130 h 396648"/>
                  <a:gd name="connsiteX4" fmla="*/ 520600 w 529333"/>
                  <a:gd name="connsiteY4" fmla="*/ 250722 h 396648"/>
                  <a:gd name="connsiteX5" fmla="*/ 425945 w 529333"/>
                  <a:gd name="connsiteY5" fmla="*/ 362279 h 396648"/>
                  <a:gd name="connsiteX6" fmla="*/ 392000 w 529333"/>
                  <a:gd name="connsiteY6" fmla="*/ 386647 h 396648"/>
                  <a:gd name="connsiteX7" fmla="*/ 351574 w 529333"/>
                  <a:gd name="connsiteY7" fmla="*/ 396648 h 396648"/>
                  <a:gd name="connsiteX8" fmla="*/ 45073 w 529333"/>
                  <a:gd name="connsiteY8" fmla="*/ 396648 h 396648"/>
                  <a:gd name="connsiteX9" fmla="*/ 28030 w 529333"/>
                  <a:gd name="connsiteY9" fmla="*/ 392986 h 396648"/>
                  <a:gd name="connsiteX10" fmla="*/ 20565 w 529333"/>
                  <a:gd name="connsiteY10" fmla="*/ 380873 h 396648"/>
                  <a:gd name="connsiteX11" fmla="*/ 29297 w 529333"/>
                  <a:gd name="connsiteY11" fmla="*/ 362279 h 396648"/>
                  <a:gd name="connsiteX12" fmla="*/ 123952 w 529333"/>
                  <a:gd name="connsiteY12" fmla="*/ 250722 h 396648"/>
                  <a:gd name="connsiteX13" fmla="*/ 157898 w 529333"/>
                  <a:gd name="connsiteY13" fmla="*/ 226354 h 396648"/>
                  <a:gd name="connsiteX14" fmla="*/ 198324 w 529333"/>
                  <a:gd name="connsiteY14" fmla="*/ 216354 h 396648"/>
                  <a:gd name="connsiteX15" fmla="*/ 63103 w 529333"/>
                  <a:gd name="connsiteY15" fmla="*/ 0 h 396648"/>
                  <a:gd name="connsiteX16" fmla="*/ 153251 w 529333"/>
                  <a:gd name="connsiteY16" fmla="*/ 0 h 396648"/>
                  <a:gd name="connsiteX17" fmla="*/ 197760 w 529333"/>
                  <a:gd name="connsiteY17" fmla="*/ 18593 h 396648"/>
                  <a:gd name="connsiteX18" fmla="*/ 216354 w 529333"/>
                  <a:gd name="connsiteY18" fmla="*/ 63103 h 396648"/>
                  <a:gd name="connsiteX19" fmla="*/ 216354 w 529333"/>
                  <a:gd name="connsiteY19" fmla="*/ 72118 h 396648"/>
                  <a:gd name="connsiteX20" fmla="*/ 369605 w 529333"/>
                  <a:gd name="connsiteY20" fmla="*/ 72118 h 396648"/>
                  <a:gd name="connsiteX21" fmla="*/ 414114 w 529333"/>
                  <a:gd name="connsiteY21" fmla="*/ 90711 h 396648"/>
                  <a:gd name="connsiteX22" fmla="*/ 432707 w 529333"/>
                  <a:gd name="connsiteY22" fmla="*/ 135221 h 396648"/>
                  <a:gd name="connsiteX23" fmla="*/ 432707 w 529333"/>
                  <a:gd name="connsiteY23" fmla="*/ 180295 h 396648"/>
                  <a:gd name="connsiteX24" fmla="*/ 198325 w 529333"/>
                  <a:gd name="connsiteY24" fmla="*/ 180295 h 396648"/>
                  <a:gd name="connsiteX25" fmla="*/ 142827 w 529333"/>
                  <a:gd name="connsiteY25" fmla="*/ 193676 h 396648"/>
                  <a:gd name="connsiteX26" fmla="*/ 96627 w 529333"/>
                  <a:gd name="connsiteY26" fmla="*/ 227340 h 396648"/>
                  <a:gd name="connsiteX27" fmla="*/ 1691 w 529333"/>
                  <a:gd name="connsiteY27" fmla="*/ 338898 h 396648"/>
                  <a:gd name="connsiteX28" fmla="*/ 282 w 529333"/>
                  <a:gd name="connsiteY28" fmla="*/ 340588 h 396648"/>
                  <a:gd name="connsiteX29" fmla="*/ 140 w 529333"/>
                  <a:gd name="connsiteY29" fmla="*/ 337067 h 396648"/>
                  <a:gd name="connsiteX30" fmla="*/ 0 w 529333"/>
                  <a:gd name="connsiteY30" fmla="*/ 333545 h 396648"/>
                  <a:gd name="connsiteX31" fmla="*/ 0 w 529333"/>
                  <a:gd name="connsiteY31" fmla="*/ 63103 h 396648"/>
                  <a:gd name="connsiteX32" fmla="*/ 18593 w 529333"/>
                  <a:gd name="connsiteY32" fmla="*/ 18593 h 396648"/>
                  <a:gd name="connsiteX33" fmla="*/ 63103 w 529333"/>
                  <a:gd name="connsiteY3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9333" h="396648">
                    <a:moveTo>
                      <a:pt x="198324" y="216354"/>
                    </a:moveTo>
                    <a:lnTo>
                      <a:pt x="504825" y="216354"/>
                    </a:lnTo>
                    <a:cubicBezTo>
                      <a:pt x="511210" y="216354"/>
                      <a:pt x="516890" y="217574"/>
                      <a:pt x="521868" y="220016"/>
                    </a:cubicBezTo>
                    <a:cubicBezTo>
                      <a:pt x="526844" y="222457"/>
                      <a:pt x="529333" y="226495"/>
                      <a:pt x="529333" y="232130"/>
                    </a:cubicBezTo>
                    <a:cubicBezTo>
                      <a:pt x="529333" y="237951"/>
                      <a:pt x="526421" y="244149"/>
                      <a:pt x="520600" y="250722"/>
                    </a:cubicBezTo>
                    <a:lnTo>
                      <a:pt x="425945" y="362279"/>
                    </a:lnTo>
                    <a:cubicBezTo>
                      <a:pt x="417869" y="371858"/>
                      <a:pt x="406554" y="379980"/>
                      <a:pt x="392000" y="386647"/>
                    </a:cubicBezTo>
                    <a:cubicBezTo>
                      <a:pt x="377444" y="393315"/>
                      <a:pt x="363969" y="396648"/>
                      <a:pt x="351574" y="396648"/>
                    </a:cubicBezTo>
                    <a:lnTo>
                      <a:pt x="45073" y="396648"/>
                    </a:lnTo>
                    <a:cubicBezTo>
                      <a:pt x="38687" y="396648"/>
                      <a:pt x="33006" y="395427"/>
                      <a:pt x="28030" y="392986"/>
                    </a:cubicBezTo>
                    <a:cubicBezTo>
                      <a:pt x="23052" y="390544"/>
                      <a:pt x="20565" y="386507"/>
                      <a:pt x="20565" y="380873"/>
                    </a:cubicBezTo>
                    <a:cubicBezTo>
                      <a:pt x="20565" y="375050"/>
                      <a:pt x="23475" y="368853"/>
                      <a:pt x="29297" y="362279"/>
                    </a:cubicBezTo>
                    <a:lnTo>
                      <a:pt x="123952" y="250722"/>
                    </a:lnTo>
                    <a:cubicBezTo>
                      <a:pt x="132027" y="241144"/>
                      <a:pt x="143344" y="233021"/>
                      <a:pt x="157898" y="226354"/>
                    </a:cubicBezTo>
                    <a:cubicBezTo>
                      <a:pt x="172453" y="219687"/>
                      <a:pt x="185928" y="216354"/>
                      <a:pt x="198324" y="216354"/>
                    </a:cubicBezTo>
                    <a:close/>
                    <a:moveTo>
                      <a:pt x="63103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0" y="18593"/>
                    </a:cubicBezTo>
                    <a:cubicBezTo>
                      <a:pt x="210155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369605" y="72118"/>
                    </a:lnTo>
                    <a:cubicBezTo>
                      <a:pt x="386882" y="72118"/>
                      <a:pt x="401719" y="78315"/>
                      <a:pt x="414114" y="90711"/>
                    </a:cubicBezTo>
                    <a:cubicBezTo>
                      <a:pt x="426510" y="103106"/>
                      <a:pt x="432707" y="117943"/>
                      <a:pt x="432707" y="135221"/>
                    </a:cubicBezTo>
                    <a:lnTo>
                      <a:pt x="432707" y="180295"/>
                    </a:lnTo>
                    <a:lnTo>
                      <a:pt x="198325" y="180295"/>
                    </a:lnTo>
                    <a:cubicBezTo>
                      <a:pt x="180671" y="180295"/>
                      <a:pt x="162172" y="184755"/>
                      <a:pt x="142827" y="193676"/>
                    </a:cubicBezTo>
                    <a:cubicBezTo>
                      <a:pt x="123483" y="202597"/>
                      <a:pt x="108084" y="213818"/>
                      <a:pt x="96627" y="227340"/>
                    </a:cubicBezTo>
                    <a:lnTo>
                      <a:pt x="1691" y="338898"/>
                    </a:lnTo>
                    <a:lnTo>
                      <a:pt x="282" y="340588"/>
                    </a:lnTo>
                    <a:cubicBezTo>
                      <a:pt x="282" y="339836"/>
                      <a:pt x="235" y="338663"/>
                      <a:pt x="140" y="337067"/>
                    </a:cubicBezTo>
                    <a:cubicBezTo>
                      <a:pt x="47" y="335470"/>
                      <a:pt x="0" y="334296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227697" y="3393226"/>
                <a:ext cx="16769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Med" panose="020B0604020202020204" pitchFamily="34" charset="0"/>
                    <a:cs typeface="Segoe UI Semibold" panose="020B0702040204020203" pitchFamily="34" charset="0"/>
                  </a:rPr>
                  <a:t>My Documents</a:t>
                </a:r>
                <a:endParaRPr lang="en-US" sz="1400" dirty="0">
                  <a:latin typeface="HelveticaNeueLT Std Med" panose="020B0604020202020204" pitchFamily="34" charset="0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8012763" y="2822232"/>
              <a:ext cx="2712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Repositories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651415" y="1336568"/>
            <a:ext cx="3970985" cy="554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003974" y="1397377"/>
            <a:ext cx="307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Std" panose="020B0804020202020204" pitchFamily="34" charset="0"/>
                <a:cs typeface="Segoe UI Semibold" panose="020B0702040204020203" pitchFamily="34" charset="0"/>
              </a:rPr>
              <a:t>Request Account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lveticaNeueLT Std" panose="020B0804020202020204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3868494" y="1858122"/>
            <a:ext cx="3476848" cy="247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787751" y="1925694"/>
            <a:ext cx="72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Show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8327" y="2009269"/>
            <a:ext cx="155436" cy="150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348710" y="1935933"/>
            <a:ext cx="32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88962" y="1934719"/>
            <a:ext cx="102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Requests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0154" y="2298985"/>
            <a:ext cx="3976933" cy="897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920105" y="2364545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Marquez, John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53038" y="2468897"/>
            <a:ext cx="555289" cy="497644"/>
            <a:chOff x="4008474" y="2349795"/>
            <a:chExt cx="1052624" cy="956931"/>
          </a:xfrm>
        </p:grpSpPr>
        <p:sp>
          <p:nvSpPr>
            <p:cNvPr id="118" name="Rectangle 117"/>
            <p:cNvSpPr/>
            <p:nvPr/>
          </p:nvSpPr>
          <p:spPr>
            <a:xfrm>
              <a:off x="4008474" y="2349795"/>
              <a:ext cx="1052624" cy="956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5D3E5424-F450-41BA-9C62-7435C762DDC9}"/>
                </a:ext>
              </a:extLst>
            </p:cNvPr>
            <p:cNvSpPr/>
            <p:nvPr/>
          </p:nvSpPr>
          <p:spPr>
            <a:xfrm>
              <a:off x="4196633" y="2435789"/>
              <a:ext cx="641179" cy="817771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05856" y="2377956"/>
            <a:ext cx="1221766" cy="677690"/>
            <a:chOff x="4455474" y="2356692"/>
            <a:chExt cx="1221766" cy="677690"/>
          </a:xfrm>
        </p:grpSpPr>
        <p:sp>
          <p:nvSpPr>
            <p:cNvPr id="124" name="TextBox 123"/>
            <p:cNvSpPr txBox="1"/>
            <p:nvPr/>
          </p:nvSpPr>
          <p:spPr>
            <a:xfrm>
              <a:off x="4455474" y="2356692"/>
              <a:ext cx="68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Name: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55474" y="2556309"/>
              <a:ext cx="9457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Phone #: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55474" y="2772772"/>
              <a:ext cx="1221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</a:rPr>
                <a:t>Department: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056687" y="2573062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09342567811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57064" y="2788667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GE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55502" y="3313645"/>
            <a:ext cx="3976933" cy="897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934597" y="3379205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Balmond</a:t>
            </a:r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, Leo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867530" y="3483557"/>
            <a:ext cx="555289" cy="497644"/>
            <a:chOff x="4008474" y="2349795"/>
            <a:chExt cx="1052624" cy="956931"/>
          </a:xfrm>
        </p:grpSpPr>
        <p:sp>
          <p:nvSpPr>
            <p:cNvPr id="133" name="Rectangle 132"/>
            <p:cNvSpPr/>
            <p:nvPr/>
          </p:nvSpPr>
          <p:spPr>
            <a:xfrm>
              <a:off x="4008474" y="2349795"/>
              <a:ext cx="1052624" cy="956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D3E5424-F450-41BA-9C62-7435C762DDC9}"/>
                </a:ext>
              </a:extLst>
            </p:cNvPr>
            <p:cNvSpPr/>
            <p:nvPr/>
          </p:nvSpPr>
          <p:spPr>
            <a:xfrm>
              <a:off x="4196633" y="2435789"/>
              <a:ext cx="641179" cy="817771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420348" y="3392616"/>
            <a:ext cx="1221766" cy="677690"/>
            <a:chOff x="4455474" y="2356692"/>
            <a:chExt cx="1221766" cy="677690"/>
          </a:xfrm>
        </p:grpSpPr>
        <p:sp>
          <p:nvSpPr>
            <p:cNvPr id="137" name="TextBox 136"/>
            <p:cNvSpPr txBox="1"/>
            <p:nvPr/>
          </p:nvSpPr>
          <p:spPr>
            <a:xfrm>
              <a:off x="4455474" y="2356692"/>
              <a:ext cx="68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Name: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455474" y="2556309"/>
              <a:ext cx="9457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Phone #: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455474" y="2772772"/>
              <a:ext cx="1221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</a:rPr>
                <a:t>Department: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5071179" y="3587722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09067889901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71556" y="3803327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ICT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653647" y="4343525"/>
            <a:ext cx="3976933" cy="897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932742" y="4409085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Alucard</a:t>
            </a:r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, Jean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865675" y="4513437"/>
            <a:ext cx="555289" cy="497644"/>
            <a:chOff x="4008474" y="2349795"/>
            <a:chExt cx="1052624" cy="956931"/>
          </a:xfrm>
        </p:grpSpPr>
        <p:sp>
          <p:nvSpPr>
            <p:cNvPr id="153" name="Rectangle 152"/>
            <p:cNvSpPr/>
            <p:nvPr/>
          </p:nvSpPr>
          <p:spPr>
            <a:xfrm>
              <a:off x="4008474" y="2349795"/>
              <a:ext cx="1052624" cy="956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D3E5424-F450-41BA-9C62-7435C762DDC9}"/>
                </a:ext>
              </a:extLst>
            </p:cNvPr>
            <p:cNvSpPr/>
            <p:nvPr/>
          </p:nvSpPr>
          <p:spPr>
            <a:xfrm>
              <a:off x="4196633" y="2435789"/>
              <a:ext cx="641179" cy="817771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418493" y="4422496"/>
            <a:ext cx="1221766" cy="677690"/>
            <a:chOff x="4455474" y="2356692"/>
            <a:chExt cx="1221766" cy="677690"/>
          </a:xfrm>
        </p:grpSpPr>
        <p:sp>
          <p:nvSpPr>
            <p:cNvPr id="156" name="TextBox 155"/>
            <p:cNvSpPr txBox="1"/>
            <p:nvPr/>
          </p:nvSpPr>
          <p:spPr>
            <a:xfrm>
              <a:off x="4455474" y="2356692"/>
              <a:ext cx="68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Name: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55474" y="2556309"/>
              <a:ext cx="9457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Phone #: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55474" y="2772772"/>
              <a:ext cx="1221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</a:rPr>
                <a:t>Department: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69324" y="4617602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09065543789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69701" y="4833207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THM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651792" y="5373405"/>
            <a:ext cx="3976933" cy="897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4930887" y="5438965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Magdalena, Layla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3863820" y="5543317"/>
            <a:ext cx="555289" cy="497644"/>
            <a:chOff x="4008474" y="2349795"/>
            <a:chExt cx="1052624" cy="956931"/>
          </a:xfrm>
        </p:grpSpPr>
        <p:sp>
          <p:nvSpPr>
            <p:cNvPr id="164" name="Rectangle 163"/>
            <p:cNvSpPr/>
            <p:nvPr/>
          </p:nvSpPr>
          <p:spPr>
            <a:xfrm>
              <a:off x="4008474" y="2349795"/>
              <a:ext cx="1052624" cy="956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D3E5424-F450-41BA-9C62-7435C762DDC9}"/>
                </a:ext>
              </a:extLst>
            </p:cNvPr>
            <p:cNvSpPr/>
            <p:nvPr/>
          </p:nvSpPr>
          <p:spPr>
            <a:xfrm>
              <a:off x="4196633" y="2435789"/>
              <a:ext cx="641179" cy="817771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416638" y="5452376"/>
            <a:ext cx="1221766" cy="677690"/>
            <a:chOff x="4455474" y="2356692"/>
            <a:chExt cx="1221766" cy="677690"/>
          </a:xfrm>
        </p:grpSpPr>
        <p:sp>
          <p:nvSpPr>
            <p:cNvPr id="167" name="TextBox 166"/>
            <p:cNvSpPr txBox="1"/>
            <p:nvPr/>
          </p:nvSpPr>
          <p:spPr>
            <a:xfrm>
              <a:off x="4455474" y="2356692"/>
              <a:ext cx="68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Name: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455474" y="2556309"/>
              <a:ext cx="9457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  <a:cs typeface="Segoe UI Semibold" panose="020B0702040204020203" pitchFamily="34" charset="0"/>
                </a:rPr>
                <a:t>Phone #: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55474" y="2772772"/>
              <a:ext cx="1221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HelveticaNeueLT Std Med" panose="020B0604020202020204" pitchFamily="34" charset="0"/>
                </a:rPr>
                <a:t>Department: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5067469" y="5647482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09753566189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267846" y="5863087"/>
            <a:ext cx="154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NeueLT Std Med" panose="020B0604020202020204" pitchFamily="34" charset="0"/>
                <a:cs typeface="Segoe UI Semibold" panose="020B0702040204020203" pitchFamily="34" charset="0"/>
              </a:rPr>
              <a:t>CE Department</a:t>
            </a:r>
            <a:endParaRPr lang="en-US" sz="1200" dirty="0">
              <a:latin typeface="HelveticaNeueLT Std Med" panose="020B0604020202020204" pitchFamily="34" charset="0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6"/>
          <a:srcRect l="1" r="1269" b="45698"/>
          <a:stretch/>
        </p:blipFill>
        <p:spPr>
          <a:xfrm>
            <a:off x="7390156" y="1330277"/>
            <a:ext cx="263165" cy="5555155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185604" y="2876371"/>
            <a:ext cx="2261785" cy="377070"/>
            <a:chOff x="186362" y="4669769"/>
            <a:chExt cx="2261785" cy="377070"/>
          </a:xfrm>
        </p:grpSpPr>
        <p:sp>
          <p:nvSpPr>
            <p:cNvPr id="107" name="TextBox 106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312715" y="-18214"/>
            <a:ext cx="8879285" cy="6876214"/>
          </a:xfrm>
          <a:prstGeom prst="rect">
            <a:avLst/>
          </a:prstGeom>
          <a:solidFill>
            <a:schemeClr val="tx1">
              <a:lumMod val="75000"/>
              <a:lumOff val="2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3676151" y="796413"/>
            <a:ext cx="6707009" cy="4170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0523077" y="796413"/>
            <a:ext cx="1029773" cy="417042"/>
          </a:xfrm>
          <a:prstGeom prst="roundRect">
            <a:avLst>
              <a:gd name="adj" fmla="val 147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209672" y="846739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Search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10575238" y="874739"/>
            <a:ext cx="263686" cy="239466"/>
          </a:xfrm>
          <a:custGeom>
            <a:avLst/>
            <a:gdLst/>
            <a:ahLst/>
            <a:cxnLst/>
            <a:rect l="l" t="t" r="r" b="b"/>
            <a:pathLst>
              <a:path w="468766" h="468766">
                <a:moveTo>
                  <a:pt x="198324" y="0"/>
                </a:moveTo>
                <a:cubicBezTo>
                  <a:pt x="225180" y="0"/>
                  <a:pt x="250863" y="5212"/>
                  <a:pt x="275372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4" y="75639"/>
                  <a:pt x="370590" y="96767"/>
                  <a:pt x="381013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2" y="407353"/>
                </a:lnTo>
                <a:cubicBezTo>
                  <a:pt x="465292" y="414302"/>
                  <a:pt x="468766" y="422753"/>
                  <a:pt x="468766" y="432707"/>
                </a:cubicBezTo>
                <a:cubicBezTo>
                  <a:pt x="468766" y="442473"/>
                  <a:pt x="465197" y="450924"/>
                  <a:pt x="458061" y="458061"/>
                </a:cubicBezTo>
                <a:cubicBezTo>
                  <a:pt x="450925" y="465198"/>
                  <a:pt x="442473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7" y="396648"/>
                  <a:pt x="145785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4" y="321009"/>
                  <a:pt x="26058" y="299881"/>
                  <a:pt x="15634" y="275372"/>
                </a:cubicBezTo>
                <a:cubicBezTo>
                  <a:pt x="5212" y="250863"/>
                  <a:pt x="0" y="225180"/>
                  <a:pt x="0" y="198324"/>
                </a:cubicBezTo>
                <a:cubicBezTo>
                  <a:pt x="0" y="171468"/>
                  <a:pt x="5212" y="145785"/>
                  <a:pt x="15634" y="121276"/>
                </a:cubicBezTo>
                <a:cubicBezTo>
                  <a:pt x="26058" y="96767"/>
                  <a:pt x="40144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5" y="5212"/>
                  <a:pt x="171467" y="0"/>
                  <a:pt x="198324" y="0"/>
                </a:cubicBezTo>
                <a:close/>
                <a:moveTo>
                  <a:pt x="198324" y="72118"/>
                </a:moveTo>
                <a:cubicBezTo>
                  <a:pt x="163579" y="72118"/>
                  <a:pt x="133859" y="84466"/>
                  <a:pt x="109163" y="109163"/>
                </a:cubicBezTo>
                <a:cubicBezTo>
                  <a:pt x="84466" y="133859"/>
                  <a:pt x="72118" y="163580"/>
                  <a:pt x="72118" y="198324"/>
                </a:cubicBezTo>
                <a:cubicBezTo>
                  <a:pt x="72118" y="233068"/>
                  <a:pt x="84466" y="262789"/>
                  <a:pt x="109163" y="287485"/>
                </a:cubicBezTo>
                <a:cubicBezTo>
                  <a:pt x="133859" y="312182"/>
                  <a:pt x="163579" y="324530"/>
                  <a:pt x="198324" y="324530"/>
                </a:cubicBezTo>
                <a:cubicBezTo>
                  <a:pt x="233068" y="324530"/>
                  <a:pt x="262789" y="312182"/>
                  <a:pt x="287486" y="287485"/>
                </a:cubicBezTo>
                <a:cubicBezTo>
                  <a:pt x="312182" y="262789"/>
                  <a:pt x="324531" y="233068"/>
                  <a:pt x="324531" y="198324"/>
                </a:cubicBezTo>
                <a:cubicBezTo>
                  <a:pt x="324531" y="163580"/>
                  <a:pt x="312182" y="133859"/>
                  <a:pt x="287486" y="109163"/>
                </a:cubicBezTo>
                <a:cubicBezTo>
                  <a:pt x="262789" y="84466"/>
                  <a:pt x="233068" y="72118"/>
                  <a:pt x="198324" y="72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47" name="TextBox 146"/>
          <p:cNvSpPr txBox="1"/>
          <p:nvPr/>
        </p:nvSpPr>
        <p:spPr>
          <a:xfrm>
            <a:off x="3909168" y="872371"/>
            <a:ext cx="191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NeueLT Std Med" panose="020B0604020202020204" pitchFamily="34" charset="0"/>
                <a:cs typeface="Segoe UI Semibold" panose="020B0702040204020203" pitchFamily="34" charset="0"/>
              </a:rPr>
              <a:t>GE Department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HelveticaNeueLT Std Me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462003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5" name="Isosceles Triangle 64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67" name="TextBox 66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7615" y="2872558"/>
            <a:ext cx="2261785" cy="377070"/>
            <a:chOff x="186362" y="4669769"/>
            <a:chExt cx="2261785" cy="377070"/>
          </a:xfrm>
        </p:grpSpPr>
        <p:sp>
          <p:nvSpPr>
            <p:cNvPr id="68" name="TextBox 67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9" name="Freeform 88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0" name="Freeform 89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1" name="TextBox 90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3" name="TextBox 92"/>
          <p:cNvSpPr txBox="1"/>
          <p:nvPr/>
        </p:nvSpPr>
        <p:spPr>
          <a:xfrm>
            <a:off x="3498112" y="29620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Dashboard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3707" y="978401"/>
            <a:ext cx="3296094" cy="3221665"/>
            <a:chOff x="3493707" y="978401"/>
            <a:chExt cx="3296094" cy="3221665"/>
          </a:xfrm>
        </p:grpSpPr>
        <p:sp>
          <p:nvSpPr>
            <p:cNvPr id="27" name="Rectangle 26"/>
            <p:cNvSpPr/>
            <p:nvPr/>
          </p:nvSpPr>
          <p:spPr>
            <a:xfrm>
              <a:off x="3493708" y="978401"/>
              <a:ext cx="3296093" cy="322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93707" y="982672"/>
              <a:ext cx="3296093" cy="479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008542" y="1042819"/>
            <a:ext cx="224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Document Summary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96" name="Chart 95"/>
          <p:cNvGraphicFramePr/>
          <p:nvPr>
            <p:extLst>
              <p:ext uri="{D42A27DB-BD31-4B8C-83A1-F6EECF244321}">
                <p14:modId xmlns:p14="http://schemas.microsoft.com/office/powerpoint/2010/main" val="4240492235"/>
              </p:ext>
            </p:extLst>
          </p:nvPr>
        </p:nvGraphicFramePr>
        <p:xfrm>
          <a:off x="3816401" y="1441520"/>
          <a:ext cx="2650708" cy="271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7" name="Rectangle 96"/>
          <p:cNvSpPr/>
          <p:nvPr/>
        </p:nvSpPr>
        <p:spPr>
          <a:xfrm>
            <a:off x="6921795" y="982672"/>
            <a:ext cx="4949379" cy="245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910723" y="3628825"/>
            <a:ext cx="4949379" cy="245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93707" y="4326396"/>
            <a:ext cx="3296093" cy="2212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921794" y="982672"/>
            <a:ext cx="4949380" cy="479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954649" y="1053060"/>
            <a:ext cx="224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Pending Documents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10723" y="3611584"/>
            <a:ext cx="4949380" cy="479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516656" y="4335780"/>
            <a:ext cx="3273144" cy="479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16389" y="3666375"/>
            <a:ext cx="224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Recent Documents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688811" y="4395205"/>
            <a:ext cx="224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Recent Activities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5" name="Isosceles Triangle 64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0" name="Freeform 89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1" name="TextBox 90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98112" y="29620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Dashboard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3707" y="978401"/>
            <a:ext cx="3296094" cy="3221665"/>
            <a:chOff x="3493707" y="978401"/>
            <a:chExt cx="3296094" cy="3221665"/>
          </a:xfrm>
        </p:grpSpPr>
        <p:sp>
          <p:nvSpPr>
            <p:cNvPr id="27" name="Rectangle 26"/>
            <p:cNvSpPr/>
            <p:nvPr/>
          </p:nvSpPr>
          <p:spPr>
            <a:xfrm>
              <a:off x="3493708" y="978401"/>
              <a:ext cx="3296093" cy="322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93707" y="982672"/>
              <a:ext cx="3296093" cy="479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008542" y="1042819"/>
            <a:ext cx="224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Document Summary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96" name="Chart 95"/>
          <p:cNvGraphicFramePr/>
          <p:nvPr>
            <p:extLst>
              <p:ext uri="{D42A27DB-BD31-4B8C-83A1-F6EECF244321}">
                <p14:modId xmlns:p14="http://schemas.microsoft.com/office/powerpoint/2010/main" val="4240492235"/>
              </p:ext>
            </p:extLst>
          </p:nvPr>
        </p:nvGraphicFramePr>
        <p:xfrm>
          <a:off x="3816401" y="1441520"/>
          <a:ext cx="2650708" cy="271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7" name="Rectangle 96"/>
          <p:cNvSpPr/>
          <p:nvPr/>
        </p:nvSpPr>
        <p:spPr>
          <a:xfrm>
            <a:off x="6921795" y="982672"/>
            <a:ext cx="4949379" cy="245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910723" y="3628825"/>
            <a:ext cx="4949379" cy="245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93707" y="4326396"/>
            <a:ext cx="3296093" cy="2212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921794" y="982672"/>
            <a:ext cx="4949380" cy="479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954649" y="1053060"/>
            <a:ext cx="224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Pending Documents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10723" y="3611584"/>
            <a:ext cx="4949380" cy="479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516656" y="4335780"/>
            <a:ext cx="3273144" cy="479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16389" y="3666375"/>
            <a:ext cx="224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Recent Documents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688811" y="4395205"/>
            <a:ext cx="224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Recent Activities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021" y="2047146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75" name="TextBox 74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86362" y="4956860"/>
            <a:ext cx="2261785" cy="377070"/>
            <a:chOff x="186362" y="4669769"/>
            <a:chExt cx="2261785" cy="377070"/>
          </a:xfrm>
        </p:grpSpPr>
        <p:sp>
          <p:nvSpPr>
            <p:cNvPr id="79" name="TextBox 78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29939" y="2834946"/>
            <a:ext cx="2352121" cy="395588"/>
            <a:chOff x="529939" y="2717983"/>
            <a:chExt cx="2352121" cy="395588"/>
          </a:xfrm>
        </p:grpSpPr>
        <p:sp>
          <p:nvSpPr>
            <p:cNvPr id="85" name="TextBox 84"/>
            <p:cNvSpPr txBox="1"/>
            <p:nvPr/>
          </p:nvSpPr>
          <p:spPr>
            <a:xfrm>
              <a:off x="896148" y="2775017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Create New Record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29939" y="2717983"/>
              <a:ext cx="379070" cy="357129"/>
              <a:chOff x="529939" y="2717983"/>
              <a:chExt cx="379070" cy="357129"/>
            </a:xfrm>
          </p:grpSpPr>
          <p:sp>
            <p:nvSpPr>
              <p:cNvPr id="87" name="Freeform 86"/>
              <p:cNvSpPr/>
              <p:nvPr/>
            </p:nvSpPr>
            <p:spPr>
              <a:xfrm>
                <a:off x="529939" y="2717983"/>
                <a:ext cx="379070" cy="356987"/>
              </a:xfrm>
              <a:custGeom>
                <a:avLst/>
                <a:gdLst/>
                <a:ahLst/>
                <a:cxnLst/>
                <a:rect l="l" t="t" r="r" b="b"/>
                <a:pathLst>
                  <a:path w="468766" h="396648">
                    <a:moveTo>
                      <a:pt x="63104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1" y="18593"/>
                    </a:cubicBezTo>
                    <a:cubicBezTo>
                      <a:pt x="210156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405663" y="72118"/>
                    </a:lnTo>
                    <a:cubicBezTo>
                      <a:pt x="422942" y="72118"/>
                      <a:pt x="437778" y="78315"/>
                      <a:pt x="450173" y="90711"/>
                    </a:cubicBezTo>
                    <a:cubicBezTo>
                      <a:pt x="462569" y="103106"/>
                      <a:pt x="468766" y="117943"/>
                      <a:pt x="468766" y="135221"/>
                    </a:cubicBezTo>
                    <a:lnTo>
                      <a:pt x="468766" y="333545"/>
                    </a:lnTo>
                    <a:cubicBezTo>
                      <a:pt x="468766" y="350824"/>
                      <a:pt x="462569" y="365660"/>
                      <a:pt x="450173" y="378056"/>
                    </a:cubicBezTo>
                    <a:cubicBezTo>
                      <a:pt x="437778" y="390451"/>
                      <a:pt x="422942" y="396648"/>
                      <a:pt x="405663" y="396648"/>
                    </a:cubicBezTo>
                    <a:lnTo>
                      <a:pt x="63104" y="396648"/>
                    </a:lnTo>
                    <a:cubicBezTo>
                      <a:pt x="45825" y="396648"/>
                      <a:pt x="30988" y="390451"/>
                      <a:pt x="18593" y="378056"/>
                    </a:cubicBezTo>
                    <a:cubicBezTo>
                      <a:pt x="6198" y="365660"/>
                      <a:pt x="0" y="350824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3BFFA5B-205E-4176-B540-F3663FA7E3F5}"/>
                  </a:ext>
                </a:extLst>
              </p:cNvPr>
              <p:cNvSpPr/>
              <p:nvPr/>
            </p:nvSpPr>
            <p:spPr>
              <a:xfrm>
                <a:off x="722240" y="2902665"/>
                <a:ext cx="176539" cy="172447"/>
              </a:xfrm>
              <a:custGeom>
                <a:avLst/>
                <a:gdLst>
                  <a:gd name="connsiteX0" fmla="*/ 189309 w 396648"/>
                  <a:gd name="connsiteY0" fmla="*/ 72118 h 396648"/>
                  <a:gd name="connsiteX1" fmla="*/ 207339 w 396648"/>
                  <a:gd name="connsiteY1" fmla="*/ 72118 h 396648"/>
                  <a:gd name="connsiteX2" fmla="*/ 213818 w 396648"/>
                  <a:gd name="connsiteY2" fmla="*/ 74653 h 396648"/>
                  <a:gd name="connsiteX3" fmla="*/ 216353 w 396648"/>
                  <a:gd name="connsiteY3" fmla="*/ 81133 h 396648"/>
                  <a:gd name="connsiteX4" fmla="*/ 216353 w 396648"/>
                  <a:gd name="connsiteY4" fmla="*/ 180295 h 396648"/>
                  <a:gd name="connsiteX5" fmla="*/ 315515 w 396648"/>
                  <a:gd name="connsiteY5" fmla="*/ 180295 h 396648"/>
                  <a:gd name="connsiteX6" fmla="*/ 321995 w 396648"/>
                  <a:gd name="connsiteY6" fmla="*/ 182830 h 396648"/>
                  <a:gd name="connsiteX7" fmla="*/ 324530 w 396648"/>
                  <a:gd name="connsiteY7" fmla="*/ 189309 h 396648"/>
                  <a:gd name="connsiteX8" fmla="*/ 324530 w 396648"/>
                  <a:gd name="connsiteY8" fmla="*/ 207339 h 396648"/>
                  <a:gd name="connsiteX9" fmla="*/ 321995 w 396648"/>
                  <a:gd name="connsiteY9" fmla="*/ 213818 h 396648"/>
                  <a:gd name="connsiteX10" fmla="*/ 315515 w 396648"/>
                  <a:gd name="connsiteY10" fmla="*/ 216354 h 396648"/>
                  <a:gd name="connsiteX11" fmla="*/ 216353 w 396648"/>
                  <a:gd name="connsiteY11" fmla="*/ 216354 h 396648"/>
                  <a:gd name="connsiteX12" fmla="*/ 216353 w 396648"/>
                  <a:gd name="connsiteY12" fmla="*/ 315516 h 396648"/>
                  <a:gd name="connsiteX13" fmla="*/ 213818 w 396648"/>
                  <a:gd name="connsiteY13" fmla="*/ 321995 h 396648"/>
                  <a:gd name="connsiteX14" fmla="*/ 207339 w 396648"/>
                  <a:gd name="connsiteY14" fmla="*/ 324530 h 396648"/>
                  <a:gd name="connsiteX15" fmla="*/ 189309 w 396648"/>
                  <a:gd name="connsiteY15" fmla="*/ 324530 h 396648"/>
                  <a:gd name="connsiteX16" fmla="*/ 182830 w 396648"/>
                  <a:gd name="connsiteY16" fmla="*/ 321995 h 396648"/>
                  <a:gd name="connsiteX17" fmla="*/ 180295 w 396648"/>
                  <a:gd name="connsiteY17" fmla="*/ 315516 h 396648"/>
                  <a:gd name="connsiteX18" fmla="*/ 180295 w 396648"/>
                  <a:gd name="connsiteY18" fmla="*/ 216354 h 396648"/>
                  <a:gd name="connsiteX19" fmla="*/ 81132 w 396648"/>
                  <a:gd name="connsiteY19" fmla="*/ 216354 h 396648"/>
                  <a:gd name="connsiteX20" fmla="*/ 74653 w 396648"/>
                  <a:gd name="connsiteY20" fmla="*/ 213818 h 396648"/>
                  <a:gd name="connsiteX21" fmla="*/ 72118 w 396648"/>
                  <a:gd name="connsiteY21" fmla="*/ 207339 h 396648"/>
                  <a:gd name="connsiteX22" fmla="*/ 72118 w 396648"/>
                  <a:gd name="connsiteY22" fmla="*/ 189309 h 396648"/>
                  <a:gd name="connsiteX23" fmla="*/ 74653 w 396648"/>
                  <a:gd name="connsiteY23" fmla="*/ 182830 h 396648"/>
                  <a:gd name="connsiteX24" fmla="*/ 81132 w 396648"/>
                  <a:gd name="connsiteY24" fmla="*/ 180295 h 396648"/>
                  <a:gd name="connsiteX25" fmla="*/ 180295 w 396648"/>
                  <a:gd name="connsiteY25" fmla="*/ 180295 h 396648"/>
                  <a:gd name="connsiteX26" fmla="*/ 180295 w 396648"/>
                  <a:gd name="connsiteY26" fmla="*/ 81133 h 396648"/>
                  <a:gd name="connsiteX27" fmla="*/ 182830 w 396648"/>
                  <a:gd name="connsiteY27" fmla="*/ 74653 h 396648"/>
                  <a:gd name="connsiteX28" fmla="*/ 189309 w 396648"/>
                  <a:gd name="connsiteY28" fmla="*/ 72118 h 396648"/>
                  <a:gd name="connsiteX29" fmla="*/ 81132 w 396648"/>
                  <a:gd name="connsiteY29" fmla="*/ 36059 h 396648"/>
                  <a:gd name="connsiteX30" fmla="*/ 49299 w 396648"/>
                  <a:gd name="connsiteY30" fmla="*/ 49299 h 396648"/>
                  <a:gd name="connsiteX31" fmla="*/ 36058 w 396648"/>
                  <a:gd name="connsiteY31" fmla="*/ 81133 h 396648"/>
                  <a:gd name="connsiteX32" fmla="*/ 36058 w 396648"/>
                  <a:gd name="connsiteY32" fmla="*/ 315516 h 396648"/>
                  <a:gd name="connsiteX33" fmla="*/ 49299 w 396648"/>
                  <a:gd name="connsiteY33" fmla="*/ 347349 h 396648"/>
                  <a:gd name="connsiteX34" fmla="*/ 81132 w 396648"/>
                  <a:gd name="connsiteY34" fmla="*/ 360589 h 396648"/>
                  <a:gd name="connsiteX35" fmla="*/ 315515 w 396648"/>
                  <a:gd name="connsiteY35" fmla="*/ 360589 h 396648"/>
                  <a:gd name="connsiteX36" fmla="*/ 347349 w 396648"/>
                  <a:gd name="connsiteY36" fmla="*/ 347349 h 396648"/>
                  <a:gd name="connsiteX37" fmla="*/ 360589 w 396648"/>
                  <a:gd name="connsiteY37" fmla="*/ 315516 h 396648"/>
                  <a:gd name="connsiteX38" fmla="*/ 360589 w 396648"/>
                  <a:gd name="connsiteY38" fmla="*/ 81133 h 396648"/>
                  <a:gd name="connsiteX39" fmla="*/ 347349 w 396648"/>
                  <a:gd name="connsiteY39" fmla="*/ 49299 h 396648"/>
                  <a:gd name="connsiteX40" fmla="*/ 315515 w 396648"/>
                  <a:gd name="connsiteY40" fmla="*/ 36059 h 396648"/>
                  <a:gd name="connsiteX41" fmla="*/ 81132 w 396648"/>
                  <a:gd name="connsiteY41" fmla="*/ 0 h 396648"/>
                  <a:gd name="connsiteX42" fmla="*/ 315515 w 396648"/>
                  <a:gd name="connsiteY42" fmla="*/ 0 h 396648"/>
                  <a:gd name="connsiteX43" fmla="*/ 372843 w 396648"/>
                  <a:gd name="connsiteY43" fmla="*/ 23804 h 396648"/>
                  <a:gd name="connsiteX44" fmla="*/ 396648 w 396648"/>
                  <a:gd name="connsiteY44" fmla="*/ 81133 h 396648"/>
                  <a:gd name="connsiteX45" fmla="*/ 396648 w 396648"/>
                  <a:gd name="connsiteY45" fmla="*/ 315516 h 396648"/>
                  <a:gd name="connsiteX46" fmla="*/ 372843 w 396648"/>
                  <a:gd name="connsiteY46" fmla="*/ 372844 h 396648"/>
                  <a:gd name="connsiteX47" fmla="*/ 315515 w 396648"/>
                  <a:gd name="connsiteY47" fmla="*/ 396648 h 396648"/>
                  <a:gd name="connsiteX48" fmla="*/ 81132 w 396648"/>
                  <a:gd name="connsiteY48" fmla="*/ 396648 h 396648"/>
                  <a:gd name="connsiteX49" fmla="*/ 23804 w 396648"/>
                  <a:gd name="connsiteY49" fmla="*/ 372844 h 396648"/>
                  <a:gd name="connsiteX50" fmla="*/ 0 w 396648"/>
                  <a:gd name="connsiteY50" fmla="*/ 315516 h 396648"/>
                  <a:gd name="connsiteX51" fmla="*/ 0 w 396648"/>
                  <a:gd name="connsiteY51" fmla="*/ 81133 h 396648"/>
                  <a:gd name="connsiteX52" fmla="*/ 23804 w 396648"/>
                  <a:gd name="connsiteY52" fmla="*/ 23804 h 396648"/>
                  <a:gd name="connsiteX53" fmla="*/ 81132 w 396648"/>
                  <a:gd name="connsiteY5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96648" h="396648">
                    <a:moveTo>
                      <a:pt x="189309" y="72118"/>
                    </a:moveTo>
                    <a:lnTo>
                      <a:pt x="207339" y="72118"/>
                    </a:lnTo>
                    <a:cubicBezTo>
                      <a:pt x="209968" y="72118"/>
                      <a:pt x="212128" y="72963"/>
                      <a:pt x="213818" y="74653"/>
                    </a:cubicBezTo>
                    <a:cubicBezTo>
                      <a:pt x="215508" y="76343"/>
                      <a:pt x="216353" y="78503"/>
                      <a:pt x="216353" y="81133"/>
                    </a:cubicBezTo>
                    <a:lnTo>
                      <a:pt x="216353" y="180295"/>
                    </a:lnTo>
                    <a:lnTo>
                      <a:pt x="315515" y="180295"/>
                    </a:lnTo>
                    <a:cubicBezTo>
                      <a:pt x="318145" y="180295"/>
                      <a:pt x="320305" y="181140"/>
                      <a:pt x="321995" y="182830"/>
                    </a:cubicBezTo>
                    <a:cubicBezTo>
                      <a:pt x="323685" y="184520"/>
                      <a:pt x="324530" y="186680"/>
                      <a:pt x="324530" y="189309"/>
                    </a:cubicBezTo>
                    <a:lnTo>
                      <a:pt x="324530" y="207339"/>
                    </a:lnTo>
                    <a:cubicBezTo>
                      <a:pt x="324530" y="209968"/>
                      <a:pt x="323685" y="212128"/>
                      <a:pt x="321995" y="213818"/>
                    </a:cubicBezTo>
                    <a:cubicBezTo>
                      <a:pt x="320305" y="215508"/>
                      <a:pt x="318145" y="216354"/>
                      <a:pt x="315515" y="216354"/>
                    </a:cubicBezTo>
                    <a:lnTo>
                      <a:pt x="216353" y="216354"/>
                    </a:lnTo>
                    <a:lnTo>
                      <a:pt x="216353" y="315516"/>
                    </a:lnTo>
                    <a:cubicBezTo>
                      <a:pt x="216353" y="318145"/>
                      <a:pt x="215508" y="320305"/>
                      <a:pt x="213818" y="321995"/>
                    </a:cubicBezTo>
                    <a:cubicBezTo>
                      <a:pt x="212128" y="323685"/>
                      <a:pt x="209968" y="324530"/>
                      <a:pt x="207339" y="324530"/>
                    </a:cubicBezTo>
                    <a:lnTo>
                      <a:pt x="189309" y="324530"/>
                    </a:lnTo>
                    <a:cubicBezTo>
                      <a:pt x="186680" y="324530"/>
                      <a:pt x="184520" y="323685"/>
                      <a:pt x="182830" y="321995"/>
                    </a:cubicBezTo>
                    <a:cubicBezTo>
                      <a:pt x="181139" y="320305"/>
                      <a:pt x="180295" y="318145"/>
                      <a:pt x="180295" y="315516"/>
                    </a:cubicBezTo>
                    <a:lnTo>
                      <a:pt x="180295" y="216354"/>
                    </a:lnTo>
                    <a:lnTo>
                      <a:pt x="81132" y="216354"/>
                    </a:lnTo>
                    <a:cubicBezTo>
                      <a:pt x="78503" y="216354"/>
                      <a:pt x="76344" y="215508"/>
                      <a:pt x="74653" y="213818"/>
                    </a:cubicBezTo>
                    <a:cubicBezTo>
                      <a:pt x="72963" y="212128"/>
                      <a:pt x="72118" y="209968"/>
                      <a:pt x="72118" y="207339"/>
                    </a:cubicBezTo>
                    <a:lnTo>
                      <a:pt x="72118" y="189309"/>
                    </a:lnTo>
                    <a:cubicBezTo>
                      <a:pt x="72118" y="186680"/>
                      <a:pt x="72963" y="184520"/>
                      <a:pt x="74653" y="182830"/>
                    </a:cubicBezTo>
                    <a:cubicBezTo>
                      <a:pt x="76344" y="181140"/>
                      <a:pt x="78503" y="180295"/>
                      <a:pt x="81132" y="180295"/>
                    </a:cubicBezTo>
                    <a:lnTo>
                      <a:pt x="180295" y="180295"/>
                    </a:lnTo>
                    <a:lnTo>
                      <a:pt x="180295" y="81133"/>
                    </a:lnTo>
                    <a:cubicBezTo>
                      <a:pt x="180295" y="78503"/>
                      <a:pt x="181139" y="76343"/>
                      <a:pt x="182830" y="74653"/>
                    </a:cubicBezTo>
                    <a:cubicBezTo>
                      <a:pt x="184520" y="72963"/>
                      <a:pt x="186680" y="72118"/>
                      <a:pt x="189309" y="72118"/>
                    </a:cubicBezTo>
                    <a:close/>
                    <a:moveTo>
                      <a:pt x="81132" y="36059"/>
                    </a:moveTo>
                    <a:cubicBezTo>
                      <a:pt x="68737" y="36059"/>
                      <a:pt x="58126" y="40472"/>
                      <a:pt x="49299" y="49299"/>
                    </a:cubicBezTo>
                    <a:cubicBezTo>
                      <a:pt x="40472" y="58126"/>
                      <a:pt x="36058" y="68737"/>
                      <a:pt x="36058" y="81133"/>
                    </a:cubicBezTo>
                    <a:lnTo>
                      <a:pt x="36058" y="315516"/>
                    </a:lnTo>
                    <a:cubicBezTo>
                      <a:pt x="36058" y="327911"/>
                      <a:pt x="40472" y="338522"/>
                      <a:pt x="49299" y="347349"/>
                    </a:cubicBezTo>
                    <a:cubicBezTo>
                      <a:pt x="58126" y="356176"/>
                      <a:pt x="68737" y="360589"/>
                      <a:pt x="81132" y="360589"/>
                    </a:cubicBezTo>
                    <a:lnTo>
                      <a:pt x="315515" y="360589"/>
                    </a:lnTo>
                    <a:cubicBezTo>
                      <a:pt x="327911" y="360589"/>
                      <a:pt x="338522" y="356176"/>
                      <a:pt x="347349" y="347349"/>
                    </a:cubicBezTo>
                    <a:cubicBezTo>
                      <a:pt x="356176" y="338522"/>
                      <a:pt x="360589" y="327911"/>
                      <a:pt x="360589" y="315516"/>
                    </a:cubicBezTo>
                    <a:lnTo>
                      <a:pt x="360589" y="81133"/>
                    </a:lnTo>
                    <a:cubicBezTo>
                      <a:pt x="360589" y="68737"/>
                      <a:pt x="356176" y="58126"/>
                      <a:pt x="347349" y="49299"/>
                    </a:cubicBezTo>
                    <a:cubicBezTo>
                      <a:pt x="338522" y="40472"/>
                      <a:pt x="327911" y="36059"/>
                      <a:pt x="315515" y="36059"/>
                    </a:cubicBezTo>
                    <a:close/>
                    <a:moveTo>
                      <a:pt x="81132" y="0"/>
                    </a:moveTo>
                    <a:lnTo>
                      <a:pt x="315515" y="0"/>
                    </a:lnTo>
                    <a:cubicBezTo>
                      <a:pt x="337865" y="0"/>
                      <a:pt x="356973" y="7935"/>
                      <a:pt x="372843" y="23804"/>
                    </a:cubicBezTo>
                    <a:cubicBezTo>
                      <a:pt x="388713" y="39674"/>
                      <a:pt x="396648" y="58783"/>
                      <a:pt x="396648" y="81133"/>
                    </a:cubicBezTo>
                    <a:lnTo>
                      <a:pt x="396648" y="315516"/>
                    </a:lnTo>
                    <a:cubicBezTo>
                      <a:pt x="396648" y="337865"/>
                      <a:pt x="388713" y="356974"/>
                      <a:pt x="372843" y="372844"/>
                    </a:cubicBezTo>
                    <a:cubicBezTo>
                      <a:pt x="356973" y="388713"/>
                      <a:pt x="337865" y="396648"/>
                      <a:pt x="315515" y="396648"/>
                    </a:cubicBezTo>
                    <a:lnTo>
                      <a:pt x="81132" y="396648"/>
                    </a:lnTo>
                    <a:cubicBezTo>
                      <a:pt x="58784" y="396648"/>
                      <a:pt x="39674" y="388713"/>
                      <a:pt x="23804" y="372844"/>
                    </a:cubicBezTo>
                    <a:cubicBezTo>
                      <a:pt x="7934" y="356974"/>
                      <a:pt x="0" y="337865"/>
                      <a:pt x="0" y="315516"/>
                    </a:cubicBezTo>
                    <a:lnTo>
                      <a:pt x="0" y="81133"/>
                    </a:lnTo>
                    <a:cubicBezTo>
                      <a:pt x="0" y="58783"/>
                      <a:pt x="7934" y="39674"/>
                      <a:pt x="23804" y="23804"/>
                    </a:cubicBezTo>
                    <a:cubicBezTo>
                      <a:pt x="39674" y="7935"/>
                      <a:pt x="58784" y="0"/>
                      <a:pt x="81132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529939" y="3498470"/>
            <a:ext cx="2644110" cy="338554"/>
            <a:chOff x="529939" y="3211379"/>
            <a:chExt cx="2644110" cy="338554"/>
          </a:xfrm>
        </p:grpSpPr>
        <p:sp>
          <p:nvSpPr>
            <p:cNvPr id="107" name="TextBox 106"/>
            <p:cNvSpPr txBox="1"/>
            <p:nvPr/>
          </p:nvSpPr>
          <p:spPr>
            <a:xfrm>
              <a:off x="909009" y="3211379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Released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06ED270D-64EE-46C8-9BD6-BA7182175804}"/>
                </a:ext>
              </a:extLst>
            </p:cNvPr>
            <p:cNvSpPr/>
            <p:nvPr/>
          </p:nvSpPr>
          <p:spPr>
            <a:xfrm>
              <a:off x="529939" y="3222013"/>
              <a:ext cx="346045" cy="315228"/>
            </a:xfrm>
            <a:custGeom>
              <a:avLst/>
              <a:gdLst/>
              <a:ahLst/>
              <a:cxnLst/>
              <a:rect l="l" t="t" r="r" b="b"/>
              <a:pathLst>
                <a:path w="396702" h="396648">
                  <a:moveTo>
                    <a:pt x="378558" y="0"/>
                  </a:moveTo>
                  <a:cubicBezTo>
                    <a:pt x="383629" y="0"/>
                    <a:pt x="387855" y="1784"/>
                    <a:pt x="391235" y="5352"/>
                  </a:cubicBezTo>
                  <a:cubicBezTo>
                    <a:pt x="394052" y="7982"/>
                    <a:pt x="395790" y="11221"/>
                    <a:pt x="396447" y="15071"/>
                  </a:cubicBezTo>
                  <a:cubicBezTo>
                    <a:pt x="397104" y="18921"/>
                    <a:pt x="396494" y="22631"/>
                    <a:pt x="394616" y="26199"/>
                  </a:cubicBezTo>
                  <a:lnTo>
                    <a:pt x="214322" y="386788"/>
                  </a:lnTo>
                  <a:cubicBezTo>
                    <a:pt x="211128" y="393361"/>
                    <a:pt x="205776" y="396648"/>
                    <a:pt x="198264" y="396648"/>
                  </a:cubicBezTo>
                  <a:cubicBezTo>
                    <a:pt x="197325" y="396648"/>
                    <a:pt x="195917" y="396460"/>
                    <a:pt x="194038" y="396085"/>
                  </a:cubicBezTo>
                  <a:cubicBezTo>
                    <a:pt x="189906" y="395146"/>
                    <a:pt x="186572" y="393033"/>
                    <a:pt x="184038" y="389746"/>
                  </a:cubicBezTo>
                  <a:cubicBezTo>
                    <a:pt x="181502" y="386460"/>
                    <a:pt x="180234" y="382750"/>
                    <a:pt x="180234" y="378619"/>
                  </a:cubicBezTo>
                  <a:lnTo>
                    <a:pt x="180234" y="216353"/>
                  </a:lnTo>
                  <a:lnTo>
                    <a:pt x="17969" y="216353"/>
                  </a:lnTo>
                  <a:cubicBezTo>
                    <a:pt x="13838" y="216353"/>
                    <a:pt x="10129" y="215086"/>
                    <a:pt x="6842" y="212550"/>
                  </a:cubicBezTo>
                  <a:cubicBezTo>
                    <a:pt x="3555" y="210015"/>
                    <a:pt x="1442" y="206681"/>
                    <a:pt x="503" y="202550"/>
                  </a:cubicBezTo>
                  <a:cubicBezTo>
                    <a:pt x="-436" y="198418"/>
                    <a:pt x="-60" y="194474"/>
                    <a:pt x="1630" y="190718"/>
                  </a:cubicBezTo>
                  <a:cubicBezTo>
                    <a:pt x="3321" y="186962"/>
                    <a:pt x="6044" y="184145"/>
                    <a:pt x="9800" y="182266"/>
                  </a:cubicBezTo>
                  <a:lnTo>
                    <a:pt x="370388" y="1972"/>
                  </a:lnTo>
                  <a:cubicBezTo>
                    <a:pt x="372830" y="657"/>
                    <a:pt x="375554" y="0"/>
                    <a:pt x="3785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24038" y="3969707"/>
            <a:ext cx="2616986" cy="377152"/>
            <a:chOff x="524038" y="3640084"/>
            <a:chExt cx="2616986" cy="377152"/>
          </a:xfrm>
        </p:grpSpPr>
        <p:sp>
          <p:nvSpPr>
            <p:cNvPr id="110" name="TextBox 109"/>
            <p:cNvSpPr txBox="1"/>
            <p:nvPr/>
          </p:nvSpPr>
          <p:spPr>
            <a:xfrm>
              <a:off x="875984" y="3678682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Received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rot="5400000">
              <a:off x="537079" y="3627043"/>
              <a:ext cx="325864" cy="351945"/>
            </a:xfrm>
            <a:custGeom>
              <a:avLst/>
              <a:gdLst>
                <a:gd name="connsiteX0" fmla="*/ 162265 w 432706"/>
                <a:gd name="connsiteY0" fmla="*/ 9015 h 360589"/>
                <a:gd name="connsiteX1" fmla="*/ 174943 w 432706"/>
                <a:gd name="connsiteY1" fmla="*/ 14367 h 360589"/>
                <a:gd name="connsiteX2" fmla="*/ 328193 w 432706"/>
                <a:gd name="connsiteY2" fmla="*/ 167618 h 360589"/>
                <a:gd name="connsiteX3" fmla="*/ 333545 w 432706"/>
                <a:gd name="connsiteY3" fmla="*/ 180295 h 360589"/>
                <a:gd name="connsiteX4" fmla="*/ 328193 w 432706"/>
                <a:gd name="connsiteY4" fmla="*/ 192972 h 360589"/>
                <a:gd name="connsiteX5" fmla="*/ 174943 w 432706"/>
                <a:gd name="connsiteY5" fmla="*/ 346222 h 360589"/>
                <a:gd name="connsiteX6" fmla="*/ 162265 w 432706"/>
                <a:gd name="connsiteY6" fmla="*/ 351574 h 360589"/>
                <a:gd name="connsiteX7" fmla="*/ 149588 w 432706"/>
                <a:gd name="connsiteY7" fmla="*/ 346222 h 360589"/>
                <a:gd name="connsiteX8" fmla="*/ 144237 w 432706"/>
                <a:gd name="connsiteY8" fmla="*/ 333545 h 360589"/>
                <a:gd name="connsiteX9" fmla="*/ 144237 w 432706"/>
                <a:gd name="connsiteY9" fmla="*/ 252412 h 360589"/>
                <a:gd name="connsiteX10" fmla="*/ 18029 w 432706"/>
                <a:gd name="connsiteY10" fmla="*/ 252412 h 360589"/>
                <a:gd name="connsiteX11" fmla="*/ 5352 w 432706"/>
                <a:gd name="connsiteY11" fmla="*/ 247060 h 360589"/>
                <a:gd name="connsiteX12" fmla="*/ 0 w 432706"/>
                <a:gd name="connsiteY12" fmla="*/ 234383 h 360589"/>
                <a:gd name="connsiteX13" fmla="*/ 0 w 432706"/>
                <a:gd name="connsiteY13" fmla="*/ 126206 h 360589"/>
                <a:gd name="connsiteX14" fmla="*/ 5352 w 432706"/>
                <a:gd name="connsiteY14" fmla="*/ 113529 h 360589"/>
                <a:gd name="connsiteX15" fmla="*/ 18029 w 432706"/>
                <a:gd name="connsiteY15" fmla="*/ 108177 h 360589"/>
                <a:gd name="connsiteX16" fmla="*/ 144237 w 432706"/>
                <a:gd name="connsiteY16" fmla="*/ 108177 h 360589"/>
                <a:gd name="connsiteX17" fmla="*/ 144237 w 432706"/>
                <a:gd name="connsiteY17" fmla="*/ 27044 h 360589"/>
                <a:gd name="connsiteX18" fmla="*/ 149588 w 432706"/>
                <a:gd name="connsiteY18" fmla="*/ 14367 h 360589"/>
                <a:gd name="connsiteX19" fmla="*/ 162265 w 432706"/>
                <a:gd name="connsiteY19" fmla="*/ 9015 h 360589"/>
                <a:gd name="connsiteX20" fmla="*/ 261426 w 432706"/>
                <a:gd name="connsiteY20" fmla="*/ 0 h 360589"/>
                <a:gd name="connsiteX21" fmla="*/ 351573 w 432706"/>
                <a:gd name="connsiteY21" fmla="*/ 0 h 360589"/>
                <a:gd name="connsiteX22" fmla="*/ 408901 w 432706"/>
                <a:gd name="connsiteY22" fmla="*/ 23804 h 360589"/>
                <a:gd name="connsiteX23" fmla="*/ 432706 w 432706"/>
                <a:gd name="connsiteY23" fmla="*/ 81132 h 360589"/>
                <a:gd name="connsiteX24" fmla="*/ 432706 w 432706"/>
                <a:gd name="connsiteY24" fmla="*/ 279457 h 360589"/>
                <a:gd name="connsiteX25" fmla="*/ 408901 w 432706"/>
                <a:gd name="connsiteY25" fmla="*/ 336785 h 360589"/>
                <a:gd name="connsiteX26" fmla="*/ 351573 w 432706"/>
                <a:gd name="connsiteY26" fmla="*/ 360589 h 360589"/>
                <a:gd name="connsiteX27" fmla="*/ 261426 w 432706"/>
                <a:gd name="connsiteY27" fmla="*/ 360589 h 360589"/>
                <a:gd name="connsiteX28" fmla="*/ 255089 w 432706"/>
                <a:gd name="connsiteY28" fmla="*/ 357913 h 360589"/>
                <a:gd name="connsiteX29" fmla="*/ 252412 w 432706"/>
                <a:gd name="connsiteY29" fmla="*/ 351574 h 360589"/>
                <a:gd name="connsiteX30" fmla="*/ 252130 w 432706"/>
                <a:gd name="connsiteY30" fmla="*/ 345940 h 360589"/>
                <a:gd name="connsiteX31" fmla="*/ 251989 w 432706"/>
                <a:gd name="connsiteY31" fmla="*/ 338475 h 360589"/>
                <a:gd name="connsiteX32" fmla="*/ 252835 w 432706"/>
                <a:gd name="connsiteY32" fmla="*/ 331855 h 360589"/>
                <a:gd name="connsiteX33" fmla="*/ 255651 w 432706"/>
                <a:gd name="connsiteY33" fmla="*/ 326361 h 360589"/>
                <a:gd name="connsiteX34" fmla="*/ 261426 w 432706"/>
                <a:gd name="connsiteY34" fmla="*/ 324530 h 360589"/>
                <a:gd name="connsiteX35" fmla="*/ 351573 w 432706"/>
                <a:gd name="connsiteY35" fmla="*/ 324530 h 360589"/>
                <a:gd name="connsiteX36" fmla="*/ 383408 w 432706"/>
                <a:gd name="connsiteY36" fmla="*/ 311290 h 360589"/>
                <a:gd name="connsiteX37" fmla="*/ 396648 w 432706"/>
                <a:gd name="connsiteY37" fmla="*/ 279457 h 360589"/>
                <a:gd name="connsiteX38" fmla="*/ 396648 w 432706"/>
                <a:gd name="connsiteY38" fmla="*/ 81132 h 360589"/>
                <a:gd name="connsiteX39" fmla="*/ 383408 w 432706"/>
                <a:gd name="connsiteY39" fmla="*/ 49299 h 360589"/>
                <a:gd name="connsiteX40" fmla="*/ 351573 w 432706"/>
                <a:gd name="connsiteY40" fmla="*/ 36059 h 360589"/>
                <a:gd name="connsiteX41" fmla="*/ 270441 w 432706"/>
                <a:gd name="connsiteY41" fmla="*/ 36059 h 360589"/>
                <a:gd name="connsiteX42" fmla="*/ 267342 w 432706"/>
                <a:gd name="connsiteY42" fmla="*/ 36059 h 360589"/>
                <a:gd name="connsiteX43" fmla="*/ 263680 w 432706"/>
                <a:gd name="connsiteY43" fmla="*/ 36059 h 360589"/>
                <a:gd name="connsiteX44" fmla="*/ 260441 w 432706"/>
                <a:gd name="connsiteY44" fmla="*/ 35777 h 360589"/>
                <a:gd name="connsiteX45" fmla="*/ 257201 w 432706"/>
                <a:gd name="connsiteY45" fmla="*/ 34932 h 360589"/>
                <a:gd name="connsiteX46" fmla="*/ 254948 w 432706"/>
                <a:gd name="connsiteY46" fmla="*/ 33383 h 360589"/>
                <a:gd name="connsiteX47" fmla="*/ 252976 w 432706"/>
                <a:gd name="connsiteY47" fmla="*/ 30847 h 360589"/>
                <a:gd name="connsiteX48" fmla="*/ 252412 w 432706"/>
                <a:gd name="connsiteY48" fmla="*/ 27044 h 360589"/>
                <a:gd name="connsiteX49" fmla="*/ 252130 w 432706"/>
                <a:gd name="connsiteY49" fmla="*/ 21410 h 360589"/>
                <a:gd name="connsiteX50" fmla="*/ 251989 w 432706"/>
                <a:gd name="connsiteY50" fmla="*/ 13945 h 360589"/>
                <a:gd name="connsiteX51" fmla="*/ 252835 w 432706"/>
                <a:gd name="connsiteY51" fmla="*/ 7324 h 360589"/>
                <a:gd name="connsiteX52" fmla="*/ 255651 w 432706"/>
                <a:gd name="connsiteY52" fmla="*/ 1831 h 360589"/>
                <a:gd name="connsiteX53" fmla="*/ 261426 w 432706"/>
                <a:gd name="connsiteY53" fmla="*/ 0 h 36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32706" h="360589">
                  <a:moveTo>
                    <a:pt x="162265" y="9015"/>
                  </a:moveTo>
                  <a:cubicBezTo>
                    <a:pt x="167148" y="9015"/>
                    <a:pt x="171374" y="10799"/>
                    <a:pt x="174943" y="14367"/>
                  </a:cubicBezTo>
                  <a:lnTo>
                    <a:pt x="328193" y="167618"/>
                  </a:lnTo>
                  <a:cubicBezTo>
                    <a:pt x="331761" y="171186"/>
                    <a:pt x="333545" y="175412"/>
                    <a:pt x="333545" y="180295"/>
                  </a:cubicBezTo>
                  <a:cubicBezTo>
                    <a:pt x="333545" y="185178"/>
                    <a:pt x="331761" y="189403"/>
                    <a:pt x="328193" y="192972"/>
                  </a:cubicBezTo>
                  <a:lnTo>
                    <a:pt x="174943" y="346222"/>
                  </a:lnTo>
                  <a:cubicBezTo>
                    <a:pt x="171374" y="349790"/>
                    <a:pt x="167148" y="351574"/>
                    <a:pt x="162265" y="351574"/>
                  </a:cubicBezTo>
                  <a:cubicBezTo>
                    <a:pt x="157382" y="351574"/>
                    <a:pt x="153157" y="349790"/>
                    <a:pt x="149588" y="346222"/>
                  </a:cubicBezTo>
                  <a:cubicBezTo>
                    <a:pt x="146020" y="342654"/>
                    <a:pt x="144237" y="338428"/>
                    <a:pt x="144237" y="333545"/>
                  </a:cubicBezTo>
                  <a:lnTo>
                    <a:pt x="144237" y="252412"/>
                  </a:lnTo>
                  <a:lnTo>
                    <a:pt x="18029" y="252412"/>
                  </a:lnTo>
                  <a:cubicBezTo>
                    <a:pt x="13147" y="252412"/>
                    <a:pt x="8921" y="250628"/>
                    <a:pt x="5352" y="247060"/>
                  </a:cubicBezTo>
                  <a:cubicBezTo>
                    <a:pt x="1784" y="243492"/>
                    <a:pt x="0" y="239266"/>
                    <a:pt x="0" y="234383"/>
                  </a:cubicBezTo>
                  <a:lnTo>
                    <a:pt x="0" y="126206"/>
                  </a:lnTo>
                  <a:cubicBezTo>
                    <a:pt x="0" y="121323"/>
                    <a:pt x="1784" y="117098"/>
                    <a:pt x="5352" y="113529"/>
                  </a:cubicBezTo>
                  <a:cubicBezTo>
                    <a:pt x="8921" y="109961"/>
                    <a:pt x="13147" y="108177"/>
                    <a:pt x="18029" y="108177"/>
                  </a:cubicBezTo>
                  <a:lnTo>
                    <a:pt x="144237" y="108177"/>
                  </a:lnTo>
                  <a:lnTo>
                    <a:pt x="144237" y="27044"/>
                  </a:lnTo>
                  <a:cubicBezTo>
                    <a:pt x="144237" y="22161"/>
                    <a:pt x="146020" y="17935"/>
                    <a:pt x="149588" y="14367"/>
                  </a:cubicBezTo>
                  <a:cubicBezTo>
                    <a:pt x="153157" y="10799"/>
                    <a:pt x="157382" y="9015"/>
                    <a:pt x="162265" y="9015"/>
                  </a:cubicBezTo>
                  <a:close/>
                  <a:moveTo>
                    <a:pt x="261426" y="0"/>
                  </a:moveTo>
                  <a:lnTo>
                    <a:pt x="351573" y="0"/>
                  </a:lnTo>
                  <a:cubicBezTo>
                    <a:pt x="373923" y="0"/>
                    <a:pt x="393032" y="7935"/>
                    <a:pt x="408901" y="23804"/>
                  </a:cubicBezTo>
                  <a:cubicBezTo>
                    <a:pt x="424771" y="39674"/>
                    <a:pt x="432706" y="58783"/>
                    <a:pt x="432706" y="81132"/>
                  </a:cubicBezTo>
                  <a:lnTo>
                    <a:pt x="432706" y="279457"/>
                  </a:lnTo>
                  <a:cubicBezTo>
                    <a:pt x="432706" y="301806"/>
                    <a:pt x="424771" y="320915"/>
                    <a:pt x="408901" y="336785"/>
                  </a:cubicBezTo>
                  <a:cubicBezTo>
                    <a:pt x="393032" y="352654"/>
                    <a:pt x="373923" y="360589"/>
                    <a:pt x="351573" y="360589"/>
                  </a:cubicBezTo>
                  <a:lnTo>
                    <a:pt x="261426" y="360589"/>
                  </a:lnTo>
                  <a:cubicBezTo>
                    <a:pt x="258985" y="360589"/>
                    <a:pt x="256872" y="359697"/>
                    <a:pt x="255089" y="357913"/>
                  </a:cubicBezTo>
                  <a:cubicBezTo>
                    <a:pt x="253304" y="356129"/>
                    <a:pt x="252412" y="354016"/>
                    <a:pt x="252412" y="351574"/>
                  </a:cubicBezTo>
                  <a:cubicBezTo>
                    <a:pt x="252412" y="350823"/>
                    <a:pt x="252317" y="348945"/>
                    <a:pt x="252130" y="345940"/>
                  </a:cubicBezTo>
                  <a:cubicBezTo>
                    <a:pt x="251942" y="342935"/>
                    <a:pt x="251895" y="340447"/>
                    <a:pt x="251989" y="338475"/>
                  </a:cubicBezTo>
                  <a:cubicBezTo>
                    <a:pt x="252082" y="336503"/>
                    <a:pt x="252365" y="334296"/>
                    <a:pt x="252835" y="331855"/>
                  </a:cubicBezTo>
                  <a:cubicBezTo>
                    <a:pt x="253304" y="329413"/>
                    <a:pt x="254242" y="327582"/>
                    <a:pt x="255651" y="326361"/>
                  </a:cubicBezTo>
                  <a:cubicBezTo>
                    <a:pt x="257060" y="325141"/>
                    <a:pt x="258985" y="324530"/>
                    <a:pt x="261426" y="324530"/>
                  </a:cubicBezTo>
                  <a:lnTo>
                    <a:pt x="351573" y="324530"/>
                  </a:lnTo>
                  <a:cubicBezTo>
                    <a:pt x="363969" y="324530"/>
                    <a:pt x="374580" y="320117"/>
                    <a:pt x="383408" y="311290"/>
                  </a:cubicBezTo>
                  <a:cubicBezTo>
                    <a:pt x="392234" y="302463"/>
                    <a:pt x="396648" y="291852"/>
                    <a:pt x="396648" y="279457"/>
                  </a:cubicBezTo>
                  <a:lnTo>
                    <a:pt x="396648" y="81132"/>
                  </a:lnTo>
                  <a:cubicBezTo>
                    <a:pt x="396648" y="68737"/>
                    <a:pt x="392234" y="58126"/>
                    <a:pt x="383408" y="49299"/>
                  </a:cubicBezTo>
                  <a:cubicBezTo>
                    <a:pt x="374580" y="40472"/>
                    <a:pt x="363969" y="36059"/>
                    <a:pt x="351573" y="36059"/>
                  </a:cubicBezTo>
                  <a:lnTo>
                    <a:pt x="270441" y="36059"/>
                  </a:lnTo>
                  <a:cubicBezTo>
                    <a:pt x="270253" y="36059"/>
                    <a:pt x="269220" y="36059"/>
                    <a:pt x="267342" y="36059"/>
                  </a:cubicBezTo>
                  <a:cubicBezTo>
                    <a:pt x="265464" y="36059"/>
                    <a:pt x="264244" y="36059"/>
                    <a:pt x="263680" y="36059"/>
                  </a:cubicBezTo>
                  <a:cubicBezTo>
                    <a:pt x="263118" y="36059"/>
                    <a:pt x="262037" y="35965"/>
                    <a:pt x="260441" y="35777"/>
                  </a:cubicBezTo>
                  <a:cubicBezTo>
                    <a:pt x="258844" y="35589"/>
                    <a:pt x="257764" y="35308"/>
                    <a:pt x="257201" y="34932"/>
                  </a:cubicBezTo>
                  <a:cubicBezTo>
                    <a:pt x="256638" y="34556"/>
                    <a:pt x="255886" y="34040"/>
                    <a:pt x="254948" y="33383"/>
                  </a:cubicBezTo>
                  <a:cubicBezTo>
                    <a:pt x="254009" y="32725"/>
                    <a:pt x="253351" y="31880"/>
                    <a:pt x="252976" y="30847"/>
                  </a:cubicBezTo>
                  <a:cubicBezTo>
                    <a:pt x="252600" y="29814"/>
                    <a:pt x="252412" y="28547"/>
                    <a:pt x="252412" y="27044"/>
                  </a:cubicBezTo>
                  <a:cubicBezTo>
                    <a:pt x="252412" y="26293"/>
                    <a:pt x="252317" y="24415"/>
                    <a:pt x="252130" y="21410"/>
                  </a:cubicBezTo>
                  <a:cubicBezTo>
                    <a:pt x="251942" y="18405"/>
                    <a:pt x="251895" y="15917"/>
                    <a:pt x="251989" y="13945"/>
                  </a:cubicBezTo>
                  <a:cubicBezTo>
                    <a:pt x="252082" y="11973"/>
                    <a:pt x="252365" y="9766"/>
                    <a:pt x="252835" y="7324"/>
                  </a:cubicBezTo>
                  <a:cubicBezTo>
                    <a:pt x="253304" y="4883"/>
                    <a:pt x="254242" y="3052"/>
                    <a:pt x="255651" y="1831"/>
                  </a:cubicBezTo>
                  <a:cubicBezTo>
                    <a:pt x="257060" y="610"/>
                    <a:pt x="258985" y="0"/>
                    <a:pt x="2614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29939" y="4445586"/>
            <a:ext cx="2341488" cy="413167"/>
            <a:chOff x="529939" y="4094697"/>
            <a:chExt cx="2341488" cy="413167"/>
          </a:xfrm>
        </p:grpSpPr>
        <p:sp>
          <p:nvSpPr>
            <p:cNvPr id="113" name="TextBox 112"/>
            <p:cNvSpPr txBox="1"/>
            <p:nvPr/>
          </p:nvSpPr>
          <p:spPr>
            <a:xfrm>
              <a:off x="885515" y="4169310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Office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529939" y="4094697"/>
              <a:ext cx="379070" cy="356987"/>
            </a:xfrm>
            <a:custGeom>
              <a:avLst/>
              <a:gdLst/>
              <a:ahLst/>
              <a:cxnLst/>
              <a:rect l="l" t="t" r="r" b="b"/>
              <a:pathLst>
                <a:path w="468766" h="396648">
                  <a:moveTo>
                    <a:pt x="63104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1" y="18593"/>
                  </a:cubicBezTo>
                  <a:cubicBezTo>
                    <a:pt x="210156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405663" y="72118"/>
                  </a:lnTo>
                  <a:cubicBezTo>
                    <a:pt x="422942" y="72118"/>
                    <a:pt x="437778" y="78315"/>
                    <a:pt x="450173" y="90711"/>
                  </a:cubicBezTo>
                  <a:cubicBezTo>
                    <a:pt x="462569" y="103106"/>
                    <a:pt x="468766" y="117943"/>
                    <a:pt x="468766" y="135221"/>
                  </a:cubicBezTo>
                  <a:lnTo>
                    <a:pt x="468766" y="333545"/>
                  </a:lnTo>
                  <a:cubicBezTo>
                    <a:pt x="468766" y="350824"/>
                    <a:pt x="462569" y="365660"/>
                    <a:pt x="450173" y="378056"/>
                  </a:cubicBezTo>
                  <a:cubicBezTo>
                    <a:pt x="437778" y="390451"/>
                    <a:pt x="422942" y="396648"/>
                    <a:pt x="405663" y="396648"/>
                  </a:cubicBezTo>
                  <a:lnTo>
                    <a:pt x="63104" y="396648"/>
                  </a:lnTo>
                  <a:cubicBezTo>
                    <a:pt x="45825" y="396648"/>
                    <a:pt x="30988" y="390451"/>
                    <a:pt x="18593" y="378056"/>
                  </a:cubicBezTo>
                  <a:cubicBezTo>
                    <a:pt x="6198" y="365660"/>
                    <a:pt x="0" y="350824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115" name="Freeform 114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021" y="2674475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67" name="TextBox 66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6362" y="4956860"/>
            <a:ext cx="2261785" cy="377070"/>
            <a:chOff x="186362" y="4669769"/>
            <a:chExt cx="2261785" cy="377070"/>
          </a:xfrm>
        </p:grpSpPr>
        <p:sp>
          <p:nvSpPr>
            <p:cNvPr id="68" name="TextBox 67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939" y="2834946"/>
            <a:ext cx="2352121" cy="395588"/>
            <a:chOff x="529939" y="2717983"/>
            <a:chExt cx="2352121" cy="395588"/>
          </a:xfrm>
        </p:grpSpPr>
        <p:sp>
          <p:nvSpPr>
            <p:cNvPr id="77" name="TextBox 76"/>
            <p:cNvSpPr txBox="1"/>
            <p:nvPr/>
          </p:nvSpPr>
          <p:spPr>
            <a:xfrm>
              <a:off x="896148" y="2775017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Create New Record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9939" y="2717983"/>
              <a:ext cx="379070" cy="357129"/>
              <a:chOff x="529939" y="2717983"/>
              <a:chExt cx="379070" cy="357129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29939" y="2717983"/>
                <a:ext cx="379070" cy="356987"/>
              </a:xfrm>
              <a:custGeom>
                <a:avLst/>
                <a:gdLst/>
                <a:ahLst/>
                <a:cxnLst/>
                <a:rect l="l" t="t" r="r" b="b"/>
                <a:pathLst>
                  <a:path w="468766" h="396648">
                    <a:moveTo>
                      <a:pt x="63104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1" y="18593"/>
                    </a:cubicBezTo>
                    <a:cubicBezTo>
                      <a:pt x="210156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405663" y="72118"/>
                    </a:lnTo>
                    <a:cubicBezTo>
                      <a:pt x="422942" y="72118"/>
                      <a:pt x="437778" y="78315"/>
                      <a:pt x="450173" y="90711"/>
                    </a:cubicBezTo>
                    <a:cubicBezTo>
                      <a:pt x="462569" y="103106"/>
                      <a:pt x="468766" y="117943"/>
                      <a:pt x="468766" y="135221"/>
                    </a:cubicBezTo>
                    <a:lnTo>
                      <a:pt x="468766" y="333545"/>
                    </a:lnTo>
                    <a:cubicBezTo>
                      <a:pt x="468766" y="350824"/>
                      <a:pt x="462569" y="365660"/>
                      <a:pt x="450173" y="378056"/>
                    </a:cubicBezTo>
                    <a:cubicBezTo>
                      <a:pt x="437778" y="390451"/>
                      <a:pt x="422942" y="396648"/>
                      <a:pt x="405663" y="396648"/>
                    </a:cubicBezTo>
                    <a:lnTo>
                      <a:pt x="63104" y="396648"/>
                    </a:lnTo>
                    <a:cubicBezTo>
                      <a:pt x="45825" y="396648"/>
                      <a:pt x="30988" y="390451"/>
                      <a:pt x="18593" y="378056"/>
                    </a:cubicBezTo>
                    <a:cubicBezTo>
                      <a:pt x="6198" y="365660"/>
                      <a:pt x="0" y="350824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3BFFA5B-205E-4176-B540-F3663FA7E3F5}"/>
                  </a:ext>
                </a:extLst>
              </p:cNvPr>
              <p:cNvSpPr/>
              <p:nvPr/>
            </p:nvSpPr>
            <p:spPr>
              <a:xfrm>
                <a:off x="722240" y="2902665"/>
                <a:ext cx="176539" cy="172447"/>
              </a:xfrm>
              <a:custGeom>
                <a:avLst/>
                <a:gdLst>
                  <a:gd name="connsiteX0" fmla="*/ 189309 w 396648"/>
                  <a:gd name="connsiteY0" fmla="*/ 72118 h 396648"/>
                  <a:gd name="connsiteX1" fmla="*/ 207339 w 396648"/>
                  <a:gd name="connsiteY1" fmla="*/ 72118 h 396648"/>
                  <a:gd name="connsiteX2" fmla="*/ 213818 w 396648"/>
                  <a:gd name="connsiteY2" fmla="*/ 74653 h 396648"/>
                  <a:gd name="connsiteX3" fmla="*/ 216353 w 396648"/>
                  <a:gd name="connsiteY3" fmla="*/ 81133 h 396648"/>
                  <a:gd name="connsiteX4" fmla="*/ 216353 w 396648"/>
                  <a:gd name="connsiteY4" fmla="*/ 180295 h 396648"/>
                  <a:gd name="connsiteX5" fmla="*/ 315515 w 396648"/>
                  <a:gd name="connsiteY5" fmla="*/ 180295 h 396648"/>
                  <a:gd name="connsiteX6" fmla="*/ 321995 w 396648"/>
                  <a:gd name="connsiteY6" fmla="*/ 182830 h 396648"/>
                  <a:gd name="connsiteX7" fmla="*/ 324530 w 396648"/>
                  <a:gd name="connsiteY7" fmla="*/ 189309 h 396648"/>
                  <a:gd name="connsiteX8" fmla="*/ 324530 w 396648"/>
                  <a:gd name="connsiteY8" fmla="*/ 207339 h 396648"/>
                  <a:gd name="connsiteX9" fmla="*/ 321995 w 396648"/>
                  <a:gd name="connsiteY9" fmla="*/ 213818 h 396648"/>
                  <a:gd name="connsiteX10" fmla="*/ 315515 w 396648"/>
                  <a:gd name="connsiteY10" fmla="*/ 216354 h 396648"/>
                  <a:gd name="connsiteX11" fmla="*/ 216353 w 396648"/>
                  <a:gd name="connsiteY11" fmla="*/ 216354 h 396648"/>
                  <a:gd name="connsiteX12" fmla="*/ 216353 w 396648"/>
                  <a:gd name="connsiteY12" fmla="*/ 315516 h 396648"/>
                  <a:gd name="connsiteX13" fmla="*/ 213818 w 396648"/>
                  <a:gd name="connsiteY13" fmla="*/ 321995 h 396648"/>
                  <a:gd name="connsiteX14" fmla="*/ 207339 w 396648"/>
                  <a:gd name="connsiteY14" fmla="*/ 324530 h 396648"/>
                  <a:gd name="connsiteX15" fmla="*/ 189309 w 396648"/>
                  <a:gd name="connsiteY15" fmla="*/ 324530 h 396648"/>
                  <a:gd name="connsiteX16" fmla="*/ 182830 w 396648"/>
                  <a:gd name="connsiteY16" fmla="*/ 321995 h 396648"/>
                  <a:gd name="connsiteX17" fmla="*/ 180295 w 396648"/>
                  <a:gd name="connsiteY17" fmla="*/ 315516 h 396648"/>
                  <a:gd name="connsiteX18" fmla="*/ 180295 w 396648"/>
                  <a:gd name="connsiteY18" fmla="*/ 216354 h 396648"/>
                  <a:gd name="connsiteX19" fmla="*/ 81132 w 396648"/>
                  <a:gd name="connsiteY19" fmla="*/ 216354 h 396648"/>
                  <a:gd name="connsiteX20" fmla="*/ 74653 w 396648"/>
                  <a:gd name="connsiteY20" fmla="*/ 213818 h 396648"/>
                  <a:gd name="connsiteX21" fmla="*/ 72118 w 396648"/>
                  <a:gd name="connsiteY21" fmla="*/ 207339 h 396648"/>
                  <a:gd name="connsiteX22" fmla="*/ 72118 w 396648"/>
                  <a:gd name="connsiteY22" fmla="*/ 189309 h 396648"/>
                  <a:gd name="connsiteX23" fmla="*/ 74653 w 396648"/>
                  <a:gd name="connsiteY23" fmla="*/ 182830 h 396648"/>
                  <a:gd name="connsiteX24" fmla="*/ 81132 w 396648"/>
                  <a:gd name="connsiteY24" fmla="*/ 180295 h 396648"/>
                  <a:gd name="connsiteX25" fmla="*/ 180295 w 396648"/>
                  <a:gd name="connsiteY25" fmla="*/ 180295 h 396648"/>
                  <a:gd name="connsiteX26" fmla="*/ 180295 w 396648"/>
                  <a:gd name="connsiteY26" fmla="*/ 81133 h 396648"/>
                  <a:gd name="connsiteX27" fmla="*/ 182830 w 396648"/>
                  <a:gd name="connsiteY27" fmla="*/ 74653 h 396648"/>
                  <a:gd name="connsiteX28" fmla="*/ 189309 w 396648"/>
                  <a:gd name="connsiteY28" fmla="*/ 72118 h 396648"/>
                  <a:gd name="connsiteX29" fmla="*/ 81132 w 396648"/>
                  <a:gd name="connsiteY29" fmla="*/ 36059 h 396648"/>
                  <a:gd name="connsiteX30" fmla="*/ 49299 w 396648"/>
                  <a:gd name="connsiteY30" fmla="*/ 49299 h 396648"/>
                  <a:gd name="connsiteX31" fmla="*/ 36058 w 396648"/>
                  <a:gd name="connsiteY31" fmla="*/ 81133 h 396648"/>
                  <a:gd name="connsiteX32" fmla="*/ 36058 w 396648"/>
                  <a:gd name="connsiteY32" fmla="*/ 315516 h 396648"/>
                  <a:gd name="connsiteX33" fmla="*/ 49299 w 396648"/>
                  <a:gd name="connsiteY33" fmla="*/ 347349 h 396648"/>
                  <a:gd name="connsiteX34" fmla="*/ 81132 w 396648"/>
                  <a:gd name="connsiteY34" fmla="*/ 360589 h 396648"/>
                  <a:gd name="connsiteX35" fmla="*/ 315515 w 396648"/>
                  <a:gd name="connsiteY35" fmla="*/ 360589 h 396648"/>
                  <a:gd name="connsiteX36" fmla="*/ 347349 w 396648"/>
                  <a:gd name="connsiteY36" fmla="*/ 347349 h 396648"/>
                  <a:gd name="connsiteX37" fmla="*/ 360589 w 396648"/>
                  <a:gd name="connsiteY37" fmla="*/ 315516 h 396648"/>
                  <a:gd name="connsiteX38" fmla="*/ 360589 w 396648"/>
                  <a:gd name="connsiteY38" fmla="*/ 81133 h 396648"/>
                  <a:gd name="connsiteX39" fmla="*/ 347349 w 396648"/>
                  <a:gd name="connsiteY39" fmla="*/ 49299 h 396648"/>
                  <a:gd name="connsiteX40" fmla="*/ 315515 w 396648"/>
                  <a:gd name="connsiteY40" fmla="*/ 36059 h 396648"/>
                  <a:gd name="connsiteX41" fmla="*/ 81132 w 396648"/>
                  <a:gd name="connsiteY41" fmla="*/ 0 h 396648"/>
                  <a:gd name="connsiteX42" fmla="*/ 315515 w 396648"/>
                  <a:gd name="connsiteY42" fmla="*/ 0 h 396648"/>
                  <a:gd name="connsiteX43" fmla="*/ 372843 w 396648"/>
                  <a:gd name="connsiteY43" fmla="*/ 23804 h 396648"/>
                  <a:gd name="connsiteX44" fmla="*/ 396648 w 396648"/>
                  <a:gd name="connsiteY44" fmla="*/ 81133 h 396648"/>
                  <a:gd name="connsiteX45" fmla="*/ 396648 w 396648"/>
                  <a:gd name="connsiteY45" fmla="*/ 315516 h 396648"/>
                  <a:gd name="connsiteX46" fmla="*/ 372843 w 396648"/>
                  <a:gd name="connsiteY46" fmla="*/ 372844 h 396648"/>
                  <a:gd name="connsiteX47" fmla="*/ 315515 w 396648"/>
                  <a:gd name="connsiteY47" fmla="*/ 396648 h 396648"/>
                  <a:gd name="connsiteX48" fmla="*/ 81132 w 396648"/>
                  <a:gd name="connsiteY48" fmla="*/ 396648 h 396648"/>
                  <a:gd name="connsiteX49" fmla="*/ 23804 w 396648"/>
                  <a:gd name="connsiteY49" fmla="*/ 372844 h 396648"/>
                  <a:gd name="connsiteX50" fmla="*/ 0 w 396648"/>
                  <a:gd name="connsiteY50" fmla="*/ 315516 h 396648"/>
                  <a:gd name="connsiteX51" fmla="*/ 0 w 396648"/>
                  <a:gd name="connsiteY51" fmla="*/ 81133 h 396648"/>
                  <a:gd name="connsiteX52" fmla="*/ 23804 w 396648"/>
                  <a:gd name="connsiteY52" fmla="*/ 23804 h 396648"/>
                  <a:gd name="connsiteX53" fmla="*/ 81132 w 396648"/>
                  <a:gd name="connsiteY5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96648" h="396648">
                    <a:moveTo>
                      <a:pt x="189309" y="72118"/>
                    </a:moveTo>
                    <a:lnTo>
                      <a:pt x="207339" y="72118"/>
                    </a:lnTo>
                    <a:cubicBezTo>
                      <a:pt x="209968" y="72118"/>
                      <a:pt x="212128" y="72963"/>
                      <a:pt x="213818" y="74653"/>
                    </a:cubicBezTo>
                    <a:cubicBezTo>
                      <a:pt x="215508" y="76343"/>
                      <a:pt x="216353" y="78503"/>
                      <a:pt x="216353" y="81133"/>
                    </a:cubicBezTo>
                    <a:lnTo>
                      <a:pt x="216353" y="180295"/>
                    </a:lnTo>
                    <a:lnTo>
                      <a:pt x="315515" y="180295"/>
                    </a:lnTo>
                    <a:cubicBezTo>
                      <a:pt x="318145" y="180295"/>
                      <a:pt x="320305" y="181140"/>
                      <a:pt x="321995" y="182830"/>
                    </a:cubicBezTo>
                    <a:cubicBezTo>
                      <a:pt x="323685" y="184520"/>
                      <a:pt x="324530" y="186680"/>
                      <a:pt x="324530" y="189309"/>
                    </a:cubicBezTo>
                    <a:lnTo>
                      <a:pt x="324530" y="207339"/>
                    </a:lnTo>
                    <a:cubicBezTo>
                      <a:pt x="324530" y="209968"/>
                      <a:pt x="323685" y="212128"/>
                      <a:pt x="321995" y="213818"/>
                    </a:cubicBezTo>
                    <a:cubicBezTo>
                      <a:pt x="320305" y="215508"/>
                      <a:pt x="318145" y="216354"/>
                      <a:pt x="315515" y="216354"/>
                    </a:cubicBezTo>
                    <a:lnTo>
                      <a:pt x="216353" y="216354"/>
                    </a:lnTo>
                    <a:lnTo>
                      <a:pt x="216353" y="315516"/>
                    </a:lnTo>
                    <a:cubicBezTo>
                      <a:pt x="216353" y="318145"/>
                      <a:pt x="215508" y="320305"/>
                      <a:pt x="213818" y="321995"/>
                    </a:cubicBezTo>
                    <a:cubicBezTo>
                      <a:pt x="212128" y="323685"/>
                      <a:pt x="209968" y="324530"/>
                      <a:pt x="207339" y="324530"/>
                    </a:cubicBezTo>
                    <a:lnTo>
                      <a:pt x="189309" y="324530"/>
                    </a:lnTo>
                    <a:cubicBezTo>
                      <a:pt x="186680" y="324530"/>
                      <a:pt x="184520" y="323685"/>
                      <a:pt x="182830" y="321995"/>
                    </a:cubicBezTo>
                    <a:cubicBezTo>
                      <a:pt x="181139" y="320305"/>
                      <a:pt x="180295" y="318145"/>
                      <a:pt x="180295" y="315516"/>
                    </a:cubicBezTo>
                    <a:lnTo>
                      <a:pt x="180295" y="216354"/>
                    </a:lnTo>
                    <a:lnTo>
                      <a:pt x="81132" y="216354"/>
                    </a:lnTo>
                    <a:cubicBezTo>
                      <a:pt x="78503" y="216354"/>
                      <a:pt x="76344" y="215508"/>
                      <a:pt x="74653" y="213818"/>
                    </a:cubicBezTo>
                    <a:cubicBezTo>
                      <a:pt x="72963" y="212128"/>
                      <a:pt x="72118" y="209968"/>
                      <a:pt x="72118" y="207339"/>
                    </a:cubicBezTo>
                    <a:lnTo>
                      <a:pt x="72118" y="189309"/>
                    </a:lnTo>
                    <a:cubicBezTo>
                      <a:pt x="72118" y="186680"/>
                      <a:pt x="72963" y="184520"/>
                      <a:pt x="74653" y="182830"/>
                    </a:cubicBezTo>
                    <a:cubicBezTo>
                      <a:pt x="76344" y="181140"/>
                      <a:pt x="78503" y="180295"/>
                      <a:pt x="81132" y="180295"/>
                    </a:cubicBezTo>
                    <a:lnTo>
                      <a:pt x="180295" y="180295"/>
                    </a:lnTo>
                    <a:lnTo>
                      <a:pt x="180295" y="81133"/>
                    </a:lnTo>
                    <a:cubicBezTo>
                      <a:pt x="180295" y="78503"/>
                      <a:pt x="181139" y="76343"/>
                      <a:pt x="182830" y="74653"/>
                    </a:cubicBezTo>
                    <a:cubicBezTo>
                      <a:pt x="184520" y="72963"/>
                      <a:pt x="186680" y="72118"/>
                      <a:pt x="189309" y="72118"/>
                    </a:cubicBezTo>
                    <a:close/>
                    <a:moveTo>
                      <a:pt x="81132" y="36059"/>
                    </a:moveTo>
                    <a:cubicBezTo>
                      <a:pt x="68737" y="36059"/>
                      <a:pt x="58126" y="40472"/>
                      <a:pt x="49299" y="49299"/>
                    </a:cubicBezTo>
                    <a:cubicBezTo>
                      <a:pt x="40472" y="58126"/>
                      <a:pt x="36058" y="68737"/>
                      <a:pt x="36058" y="81133"/>
                    </a:cubicBezTo>
                    <a:lnTo>
                      <a:pt x="36058" y="315516"/>
                    </a:lnTo>
                    <a:cubicBezTo>
                      <a:pt x="36058" y="327911"/>
                      <a:pt x="40472" y="338522"/>
                      <a:pt x="49299" y="347349"/>
                    </a:cubicBezTo>
                    <a:cubicBezTo>
                      <a:pt x="58126" y="356176"/>
                      <a:pt x="68737" y="360589"/>
                      <a:pt x="81132" y="360589"/>
                    </a:cubicBezTo>
                    <a:lnTo>
                      <a:pt x="315515" y="360589"/>
                    </a:lnTo>
                    <a:cubicBezTo>
                      <a:pt x="327911" y="360589"/>
                      <a:pt x="338522" y="356176"/>
                      <a:pt x="347349" y="347349"/>
                    </a:cubicBezTo>
                    <a:cubicBezTo>
                      <a:pt x="356176" y="338522"/>
                      <a:pt x="360589" y="327911"/>
                      <a:pt x="360589" y="315516"/>
                    </a:cubicBezTo>
                    <a:lnTo>
                      <a:pt x="360589" y="81133"/>
                    </a:lnTo>
                    <a:cubicBezTo>
                      <a:pt x="360589" y="68737"/>
                      <a:pt x="356176" y="58126"/>
                      <a:pt x="347349" y="49299"/>
                    </a:cubicBezTo>
                    <a:cubicBezTo>
                      <a:pt x="338522" y="40472"/>
                      <a:pt x="327911" y="36059"/>
                      <a:pt x="315515" y="36059"/>
                    </a:cubicBezTo>
                    <a:close/>
                    <a:moveTo>
                      <a:pt x="81132" y="0"/>
                    </a:moveTo>
                    <a:lnTo>
                      <a:pt x="315515" y="0"/>
                    </a:lnTo>
                    <a:cubicBezTo>
                      <a:pt x="337865" y="0"/>
                      <a:pt x="356973" y="7935"/>
                      <a:pt x="372843" y="23804"/>
                    </a:cubicBezTo>
                    <a:cubicBezTo>
                      <a:pt x="388713" y="39674"/>
                      <a:pt x="396648" y="58783"/>
                      <a:pt x="396648" y="81133"/>
                    </a:cubicBezTo>
                    <a:lnTo>
                      <a:pt x="396648" y="315516"/>
                    </a:lnTo>
                    <a:cubicBezTo>
                      <a:pt x="396648" y="337865"/>
                      <a:pt x="388713" y="356974"/>
                      <a:pt x="372843" y="372844"/>
                    </a:cubicBezTo>
                    <a:cubicBezTo>
                      <a:pt x="356973" y="388713"/>
                      <a:pt x="337865" y="396648"/>
                      <a:pt x="315515" y="396648"/>
                    </a:cubicBezTo>
                    <a:lnTo>
                      <a:pt x="81132" y="396648"/>
                    </a:lnTo>
                    <a:cubicBezTo>
                      <a:pt x="58784" y="396648"/>
                      <a:pt x="39674" y="388713"/>
                      <a:pt x="23804" y="372844"/>
                    </a:cubicBezTo>
                    <a:cubicBezTo>
                      <a:pt x="7934" y="356974"/>
                      <a:pt x="0" y="337865"/>
                      <a:pt x="0" y="315516"/>
                    </a:cubicBezTo>
                    <a:lnTo>
                      <a:pt x="0" y="81133"/>
                    </a:lnTo>
                    <a:cubicBezTo>
                      <a:pt x="0" y="58783"/>
                      <a:pt x="7934" y="39674"/>
                      <a:pt x="23804" y="23804"/>
                    </a:cubicBezTo>
                    <a:cubicBezTo>
                      <a:pt x="39674" y="7935"/>
                      <a:pt x="58784" y="0"/>
                      <a:pt x="81132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29939" y="3498470"/>
            <a:ext cx="2644110" cy="338554"/>
            <a:chOff x="529939" y="3211379"/>
            <a:chExt cx="2644110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909009" y="3211379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Released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6ED270D-64EE-46C8-9BD6-BA7182175804}"/>
                </a:ext>
              </a:extLst>
            </p:cNvPr>
            <p:cNvSpPr/>
            <p:nvPr/>
          </p:nvSpPr>
          <p:spPr>
            <a:xfrm>
              <a:off x="529939" y="3222013"/>
              <a:ext cx="346045" cy="315228"/>
            </a:xfrm>
            <a:custGeom>
              <a:avLst/>
              <a:gdLst/>
              <a:ahLst/>
              <a:cxnLst/>
              <a:rect l="l" t="t" r="r" b="b"/>
              <a:pathLst>
                <a:path w="396702" h="396648">
                  <a:moveTo>
                    <a:pt x="378558" y="0"/>
                  </a:moveTo>
                  <a:cubicBezTo>
                    <a:pt x="383629" y="0"/>
                    <a:pt x="387855" y="1784"/>
                    <a:pt x="391235" y="5352"/>
                  </a:cubicBezTo>
                  <a:cubicBezTo>
                    <a:pt x="394052" y="7982"/>
                    <a:pt x="395790" y="11221"/>
                    <a:pt x="396447" y="15071"/>
                  </a:cubicBezTo>
                  <a:cubicBezTo>
                    <a:pt x="397104" y="18921"/>
                    <a:pt x="396494" y="22631"/>
                    <a:pt x="394616" y="26199"/>
                  </a:cubicBezTo>
                  <a:lnTo>
                    <a:pt x="214322" y="386788"/>
                  </a:lnTo>
                  <a:cubicBezTo>
                    <a:pt x="211128" y="393361"/>
                    <a:pt x="205776" y="396648"/>
                    <a:pt x="198264" y="396648"/>
                  </a:cubicBezTo>
                  <a:cubicBezTo>
                    <a:pt x="197325" y="396648"/>
                    <a:pt x="195917" y="396460"/>
                    <a:pt x="194038" y="396085"/>
                  </a:cubicBezTo>
                  <a:cubicBezTo>
                    <a:pt x="189906" y="395146"/>
                    <a:pt x="186572" y="393033"/>
                    <a:pt x="184038" y="389746"/>
                  </a:cubicBezTo>
                  <a:cubicBezTo>
                    <a:pt x="181502" y="386460"/>
                    <a:pt x="180234" y="382750"/>
                    <a:pt x="180234" y="378619"/>
                  </a:cubicBezTo>
                  <a:lnTo>
                    <a:pt x="180234" y="216353"/>
                  </a:lnTo>
                  <a:lnTo>
                    <a:pt x="17969" y="216353"/>
                  </a:lnTo>
                  <a:cubicBezTo>
                    <a:pt x="13838" y="216353"/>
                    <a:pt x="10129" y="215086"/>
                    <a:pt x="6842" y="212550"/>
                  </a:cubicBezTo>
                  <a:cubicBezTo>
                    <a:pt x="3555" y="210015"/>
                    <a:pt x="1442" y="206681"/>
                    <a:pt x="503" y="202550"/>
                  </a:cubicBezTo>
                  <a:cubicBezTo>
                    <a:pt x="-436" y="198418"/>
                    <a:pt x="-60" y="194474"/>
                    <a:pt x="1630" y="190718"/>
                  </a:cubicBezTo>
                  <a:cubicBezTo>
                    <a:pt x="3321" y="186962"/>
                    <a:pt x="6044" y="184145"/>
                    <a:pt x="9800" y="182266"/>
                  </a:cubicBezTo>
                  <a:lnTo>
                    <a:pt x="370388" y="1972"/>
                  </a:lnTo>
                  <a:cubicBezTo>
                    <a:pt x="372830" y="657"/>
                    <a:pt x="375554" y="0"/>
                    <a:pt x="3785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038" y="3969707"/>
            <a:ext cx="2616986" cy="377152"/>
            <a:chOff x="524038" y="3640084"/>
            <a:chExt cx="2616986" cy="377152"/>
          </a:xfrm>
        </p:grpSpPr>
        <p:sp>
          <p:nvSpPr>
            <p:cNvPr id="80" name="TextBox 79"/>
            <p:cNvSpPr txBox="1"/>
            <p:nvPr/>
          </p:nvSpPr>
          <p:spPr>
            <a:xfrm>
              <a:off x="875984" y="3678682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Received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 rot="5400000">
              <a:off x="537079" y="3627043"/>
              <a:ext cx="325864" cy="351945"/>
            </a:xfrm>
            <a:custGeom>
              <a:avLst/>
              <a:gdLst>
                <a:gd name="connsiteX0" fmla="*/ 162265 w 432706"/>
                <a:gd name="connsiteY0" fmla="*/ 9015 h 360589"/>
                <a:gd name="connsiteX1" fmla="*/ 174943 w 432706"/>
                <a:gd name="connsiteY1" fmla="*/ 14367 h 360589"/>
                <a:gd name="connsiteX2" fmla="*/ 328193 w 432706"/>
                <a:gd name="connsiteY2" fmla="*/ 167618 h 360589"/>
                <a:gd name="connsiteX3" fmla="*/ 333545 w 432706"/>
                <a:gd name="connsiteY3" fmla="*/ 180295 h 360589"/>
                <a:gd name="connsiteX4" fmla="*/ 328193 w 432706"/>
                <a:gd name="connsiteY4" fmla="*/ 192972 h 360589"/>
                <a:gd name="connsiteX5" fmla="*/ 174943 w 432706"/>
                <a:gd name="connsiteY5" fmla="*/ 346222 h 360589"/>
                <a:gd name="connsiteX6" fmla="*/ 162265 w 432706"/>
                <a:gd name="connsiteY6" fmla="*/ 351574 h 360589"/>
                <a:gd name="connsiteX7" fmla="*/ 149588 w 432706"/>
                <a:gd name="connsiteY7" fmla="*/ 346222 h 360589"/>
                <a:gd name="connsiteX8" fmla="*/ 144237 w 432706"/>
                <a:gd name="connsiteY8" fmla="*/ 333545 h 360589"/>
                <a:gd name="connsiteX9" fmla="*/ 144237 w 432706"/>
                <a:gd name="connsiteY9" fmla="*/ 252412 h 360589"/>
                <a:gd name="connsiteX10" fmla="*/ 18029 w 432706"/>
                <a:gd name="connsiteY10" fmla="*/ 252412 h 360589"/>
                <a:gd name="connsiteX11" fmla="*/ 5352 w 432706"/>
                <a:gd name="connsiteY11" fmla="*/ 247060 h 360589"/>
                <a:gd name="connsiteX12" fmla="*/ 0 w 432706"/>
                <a:gd name="connsiteY12" fmla="*/ 234383 h 360589"/>
                <a:gd name="connsiteX13" fmla="*/ 0 w 432706"/>
                <a:gd name="connsiteY13" fmla="*/ 126206 h 360589"/>
                <a:gd name="connsiteX14" fmla="*/ 5352 w 432706"/>
                <a:gd name="connsiteY14" fmla="*/ 113529 h 360589"/>
                <a:gd name="connsiteX15" fmla="*/ 18029 w 432706"/>
                <a:gd name="connsiteY15" fmla="*/ 108177 h 360589"/>
                <a:gd name="connsiteX16" fmla="*/ 144237 w 432706"/>
                <a:gd name="connsiteY16" fmla="*/ 108177 h 360589"/>
                <a:gd name="connsiteX17" fmla="*/ 144237 w 432706"/>
                <a:gd name="connsiteY17" fmla="*/ 27044 h 360589"/>
                <a:gd name="connsiteX18" fmla="*/ 149588 w 432706"/>
                <a:gd name="connsiteY18" fmla="*/ 14367 h 360589"/>
                <a:gd name="connsiteX19" fmla="*/ 162265 w 432706"/>
                <a:gd name="connsiteY19" fmla="*/ 9015 h 360589"/>
                <a:gd name="connsiteX20" fmla="*/ 261426 w 432706"/>
                <a:gd name="connsiteY20" fmla="*/ 0 h 360589"/>
                <a:gd name="connsiteX21" fmla="*/ 351573 w 432706"/>
                <a:gd name="connsiteY21" fmla="*/ 0 h 360589"/>
                <a:gd name="connsiteX22" fmla="*/ 408901 w 432706"/>
                <a:gd name="connsiteY22" fmla="*/ 23804 h 360589"/>
                <a:gd name="connsiteX23" fmla="*/ 432706 w 432706"/>
                <a:gd name="connsiteY23" fmla="*/ 81132 h 360589"/>
                <a:gd name="connsiteX24" fmla="*/ 432706 w 432706"/>
                <a:gd name="connsiteY24" fmla="*/ 279457 h 360589"/>
                <a:gd name="connsiteX25" fmla="*/ 408901 w 432706"/>
                <a:gd name="connsiteY25" fmla="*/ 336785 h 360589"/>
                <a:gd name="connsiteX26" fmla="*/ 351573 w 432706"/>
                <a:gd name="connsiteY26" fmla="*/ 360589 h 360589"/>
                <a:gd name="connsiteX27" fmla="*/ 261426 w 432706"/>
                <a:gd name="connsiteY27" fmla="*/ 360589 h 360589"/>
                <a:gd name="connsiteX28" fmla="*/ 255089 w 432706"/>
                <a:gd name="connsiteY28" fmla="*/ 357913 h 360589"/>
                <a:gd name="connsiteX29" fmla="*/ 252412 w 432706"/>
                <a:gd name="connsiteY29" fmla="*/ 351574 h 360589"/>
                <a:gd name="connsiteX30" fmla="*/ 252130 w 432706"/>
                <a:gd name="connsiteY30" fmla="*/ 345940 h 360589"/>
                <a:gd name="connsiteX31" fmla="*/ 251989 w 432706"/>
                <a:gd name="connsiteY31" fmla="*/ 338475 h 360589"/>
                <a:gd name="connsiteX32" fmla="*/ 252835 w 432706"/>
                <a:gd name="connsiteY32" fmla="*/ 331855 h 360589"/>
                <a:gd name="connsiteX33" fmla="*/ 255651 w 432706"/>
                <a:gd name="connsiteY33" fmla="*/ 326361 h 360589"/>
                <a:gd name="connsiteX34" fmla="*/ 261426 w 432706"/>
                <a:gd name="connsiteY34" fmla="*/ 324530 h 360589"/>
                <a:gd name="connsiteX35" fmla="*/ 351573 w 432706"/>
                <a:gd name="connsiteY35" fmla="*/ 324530 h 360589"/>
                <a:gd name="connsiteX36" fmla="*/ 383408 w 432706"/>
                <a:gd name="connsiteY36" fmla="*/ 311290 h 360589"/>
                <a:gd name="connsiteX37" fmla="*/ 396648 w 432706"/>
                <a:gd name="connsiteY37" fmla="*/ 279457 h 360589"/>
                <a:gd name="connsiteX38" fmla="*/ 396648 w 432706"/>
                <a:gd name="connsiteY38" fmla="*/ 81132 h 360589"/>
                <a:gd name="connsiteX39" fmla="*/ 383408 w 432706"/>
                <a:gd name="connsiteY39" fmla="*/ 49299 h 360589"/>
                <a:gd name="connsiteX40" fmla="*/ 351573 w 432706"/>
                <a:gd name="connsiteY40" fmla="*/ 36059 h 360589"/>
                <a:gd name="connsiteX41" fmla="*/ 270441 w 432706"/>
                <a:gd name="connsiteY41" fmla="*/ 36059 h 360589"/>
                <a:gd name="connsiteX42" fmla="*/ 267342 w 432706"/>
                <a:gd name="connsiteY42" fmla="*/ 36059 h 360589"/>
                <a:gd name="connsiteX43" fmla="*/ 263680 w 432706"/>
                <a:gd name="connsiteY43" fmla="*/ 36059 h 360589"/>
                <a:gd name="connsiteX44" fmla="*/ 260441 w 432706"/>
                <a:gd name="connsiteY44" fmla="*/ 35777 h 360589"/>
                <a:gd name="connsiteX45" fmla="*/ 257201 w 432706"/>
                <a:gd name="connsiteY45" fmla="*/ 34932 h 360589"/>
                <a:gd name="connsiteX46" fmla="*/ 254948 w 432706"/>
                <a:gd name="connsiteY46" fmla="*/ 33383 h 360589"/>
                <a:gd name="connsiteX47" fmla="*/ 252976 w 432706"/>
                <a:gd name="connsiteY47" fmla="*/ 30847 h 360589"/>
                <a:gd name="connsiteX48" fmla="*/ 252412 w 432706"/>
                <a:gd name="connsiteY48" fmla="*/ 27044 h 360589"/>
                <a:gd name="connsiteX49" fmla="*/ 252130 w 432706"/>
                <a:gd name="connsiteY49" fmla="*/ 21410 h 360589"/>
                <a:gd name="connsiteX50" fmla="*/ 251989 w 432706"/>
                <a:gd name="connsiteY50" fmla="*/ 13945 h 360589"/>
                <a:gd name="connsiteX51" fmla="*/ 252835 w 432706"/>
                <a:gd name="connsiteY51" fmla="*/ 7324 h 360589"/>
                <a:gd name="connsiteX52" fmla="*/ 255651 w 432706"/>
                <a:gd name="connsiteY52" fmla="*/ 1831 h 360589"/>
                <a:gd name="connsiteX53" fmla="*/ 261426 w 432706"/>
                <a:gd name="connsiteY53" fmla="*/ 0 h 36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32706" h="360589">
                  <a:moveTo>
                    <a:pt x="162265" y="9015"/>
                  </a:moveTo>
                  <a:cubicBezTo>
                    <a:pt x="167148" y="9015"/>
                    <a:pt x="171374" y="10799"/>
                    <a:pt x="174943" y="14367"/>
                  </a:cubicBezTo>
                  <a:lnTo>
                    <a:pt x="328193" y="167618"/>
                  </a:lnTo>
                  <a:cubicBezTo>
                    <a:pt x="331761" y="171186"/>
                    <a:pt x="333545" y="175412"/>
                    <a:pt x="333545" y="180295"/>
                  </a:cubicBezTo>
                  <a:cubicBezTo>
                    <a:pt x="333545" y="185178"/>
                    <a:pt x="331761" y="189403"/>
                    <a:pt x="328193" y="192972"/>
                  </a:cubicBezTo>
                  <a:lnTo>
                    <a:pt x="174943" y="346222"/>
                  </a:lnTo>
                  <a:cubicBezTo>
                    <a:pt x="171374" y="349790"/>
                    <a:pt x="167148" y="351574"/>
                    <a:pt x="162265" y="351574"/>
                  </a:cubicBezTo>
                  <a:cubicBezTo>
                    <a:pt x="157382" y="351574"/>
                    <a:pt x="153157" y="349790"/>
                    <a:pt x="149588" y="346222"/>
                  </a:cubicBezTo>
                  <a:cubicBezTo>
                    <a:pt x="146020" y="342654"/>
                    <a:pt x="144237" y="338428"/>
                    <a:pt x="144237" y="333545"/>
                  </a:cubicBezTo>
                  <a:lnTo>
                    <a:pt x="144237" y="252412"/>
                  </a:lnTo>
                  <a:lnTo>
                    <a:pt x="18029" y="252412"/>
                  </a:lnTo>
                  <a:cubicBezTo>
                    <a:pt x="13147" y="252412"/>
                    <a:pt x="8921" y="250628"/>
                    <a:pt x="5352" y="247060"/>
                  </a:cubicBezTo>
                  <a:cubicBezTo>
                    <a:pt x="1784" y="243492"/>
                    <a:pt x="0" y="239266"/>
                    <a:pt x="0" y="234383"/>
                  </a:cubicBezTo>
                  <a:lnTo>
                    <a:pt x="0" y="126206"/>
                  </a:lnTo>
                  <a:cubicBezTo>
                    <a:pt x="0" y="121323"/>
                    <a:pt x="1784" y="117098"/>
                    <a:pt x="5352" y="113529"/>
                  </a:cubicBezTo>
                  <a:cubicBezTo>
                    <a:pt x="8921" y="109961"/>
                    <a:pt x="13147" y="108177"/>
                    <a:pt x="18029" y="108177"/>
                  </a:cubicBezTo>
                  <a:lnTo>
                    <a:pt x="144237" y="108177"/>
                  </a:lnTo>
                  <a:lnTo>
                    <a:pt x="144237" y="27044"/>
                  </a:lnTo>
                  <a:cubicBezTo>
                    <a:pt x="144237" y="22161"/>
                    <a:pt x="146020" y="17935"/>
                    <a:pt x="149588" y="14367"/>
                  </a:cubicBezTo>
                  <a:cubicBezTo>
                    <a:pt x="153157" y="10799"/>
                    <a:pt x="157382" y="9015"/>
                    <a:pt x="162265" y="9015"/>
                  </a:cubicBezTo>
                  <a:close/>
                  <a:moveTo>
                    <a:pt x="261426" y="0"/>
                  </a:moveTo>
                  <a:lnTo>
                    <a:pt x="351573" y="0"/>
                  </a:lnTo>
                  <a:cubicBezTo>
                    <a:pt x="373923" y="0"/>
                    <a:pt x="393032" y="7935"/>
                    <a:pt x="408901" y="23804"/>
                  </a:cubicBezTo>
                  <a:cubicBezTo>
                    <a:pt x="424771" y="39674"/>
                    <a:pt x="432706" y="58783"/>
                    <a:pt x="432706" y="81132"/>
                  </a:cubicBezTo>
                  <a:lnTo>
                    <a:pt x="432706" y="279457"/>
                  </a:lnTo>
                  <a:cubicBezTo>
                    <a:pt x="432706" y="301806"/>
                    <a:pt x="424771" y="320915"/>
                    <a:pt x="408901" y="336785"/>
                  </a:cubicBezTo>
                  <a:cubicBezTo>
                    <a:pt x="393032" y="352654"/>
                    <a:pt x="373923" y="360589"/>
                    <a:pt x="351573" y="360589"/>
                  </a:cubicBezTo>
                  <a:lnTo>
                    <a:pt x="261426" y="360589"/>
                  </a:lnTo>
                  <a:cubicBezTo>
                    <a:pt x="258985" y="360589"/>
                    <a:pt x="256872" y="359697"/>
                    <a:pt x="255089" y="357913"/>
                  </a:cubicBezTo>
                  <a:cubicBezTo>
                    <a:pt x="253304" y="356129"/>
                    <a:pt x="252412" y="354016"/>
                    <a:pt x="252412" y="351574"/>
                  </a:cubicBezTo>
                  <a:cubicBezTo>
                    <a:pt x="252412" y="350823"/>
                    <a:pt x="252317" y="348945"/>
                    <a:pt x="252130" y="345940"/>
                  </a:cubicBezTo>
                  <a:cubicBezTo>
                    <a:pt x="251942" y="342935"/>
                    <a:pt x="251895" y="340447"/>
                    <a:pt x="251989" y="338475"/>
                  </a:cubicBezTo>
                  <a:cubicBezTo>
                    <a:pt x="252082" y="336503"/>
                    <a:pt x="252365" y="334296"/>
                    <a:pt x="252835" y="331855"/>
                  </a:cubicBezTo>
                  <a:cubicBezTo>
                    <a:pt x="253304" y="329413"/>
                    <a:pt x="254242" y="327582"/>
                    <a:pt x="255651" y="326361"/>
                  </a:cubicBezTo>
                  <a:cubicBezTo>
                    <a:pt x="257060" y="325141"/>
                    <a:pt x="258985" y="324530"/>
                    <a:pt x="261426" y="324530"/>
                  </a:cubicBezTo>
                  <a:lnTo>
                    <a:pt x="351573" y="324530"/>
                  </a:lnTo>
                  <a:cubicBezTo>
                    <a:pt x="363969" y="324530"/>
                    <a:pt x="374580" y="320117"/>
                    <a:pt x="383408" y="311290"/>
                  </a:cubicBezTo>
                  <a:cubicBezTo>
                    <a:pt x="392234" y="302463"/>
                    <a:pt x="396648" y="291852"/>
                    <a:pt x="396648" y="279457"/>
                  </a:cubicBezTo>
                  <a:lnTo>
                    <a:pt x="396648" y="81132"/>
                  </a:lnTo>
                  <a:cubicBezTo>
                    <a:pt x="396648" y="68737"/>
                    <a:pt x="392234" y="58126"/>
                    <a:pt x="383408" y="49299"/>
                  </a:cubicBezTo>
                  <a:cubicBezTo>
                    <a:pt x="374580" y="40472"/>
                    <a:pt x="363969" y="36059"/>
                    <a:pt x="351573" y="36059"/>
                  </a:cubicBezTo>
                  <a:lnTo>
                    <a:pt x="270441" y="36059"/>
                  </a:lnTo>
                  <a:cubicBezTo>
                    <a:pt x="270253" y="36059"/>
                    <a:pt x="269220" y="36059"/>
                    <a:pt x="267342" y="36059"/>
                  </a:cubicBezTo>
                  <a:cubicBezTo>
                    <a:pt x="265464" y="36059"/>
                    <a:pt x="264244" y="36059"/>
                    <a:pt x="263680" y="36059"/>
                  </a:cubicBezTo>
                  <a:cubicBezTo>
                    <a:pt x="263118" y="36059"/>
                    <a:pt x="262037" y="35965"/>
                    <a:pt x="260441" y="35777"/>
                  </a:cubicBezTo>
                  <a:cubicBezTo>
                    <a:pt x="258844" y="35589"/>
                    <a:pt x="257764" y="35308"/>
                    <a:pt x="257201" y="34932"/>
                  </a:cubicBezTo>
                  <a:cubicBezTo>
                    <a:pt x="256638" y="34556"/>
                    <a:pt x="255886" y="34040"/>
                    <a:pt x="254948" y="33383"/>
                  </a:cubicBezTo>
                  <a:cubicBezTo>
                    <a:pt x="254009" y="32725"/>
                    <a:pt x="253351" y="31880"/>
                    <a:pt x="252976" y="30847"/>
                  </a:cubicBezTo>
                  <a:cubicBezTo>
                    <a:pt x="252600" y="29814"/>
                    <a:pt x="252412" y="28547"/>
                    <a:pt x="252412" y="27044"/>
                  </a:cubicBezTo>
                  <a:cubicBezTo>
                    <a:pt x="252412" y="26293"/>
                    <a:pt x="252317" y="24415"/>
                    <a:pt x="252130" y="21410"/>
                  </a:cubicBezTo>
                  <a:cubicBezTo>
                    <a:pt x="251942" y="18405"/>
                    <a:pt x="251895" y="15917"/>
                    <a:pt x="251989" y="13945"/>
                  </a:cubicBezTo>
                  <a:cubicBezTo>
                    <a:pt x="252082" y="11973"/>
                    <a:pt x="252365" y="9766"/>
                    <a:pt x="252835" y="7324"/>
                  </a:cubicBezTo>
                  <a:cubicBezTo>
                    <a:pt x="253304" y="4883"/>
                    <a:pt x="254242" y="3052"/>
                    <a:pt x="255651" y="1831"/>
                  </a:cubicBezTo>
                  <a:cubicBezTo>
                    <a:pt x="257060" y="610"/>
                    <a:pt x="258985" y="0"/>
                    <a:pt x="2614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939" y="4445586"/>
            <a:ext cx="2341488" cy="413167"/>
            <a:chOff x="529939" y="4094697"/>
            <a:chExt cx="2341488" cy="413167"/>
          </a:xfrm>
        </p:grpSpPr>
        <p:sp>
          <p:nvSpPr>
            <p:cNvPr id="78" name="TextBox 77"/>
            <p:cNvSpPr txBox="1"/>
            <p:nvPr/>
          </p:nvSpPr>
          <p:spPr>
            <a:xfrm>
              <a:off x="885515" y="4169310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Office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529939" y="4094697"/>
              <a:ext cx="379070" cy="356987"/>
            </a:xfrm>
            <a:custGeom>
              <a:avLst/>
              <a:gdLst/>
              <a:ahLst/>
              <a:cxnLst/>
              <a:rect l="l" t="t" r="r" b="b"/>
              <a:pathLst>
                <a:path w="468766" h="396648">
                  <a:moveTo>
                    <a:pt x="63104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1" y="18593"/>
                  </a:cubicBezTo>
                  <a:cubicBezTo>
                    <a:pt x="210156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405663" y="72118"/>
                  </a:lnTo>
                  <a:cubicBezTo>
                    <a:pt x="422942" y="72118"/>
                    <a:pt x="437778" y="78315"/>
                    <a:pt x="450173" y="90711"/>
                  </a:cubicBezTo>
                  <a:cubicBezTo>
                    <a:pt x="462569" y="103106"/>
                    <a:pt x="468766" y="117943"/>
                    <a:pt x="468766" y="135221"/>
                  </a:cubicBezTo>
                  <a:lnTo>
                    <a:pt x="468766" y="333545"/>
                  </a:lnTo>
                  <a:cubicBezTo>
                    <a:pt x="468766" y="350824"/>
                    <a:pt x="462569" y="365660"/>
                    <a:pt x="450173" y="378056"/>
                  </a:cubicBezTo>
                  <a:cubicBezTo>
                    <a:pt x="437778" y="390451"/>
                    <a:pt x="422942" y="396648"/>
                    <a:pt x="405663" y="396648"/>
                  </a:cubicBezTo>
                  <a:lnTo>
                    <a:pt x="63104" y="396648"/>
                  </a:lnTo>
                  <a:cubicBezTo>
                    <a:pt x="45825" y="396648"/>
                    <a:pt x="30988" y="390451"/>
                    <a:pt x="18593" y="378056"/>
                  </a:cubicBezTo>
                  <a:cubicBezTo>
                    <a:pt x="6198" y="365660"/>
                    <a:pt x="0" y="350824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9" name="Freeform 38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3498112" y="29620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Documents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09070" y="497771"/>
            <a:ext cx="2307110" cy="336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398624" y="4961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NeueLT Std Med" panose="020B0604020202020204" pitchFamily="34" charset="0"/>
              </a:rPr>
              <a:t>DASHBOARD</a:t>
            </a:r>
            <a:endParaRPr lang="en-US" sz="1600" dirty="0">
              <a:latin typeface="HelveticaNeueLT Std Med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56282" y="496110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NeueLT Std Med" panose="020B0604020202020204" pitchFamily="34" charset="0"/>
              </a:rPr>
              <a:t>DOCUMENTS</a:t>
            </a:r>
            <a:endParaRPr lang="en-US" sz="1600" dirty="0">
              <a:latin typeface="HelveticaNeueLT Std Med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589723" y="496110"/>
            <a:ext cx="1775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NeueLT Std Med" panose="020B0604020202020204" pitchFamily="34" charset="0"/>
              </a:rPr>
              <a:t>SMS CAMPAIGN</a:t>
            </a:r>
            <a:endParaRPr lang="en-US" sz="1600" dirty="0">
              <a:latin typeface="HelveticaNeueLT Std Med" panose="020B0604020202020204" pitchFamily="34" charset="0"/>
            </a:endParaRPr>
          </a:p>
        </p:txBody>
      </p:sp>
      <p:sp>
        <p:nvSpPr>
          <p:cNvPr id="118" name="Isosceles Triangle 117"/>
          <p:cNvSpPr/>
          <p:nvPr/>
        </p:nvSpPr>
        <p:spPr>
          <a:xfrm flipV="1">
            <a:off x="7821574" y="610181"/>
            <a:ext cx="153139" cy="1261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133480" y="306783"/>
            <a:ext cx="6767064" cy="60986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286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133481" y="288479"/>
            <a:ext cx="6767063" cy="74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247006" y="526886"/>
            <a:ext cx="263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CREATE NEW RECORD</a:t>
            </a:r>
            <a:endParaRPr lang="en-US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367276" y="358531"/>
            <a:ext cx="51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NeueLT Std Med" panose="020B0604020202020204" pitchFamily="34" charset="0"/>
              </a:rPr>
              <a:t>x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4270539" y="1668138"/>
            <a:ext cx="3188487" cy="501021"/>
          </a:xfrm>
          <a:prstGeom prst="roundRect">
            <a:avLst>
              <a:gd name="adj" fmla="val 14713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4270538" y="2343391"/>
            <a:ext cx="3188487" cy="501021"/>
          </a:xfrm>
          <a:prstGeom prst="roundRect">
            <a:avLst>
              <a:gd name="adj" fmla="val 14713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4275980" y="3085322"/>
            <a:ext cx="3188487" cy="501021"/>
          </a:xfrm>
          <a:prstGeom prst="roundRect">
            <a:avLst>
              <a:gd name="adj" fmla="val 14713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4270537" y="3796646"/>
            <a:ext cx="3188487" cy="501021"/>
          </a:xfrm>
          <a:prstGeom prst="roundRect">
            <a:avLst>
              <a:gd name="adj" fmla="val 14713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270537" y="5205665"/>
            <a:ext cx="3188487" cy="501021"/>
          </a:xfrm>
          <a:prstGeom prst="roundRect">
            <a:avLst>
              <a:gd name="adj" fmla="val 14713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333122" y="1760201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 Name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33122" y="2444142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22569" y="3210768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 of Document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333122" y="3906804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Name of Sender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63043" y="5296619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3" name="Isosceles Triangle 132"/>
          <p:cNvSpPr/>
          <p:nvPr/>
        </p:nvSpPr>
        <p:spPr>
          <a:xfrm flipV="1">
            <a:off x="7190189" y="5393667"/>
            <a:ext cx="153139" cy="1261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 flipV="1">
            <a:off x="7212834" y="3284099"/>
            <a:ext cx="153139" cy="1261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4270537" y="4494341"/>
            <a:ext cx="3188487" cy="501021"/>
          </a:xfrm>
          <a:prstGeom prst="roundRect">
            <a:avLst>
              <a:gd name="adj" fmla="val 14713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333122" y="4604499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7" name="Isosceles Triangle 136"/>
          <p:cNvSpPr/>
          <p:nvPr/>
        </p:nvSpPr>
        <p:spPr>
          <a:xfrm flipV="1">
            <a:off x="7210228" y="4686481"/>
            <a:ext cx="153139" cy="1261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73876" y="1729041"/>
            <a:ext cx="3121577" cy="111537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673875" y="1434267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Attach File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137773" y="2113608"/>
            <a:ext cx="219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Click here to choose file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09310" y="1316046"/>
            <a:ext cx="262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Fields with * are required</a:t>
            </a:r>
            <a:endParaRPr lang="en-US" sz="1400" dirty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23771" y="1805831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HelveticaNeueLT Std Med" panose="020B0604020202020204" pitchFamily="34" charset="0"/>
              </a:rPr>
              <a:t>*</a:t>
            </a:r>
            <a:endParaRPr lang="en-US" sz="1400" dirty="0">
              <a:solidFill>
                <a:srgbClr val="FF0000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51330" y="3265176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HelveticaNeueLT Std Med" panose="020B0604020202020204" pitchFamily="34" charset="0"/>
              </a:rPr>
              <a:t>*</a:t>
            </a:r>
            <a:endParaRPr lang="en-US" sz="1400" dirty="0">
              <a:solidFill>
                <a:srgbClr val="FF0000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35971" y="3950644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HelveticaNeueLT Std Med" panose="020B0604020202020204" pitchFamily="34" charset="0"/>
              </a:rPr>
              <a:t>*</a:t>
            </a:r>
            <a:endParaRPr lang="en-US" sz="1400" dirty="0">
              <a:solidFill>
                <a:srgbClr val="FF0000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20612" y="4636112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HelveticaNeueLT Std Med" panose="020B0604020202020204" pitchFamily="34" charset="0"/>
              </a:rPr>
              <a:t>*</a:t>
            </a:r>
            <a:endParaRPr lang="en-US" sz="1400" dirty="0">
              <a:solidFill>
                <a:srgbClr val="FF0000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51330" y="5343072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HelveticaNeueLT Std Med" panose="020B0604020202020204" pitchFamily="34" charset="0"/>
              </a:rPr>
              <a:t>*</a:t>
            </a:r>
            <a:endParaRPr lang="en-US" sz="1400" dirty="0">
              <a:solidFill>
                <a:srgbClr val="FF0000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53495" y="3228828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SMS Notification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673875" y="3631472"/>
            <a:ext cx="338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Notify me whenever someone received this document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99" y="3698745"/>
            <a:ext cx="183393" cy="183393"/>
          </a:xfrm>
          <a:prstGeom prst="rect">
            <a:avLst/>
          </a:prstGeom>
        </p:spPr>
      </p:pic>
      <p:sp>
        <p:nvSpPr>
          <p:cNvPr id="150" name="Rounded Rectangle 149"/>
          <p:cNvSpPr/>
          <p:nvPr/>
        </p:nvSpPr>
        <p:spPr>
          <a:xfrm>
            <a:off x="8976051" y="5765463"/>
            <a:ext cx="1819402" cy="501021"/>
          </a:xfrm>
          <a:prstGeom prst="roundRect">
            <a:avLst>
              <a:gd name="adj" fmla="val 1471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976050" y="5865685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Record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3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  <p:bldP spid="116" grpId="0"/>
      <p:bldP spid="117" grpId="0"/>
      <p:bldP spid="118" grpId="0" animBg="1"/>
      <p:bldP spid="119" grpId="0" animBg="1"/>
      <p:bldP spid="120" grpId="0" animBg="1"/>
      <p:bldP spid="121" grpId="0"/>
      <p:bldP spid="122" grpId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/>
      <p:bldP spid="137" grpId="0" animBg="1"/>
      <p:bldP spid="138" grpId="0" animBg="1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50" grpId="0" animBg="1"/>
      <p:bldP spid="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021" y="3269905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67" name="TextBox 66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6362" y="5073823"/>
            <a:ext cx="2261785" cy="377070"/>
            <a:chOff x="186362" y="4669769"/>
            <a:chExt cx="2261785" cy="377070"/>
          </a:xfrm>
        </p:grpSpPr>
        <p:sp>
          <p:nvSpPr>
            <p:cNvPr id="68" name="TextBox 67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939" y="2834946"/>
            <a:ext cx="2352121" cy="395588"/>
            <a:chOff x="529939" y="2717983"/>
            <a:chExt cx="2352121" cy="395588"/>
          </a:xfrm>
        </p:grpSpPr>
        <p:sp>
          <p:nvSpPr>
            <p:cNvPr id="77" name="TextBox 76"/>
            <p:cNvSpPr txBox="1"/>
            <p:nvPr/>
          </p:nvSpPr>
          <p:spPr>
            <a:xfrm>
              <a:off x="896148" y="2775017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Create New Record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9939" y="2717983"/>
              <a:ext cx="379070" cy="357129"/>
              <a:chOff x="529939" y="2717983"/>
              <a:chExt cx="379070" cy="357129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29939" y="2717983"/>
                <a:ext cx="379070" cy="356987"/>
              </a:xfrm>
              <a:custGeom>
                <a:avLst/>
                <a:gdLst/>
                <a:ahLst/>
                <a:cxnLst/>
                <a:rect l="l" t="t" r="r" b="b"/>
                <a:pathLst>
                  <a:path w="468766" h="396648">
                    <a:moveTo>
                      <a:pt x="63104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1" y="18593"/>
                    </a:cubicBezTo>
                    <a:cubicBezTo>
                      <a:pt x="210156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405663" y="72118"/>
                    </a:lnTo>
                    <a:cubicBezTo>
                      <a:pt x="422942" y="72118"/>
                      <a:pt x="437778" y="78315"/>
                      <a:pt x="450173" y="90711"/>
                    </a:cubicBezTo>
                    <a:cubicBezTo>
                      <a:pt x="462569" y="103106"/>
                      <a:pt x="468766" y="117943"/>
                      <a:pt x="468766" y="135221"/>
                    </a:cubicBezTo>
                    <a:lnTo>
                      <a:pt x="468766" y="333545"/>
                    </a:lnTo>
                    <a:cubicBezTo>
                      <a:pt x="468766" y="350824"/>
                      <a:pt x="462569" y="365660"/>
                      <a:pt x="450173" y="378056"/>
                    </a:cubicBezTo>
                    <a:cubicBezTo>
                      <a:pt x="437778" y="390451"/>
                      <a:pt x="422942" y="396648"/>
                      <a:pt x="405663" y="396648"/>
                    </a:cubicBezTo>
                    <a:lnTo>
                      <a:pt x="63104" y="396648"/>
                    </a:lnTo>
                    <a:cubicBezTo>
                      <a:pt x="45825" y="396648"/>
                      <a:pt x="30988" y="390451"/>
                      <a:pt x="18593" y="378056"/>
                    </a:cubicBezTo>
                    <a:cubicBezTo>
                      <a:pt x="6198" y="365660"/>
                      <a:pt x="0" y="350824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3BFFA5B-205E-4176-B540-F3663FA7E3F5}"/>
                  </a:ext>
                </a:extLst>
              </p:cNvPr>
              <p:cNvSpPr/>
              <p:nvPr/>
            </p:nvSpPr>
            <p:spPr>
              <a:xfrm>
                <a:off x="722240" y="2902665"/>
                <a:ext cx="176539" cy="172447"/>
              </a:xfrm>
              <a:custGeom>
                <a:avLst/>
                <a:gdLst>
                  <a:gd name="connsiteX0" fmla="*/ 189309 w 396648"/>
                  <a:gd name="connsiteY0" fmla="*/ 72118 h 396648"/>
                  <a:gd name="connsiteX1" fmla="*/ 207339 w 396648"/>
                  <a:gd name="connsiteY1" fmla="*/ 72118 h 396648"/>
                  <a:gd name="connsiteX2" fmla="*/ 213818 w 396648"/>
                  <a:gd name="connsiteY2" fmla="*/ 74653 h 396648"/>
                  <a:gd name="connsiteX3" fmla="*/ 216353 w 396648"/>
                  <a:gd name="connsiteY3" fmla="*/ 81133 h 396648"/>
                  <a:gd name="connsiteX4" fmla="*/ 216353 w 396648"/>
                  <a:gd name="connsiteY4" fmla="*/ 180295 h 396648"/>
                  <a:gd name="connsiteX5" fmla="*/ 315515 w 396648"/>
                  <a:gd name="connsiteY5" fmla="*/ 180295 h 396648"/>
                  <a:gd name="connsiteX6" fmla="*/ 321995 w 396648"/>
                  <a:gd name="connsiteY6" fmla="*/ 182830 h 396648"/>
                  <a:gd name="connsiteX7" fmla="*/ 324530 w 396648"/>
                  <a:gd name="connsiteY7" fmla="*/ 189309 h 396648"/>
                  <a:gd name="connsiteX8" fmla="*/ 324530 w 396648"/>
                  <a:gd name="connsiteY8" fmla="*/ 207339 h 396648"/>
                  <a:gd name="connsiteX9" fmla="*/ 321995 w 396648"/>
                  <a:gd name="connsiteY9" fmla="*/ 213818 h 396648"/>
                  <a:gd name="connsiteX10" fmla="*/ 315515 w 396648"/>
                  <a:gd name="connsiteY10" fmla="*/ 216354 h 396648"/>
                  <a:gd name="connsiteX11" fmla="*/ 216353 w 396648"/>
                  <a:gd name="connsiteY11" fmla="*/ 216354 h 396648"/>
                  <a:gd name="connsiteX12" fmla="*/ 216353 w 396648"/>
                  <a:gd name="connsiteY12" fmla="*/ 315516 h 396648"/>
                  <a:gd name="connsiteX13" fmla="*/ 213818 w 396648"/>
                  <a:gd name="connsiteY13" fmla="*/ 321995 h 396648"/>
                  <a:gd name="connsiteX14" fmla="*/ 207339 w 396648"/>
                  <a:gd name="connsiteY14" fmla="*/ 324530 h 396648"/>
                  <a:gd name="connsiteX15" fmla="*/ 189309 w 396648"/>
                  <a:gd name="connsiteY15" fmla="*/ 324530 h 396648"/>
                  <a:gd name="connsiteX16" fmla="*/ 182830 w 396648"/>
                  <a:gd name="connsiteY16" fmla="*/ 321995 h 396648"/>
                  <a:gd name="connsiteX17" fmla="*/ 180295 w 396648"/>
                  <a:gd name="connsiteY17" fmla="*/ 315516 h 396648"/>
                  <a:gd name="connsiteX18" fmla="*/ 180295 w 396648"/>
                  <a:gd name="connsiteY18" fmla="*/ 216354 h 396648"/>
                  <a:gd name="connsiteX19" fmla="*/ 81132 w 396648"/>
                  <a:gd name="connsiteY19" fmla="*/ 216354 h 396648"/>
                  <a:gd name="connsiteX20" fmla="*/ 74653 w 396648"/>
                  <a:gd name="connsiteY20" fmla="*/ 213818 h 396648"/>
                  <a:gd name="connsiteX21" fmla="*/ 72118 w 396648"/>
                  <a:gd name="connsiteY21" fmla="*/ 207339 h 396648"/>
                  <a:gd name="connsiteX22" fmla="*/ 72118 w 396648"/>
                  <a:gd name="connsiteY22" fmla="*/ 189309 h 396648"/>
                  <a:gd name="connsiteX23" fmla="*/ 74653 w 396648"/>
                  <a:gd name="connsiteY23" fmla="*/ 182830 h 396648"/>
                  <a:gd name="connsiteX24" fmla="*/ 81132 w 396648"/>
                  <a:gd name="connsiteY24" fmla="*/ 180295 h 396648"/>
                  <a:gd name="connsiteX25" fmla="*/ 180295 w 396648"/>
                  <a:gd name="connsiteY25" fmla="*/ 180295 h 396648"/>
                  <a:gd name="connsiteX26" fmla="*/ 180295 w 396648"/>
                  <a:gd name="connsiteY26" fmla="*/ 81133 h 396648"/>
                  <a:gd name="connsiteX27" fmla="*/ 182830 w 396648"/>
                  <a:gd name="connsiteY27" fmla="*/ 74653 h 396648"/>
                  <a:gd name="connsiteX28" fmla="*/ 189309 w 396648"/>
                  <a:gd name="connsiteY28" fmla="*/ 72118 h 396648"/>
                  <a:gd name="connsiteX29" fmla="*/ 81132 w 396648"/>
                  <a:gd name="connsiteY29" fmla="*/ 36059 h 396648"/>
                  <a:gd name="connsiteX30" fmla="*/ 49299 w 396648"/>
                  <a:gd name="connsiteY30" fmla="*/ 49299 h 396648"/>
                  <a:gd name="connsiteX31" fmla="*/ 36058 w 396648"/>
                  <a:gd name="connsiteY31" fmla="*/ 81133 h 396648"/>
                  <a:gd name="connsiteX32" fmla="*/ 36058 w 396648"/>
                  <a:gd name="connsiteY32" fmla="*/ 315516 h 396648"/>
                  <a:gd name="connsiteX33" fmla="*/ 49299 w 396648"/>
                  <a:gd name="connsiteY33" fmla="*/ 347349 h 396648"/>
                  <a:gd name="connsiteX34" fmla="*/ 81132 w 396648"/>
                  <a:gd name="connsiteY34" fmla="*/ 360589 h 396648"/>
                  <a:gd name="connsiteX35" fmla="*/ 315515 w 396648"/>
                  <a:gd name="connsiteY35" fmla="*/ 360589 h 396648"/>
                  <a:gd name="connsiteX36" fmla="*/ 347349 w 396648"/>
                  <a:gd name="connsiteY36" fmla="*/ 347349 h 396648"/>
                  <a:gd name="connsiteX37" fmla="*/ 360589 w 396648"/>
                  <a:gd name="connsiteY37" fmla="*/ 315516 h 396648"/>
                  <a:gd name="connsiteX38" fmla="*/ 360589 w 396648"/>
                  <a:gd name="connsiteY38" fmla="*/ 81133 h 396648"/>
                  <a:gd name="connsiteX39" fmla="*/ 347349 w 396648"/>
                  <a:gd name="connsiteY39" fmla="*/ 49299 h 396648"/>
                  <a:gd name="connsiteX40" fmla="*/ 315515 w 396648"/>
                  <a:gd name="connsiteY40" fmla="*/ 36059 h 396648"/>
                  <a:gd name="connsiteX41" fmla="*/ 81132 w 396648"/>
                  <a:gd name="connsiteY41" fmla="*/ 0 h 396648"/>
                  <a:gd name="connsiteX42" fmla="*/ 315515 w 396648"/>
                  <a:gd name="connsiteY42" fmla="*/ 0 h 396648"/>
                  <a:gd name="connsiteX43" fmla="*/ 372843 w 396648"/>
                  <a:gd name="connsiteY43" fmla="*/ 23804 h 396648"/>
                  <a:gd name="connsiteX44" fmla="*/ 396648 w 396648"/>
                  <a:gd name="connsiteY44" fmla="*/ 81133 h 396648"/>
                  <a:gd name="connsiteX45" fmla="*/ 396648 w 396648"/>
                  <a:gd name="connsiteY45" fmla="*/ 315516 h 396648"/>
                  <a:gd name="connsiteX46" fmla="*/ 372843 w 396648"/>
                  <a:gd name="connsiteY46" fmla="*/ 372844 h 396648"/>
                  <a:gd name="connsiteX47" fmla="*/ 315515 w 396648"/>
                  <a:gd name="connsiteY47" fmla="*/ 396648 h 396648"/>
                  <a:gd name="connsiteX48" fmla="*/ 81132 w 396648"/>
                  <a:gd name="connsiteY48" fmla="*/ 396648 h 396648"/>
                  <a:gd name="connsiteX49" fmla="*/ 23804 w 396648"/>
                  <a:gd name="connsiteY49" fmla="*/ 372844 h 396648"/>
                  <a:gd name="connsiteX50" fmla="*/ 0 w 396648"/>
                  <a:gd name="connsiteY50" fmla="*/ 315516 h 396648"/>
                  <a:gd name="connsiteX51" fmla="*/ 0 w 396648"/>
                  <a:gd name="connsiteY51" fmla="*/ 81133 h 396648"/>
                  <a:gd name="connsiteX52" fmla="*/ 23804 w 396648"/>
                  <a:gd name="connsiteY52" fmla="*/ 23804 h 396648"/>
                  <a:gd name="connsiteX53" fmla="*/ 81132 w 396648"/>
                  <a:gd name="connsiteY5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96648" h="396648">
                    <a:moveTo>
                      <a:pt x="189309" y="72118"/>
                    </a:moveTo>
                    <a:lnTo>
                      <a:pt x="207339" y="72118"/>
                    </a:lnTo>
                    <a:cubicBezTo>
                      <a:pt x="209968" y="72118"/>
                      <a:pt x="212128" y="72963"/>
                      <a:pt x="213818" y="74653"/>
                    </a:cubicBezTo>
                    <a:cubicBezTo>
                      <a:pt x="215508" y="76343"/>
                      <a:pt x="216353" y="78503"/>
                      <a:pt x="216353" y="81133"/>
                    </a:cubicBezTo>
                    <a:lnTo>
                      <a:pt x="216353" y="180295"/>
                    </a:lnTo>
                    <a:lnTo>
                      <a:pt x="315515" y="180295"/>
                    </a:lnTo>
                    <a:cubicBezTo>
                      <a:pt x="318145" y="180295"/>
                      <a:pt x="320305" y="181140"/>
                      <a:pt x="321995" y="182830"/>
                    </a:cubicBezTo>
                    <a:cubicBezTo>
                      <a:pt x="323685" y="184520"/>
                      <a:pt x="324530" y="186680"/>
                      <a:pt x="324530" y="189309"/>
                    </a:cubicBezTo>
                    <a:lnTo>
                      <a:pt x="324530" y="207339"/>
                    </a:lnTo>
                    <a:cubicBezTo>
                      <a:pt x="324530" y="209968"/>
                      <a:pt x="323685" y="212128"/>
                      <a:pt x="321995" y="213818"/>
                    </a:cubicBezTo>
                    <a:cubicBezTo>
                      <a:pt x="320305" y="215508"/>
                      <a:pt x="318145" y="216354"/>
                      <a:pt x="315515" y="216354"/>
                    </a:cubicBezTo>
                    <a:lnTo>
                      <a:pt x="216353" y="216354"/>
                    </a:lnTo>
                    <a:lnTo>
                      <a:pt x="216353" y="315516"/>
                    </a:lnTo>
                    <a:cubicBezTo>
                      <a:pt x="216353" y="318145"/>
                      <a:pt x="215508" y="320305"/>
                      <a:pt x="213818" y="321995"/>
                    </a:cubicBezTo>
                    <a:cubicBezTo>
                      <a:pt x="212128" y="323685"/>
                      <a:pt x="209968" y="324530"/>
                      <a:pt x="207339" y="324530"/>
                    </a:cubicBezTo>
                    <a:lnTo>
                      <a:pt x="189309" y="324530"/>
                    </a:lnTo>
                    <a:cubicBezTo>
                      <a:pt x="186680" y="324530"/>
                      <a:pt x="184520" y="323685"/>
                      <a:pt x="182830" y="321995"/>
                    </a:cubicBezTo>
                    <a:cubicBezTo>
                      <a:pt x="181139" y="320305"/>
                      <a:pt x="180295" y="318145"/>
                      <a:pt x="180295" y="315516"/>
                    </a:cubicBezTo>
                    <a:lnTo>
                      <a:pt x="180295" y="216354"/>
                    </a:lnTo>
                    <a:lnTo>
                      <a:pt x="81132" y="216354"/>
                    </a:lnTo>
                    <a:cubicBezTo>
                      <a:pt x="78503" y="216354"/>
                      <a:pt x="76344" y="215508"/>
                      <a:pt x="74653" y="213818"/>
                    </a:cubicBezTo>
                    <a:cubicBezTo>
                      <a:pt x="72963" y="212128"/>
                      <a:pt x="72118" y="209968"/>
                      <a:pt x="72118" y="207339"/>
                    </a:cubicBezTo>
                    <a:lnTo>
                      <a:pt x="72118" y="189309"/>
                    </a:lnTo>
                    <a:cubicBezTo>
                      <a:pt x="72118" y="186680"/>
                      <a:pt x="72963" y="184520"/>
                      <a:pt x="74653" y="182830"/>
                    </a:cubicBezTo>
                    <a:cubicBezTo>
                      <a:pt x="76344" y="181140"/>
                      <a:pt x="78503" y="180295"/>
                      <a:pt x="81132" y="180295"/>
                    </a:cubicBezTo>
                    <a:lnTo>
                      <a:pt x="180295" y="180295"/>
                    </a:lnTo>
                    <a:lnTo>
                      <a:pt x="180295" y="81133"/>
                    </a:lnTo>
                    <a:cubicBezTo>
                      <a:pt x="180295" y="78503"/>
                      <a:pt x="181139" y="76343"/>
                      <a:pt x="182830" y="74653"/>
                    </a:cubicBezTo>
                    <a:cubicBezTo>
                      <a:pt x="184520" y="72963"/>
                      <a:pt x="186680" y="72118"/>
                      <a:pt x="189309" y="72118"/>
                    </a:cubicBezTo>
                    <a:close/>
                    <a:moveTo>
                      <a:pt x="81132" y="36059"/>
                    </a:moveTo>
                    <a:cubicBezTo>
                      <a:pt x="68737" y="36059"/>
                      <a:pt x="58126" y="40472"/>
                      <a:pt x="49299" y="49299"/>
                    </a:cubicBezTo>
                    <a:cubicBezTo>
                      <a:pt x="40472" y="58126"/>
                      <a:pt x="36058" y="68737"/>
                      <a:pt x="36058" y="81133"/>
                    </a:cubicBezTo>
                    <a:lnTo>
                      <a:pt x="36058" y="315516"/>
                    </a:lnTo>
                    <a:cubicBezTo>
                      <a:pt x="36058" y="327911"/>
                      <a:pt x="40472" y="338522"/>
                      <a:pt x="49299" y="347349"/>
                    </a:cubicBezTo>
                    <a:cubicBezTo>
                      <a:pt x="58126" y="356176"/>
                      <a:pt x="68737" y="360589"/>
                      <a:pt x="81132" y="360589"/>
                    </a:cubicBezTo>
                    <a:lnTo>
                      <a:pt x="315515" y="360589"/>
                    </a:lnTo>
                    <a:cubicBezTo>
                      <a:pt x="327911" y="360589"/>
                      <a:pt x="338522" y="356176"/>
                      <a:pt x="347349" y="347349"/>
                    </a:cubicBezTo>
                    <a:cubicBezTo>
                      <a:pt x="356176" y="338522"/>
                      <a:pt x="360589" y="327911"/>
                      <a:pt x="360589" y="315516"/>
                    </a:cubicBezTo>
                    <a:lnTo>
                      <a:pt x="360589" y="81133"/>
                    </a:lnTo>
                    <a:cubicBezTo>
                      <a:pt x="360589" y="68737"/>
                      <a:pt x="356176" y="58126"/>
                      <a:pt x="347349" y="49299"/>
                    </a:cubicBezTo>
                    <a:cubicBezTo>
                      <a:pt x="338522" y="40472"/>
                      <a:pt x="327911" y="36059"/>
                      <a:pt x="315515" y="36059"/>
                    </a:cubicBezTo>
                    <a:close/>
                    <a:moveTo>
                      <a:pt x="81132" y="0"/>
                    </a:moveTo>
                    <a:lnTo>
                      <a:pt x="315515" y="0"/>
                    </a:lnTo>
                    <a:cubicBezTo>
                      <a:pt x="337865" y="0"/>
                      <a:pt x="356973" y="7935"/>
                      <a:pt x="372843" y="23804"/>
                    </a:cubicBezTo>
                    <a:cubicBezTo>
                      <a:pt x="388713" y="39674"/>
                      <a:pt x="396648" y="58783"/>
                      <a:pt x="396648" y="81133"/>
                    </a:cubicBezTo>
                    <a:lnTo>
                      <a:pt x="396648" y="315516"/>
                    </a:lnTo>
                    <a:cubicBezTo>
                      <a:pt x="396648" y="337865"/>
                      <a:pt x="388713" y="356974"/>
                      <a:pt x="372843" y="372844"/>
                    </a:cubicBezTo>
                    <a:cubicBezTo>
                      <a:pt x="356973" y="388713"/>
                      <a:pt x="337865" y="396648"/>
                      <a:pt x="315515" y="396648"/>
                    </a:cubicBezTo>
                    <a:lnTo>
                      <a:pt x="81132" y="396648"/>
                    </a:lnTo>
                    <a:cubicBezTo>
                      <a:pt x="58784" y="396648"/>
                      <a:pt x="39674" y="388713"/>
                      <a:pt x="23804" y="372844"/>
                    </a:cubicBezTo>
                    <a:cubicBezTo>
                      <a:pt x="7934" y="356974"/>
                      <a:pt x="0" y="337865"/>
                      <a:pt x="0" y="315516"/>
                    </a:cubicBezTo>
                    <a:lnTo>
                      <a:pt x="0" y="81133"/>
                    </a:lnTo>
                    <a:cubicBezTo>
                      <a:pt x="0" y="58783"/>
                      <a:pt x="7934" y="39674"/>
                      <a:pt x="23804" y="23804"/>
                    </a:cubicBezTo>
                    <a:cubicBezTo>
                      <a:pt x="39674" y="7935"/>
                      <a:pt x="58784" y="0"/>
                      <a:pt x="81132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29939" y="3498470"/>
            <a:ext cx="2644110" cy="338554"/>
            <a:chOff x="529939" y="3211379"/>
            <a:chExt cx="2644110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909009" y="3211379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Released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6ED270D-64EE-46C8-9BD6-BA7182175804}"/>
                </a:ext>
              </a:extLst>
            </p:cNvPr>
            <p:cNvSpPr/>
            <p:nvPr/>
          </p:nvSpPr>
          <p:spPr>
            <a:xfrm>
              <a:off x="529939" y="3222013"/>
              <a:ext cx="346045" cy="315228"/>
            </a:xfrm>
            <a:custGeom>
              <a:avLst/>
              <a:gdLst/>
              <a:ahLst/>
              <a:cxnLst/>
              <a:rect l="l" t="t" r="r" b="b"/>
              <a:pathLst>
                <a:path w="396702" h="396648">
                  <a:moveTo>
                    <a:pt x="378558" y="0"/>
                  </a:moveTo>
                  <a:cubicBezTo>
                    <a:pt x="383629" y="0"/>
                    <a:pt x="387855" y="1784"/>
                    <a:pt x="391235" y="5352"/>
                  </a:cubicBezTo>
                  <a:cubicBezTo>
                    <a:pt x="394052" y="7982"/>
                    <a:pt x="395790" y="11221"/>
                    <a:pt x="396447" y="15071"/>
                  </a:cubicBezTo>
                  <a:cubicBezTo>
                    <a:pt x="397104" y="18921"/>
                    <a:pt x="396494" y="22631"/>
                    <a:pt x="394616" y="26199"/>
                  </a:cubicBezTo>
                  <a:lnTo>
                    <a:pt x="214322" y="386788"/>
                  </a:lnTo>
                  <a:cubicBezTo>
                    <a:pt x="211128" y="393361"/>
                    <a:pt x="205776" y="396648"/>
                    <a:pt x="198264" y="396648"/>
                  </a:cubicBezTo>
                  <a:cubicBezTo>
                    <a:pt x="197325" y="396648"/>
                    <a:pt x="195917" y="396460"/>
                    <a:pt x="194038" y="396085"/>
                  </a:cubicBezTo>
                  <a:cubicBezTo>
                    <a:pt x="189906" y="395146"/>
                    <a:pt x="186572" y="393033"/>
                    <a:pt x="184038" y="389746"/>
                  </a:cubicBezTo>
                  <a:cubicBezTo>
                    <a:pt x="181502" y="386460"/>
                    <a:pt x="180234" y="382750"/>
                    <a:pt x="180234" y="378619"/>
                  </a:cubicBezTo>
                  <a:lnTo>
                    <a:pt x="180234" y="216353"/>
                  </a:lnTo>
                  <a:lnTo>
                    <a:pt x="17969" y="216353"/>
                  </a:lnTo>
                  <a:cubicBezTo>
                    <a:pt x="13838" y="216353"/>
                    <a:pt x="10129" y="215086"/>
                    <a:pt x="6842" y="212550"/>
                  </a:cubicBezTo>
                  <a:cubicBezTo>
                    <a:pt x="3555" y="210015"/>
                    <a:pt x="1442" y="206681"/>
                    <a:pt x="503" y="202550"/>
                  </a:cubicBezTo>
                  <a:cubicBezTo>
                    <a:pt x="-436" y="198418"/>
                    <a:pt x="-60" y="194474"/>
                    <a:pt x="1630" y="190718"/>
                  </a:cubicBezTo>
                  <a:cubicBezTo>
                    <a:pt x="3321" y="186962"/>
                    <a:pt x="6044" y="184145"/>
                    <a:pt x="9800" y="182266"/>
                  </a:cubicBezTo>
                  <a:lnTo>
                    <a:pt x="370388" y="1972"/>
                  </a:lnTo>
                  <a:cubicBezTo>
                    <a:pt x="372830" y="657"/>
                    <a:pt x="375554" y="0"/>
                    <a:pt x="3785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038" y="4086670"/>
            <a:ext cx="2616986" cy="377152"/>
            <a:chOff x="524038" y="3640084"/>
            <a:chExt cx="2616986" cy="377152"/>
          </a:xfrm>
        </p:grpSpPr>
        <p:sp>
          <p:nvSpPr>
            <p:cNvPr id="80" name="TextBox 79"/>
            <p:cNvSpPr txBox="1"/>
            <p:nvPr/>
          </p:nvSpPr>
          <p:spPr>
            <a:xfrm>
              <a:off x="875984" y="3678682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Received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 rot="5400000">
              <a:off x="537079" y="3627043"/>
              <a:ext cx="325864" cy="351945"/>
            </a:xfrm>
            <a:custGeom>
              <a:avLst/>
              <a:gdLst>
                <a:gd name="connsiteX0" fmla="*/ 162265 w 432706"/>
                <a:gd name="connsiteY0" fmla="*/ 9015 h 360589"/>
                <a:gd name="connsiteX1" fmla="*/ 174943 w 432706"/>
                <a:gd name="connsiteY1" fmla="*/ 14367 h 360589"/>
                <a:gd name="connsiteX2" fmla="*/ 328193 w 432706"/>
                <a:gd name="connsiteY2" fmla="*/ 167618 h 360589"/>
                <a:gd name="connsiteX3" fmla="*/ 333545 w 432706"/>
                <a:gd name="connsiteY3" fmla="*/ 180295 h 360589"/>
                <a:gd name="connsiteX4" fmla="*/ 328193 w 432706"/>
                <a:gd name="connsiteY4" fmla="*/ 192972 h 360589"/>
                <a:gd name="connsiteX5" fmla="*/ 174943 w 432706"/>
                <a:gd name="connsiteY5" fmla="*/ 346222 h 360589"/>
                <a:gd name="connsiteX6" fmla="*/ 162265 w 432706"/>
                <a:gd name="connsiteY6" fmla="*/ 351574 h 360589"/>
                <a:gd name="connsiteX7" fmla="*/ 149588 w 432706"/>
                <a:gd name="connsiteY7" fmla="*/ 346222 h 360589"/>
                <a:gd name="connsiteX8" fmla="*/ 144237 w 432706"/>
                <a:gd name="connsiteY8" fmla="*/ 333545 h 360589"/>
                <a:gd name="connsiteX9" fmla="*/ 144237 w 432706"/>
                <a:gd name="connsiteY9" fmla="*/ 252412 h 360589"/>
                <a:gd name="connsiteX10" fmla="*/ 18029 w 432706"/>
                <a:gd name="connsiteY10" fmla="*/ 252412 h 360589"/>
                <a:gd name="connsiteX11" fmla="*/ 5352 w 432706"/>
                <a:gd name="connsiteY11" fmla="*/ 247060 h 360589"/>
                <a:gd name="connsiteX12" fmla="*/ 0 w 432706"/>
                <a:gd name="connsiteY12" fmla="*/ 234383 h 360589"/>
                <a:gd name="connsiteX13" fmla="*/ 0 w 432706"/>
                <a:gd name="connsiteY13" fmla="*/ 126206 h 360589"/>
                <a:gd name="connsiteX14" fmla="*/ 5352 w 432706"/>
                <a:gd name="connsiteY14" fmla="*/ 113529 h 360589"/>
                <a:gd name="connsiteX15" fmla="*/ 18029 w 432706"/>
                <a:gd name="connsiteY15" fmla="*/ 108177 h 360589"/>
                <a:gd name="connsiteX16" fmla="*/ 144237 w 432706"/>
                <a:gd name="connsiteY16" fmla="*/ 108177 h 360589"/>
                <a:gd name="connsiteX17" fmla="*/ 144237 w 432706"/>
                <a:gd name="connsiteY17" fmla="*/ 27044 h 360589"/>
                <a:gd name="connsiteX18" fmla="*/ 149588 w 432706"/>
                <a:gd name="connsiteY18" fmla="*/ 14367 h 360589"/>
                <a:gd name="connsiteX19" fmla="*/ 162265 w 432706"/>
                <a:gd name="connsiteY19" fmla="*/ 9015 h 360589"/>
                <a:gd name="connsiteX20" fmla="*/ 261426 w 432706"/>
                <a:gd name="connsiteY20" fmla="*/ 0 h 360589"/>
                <a:gd name="connsiteX21" fmla="*/ 351573 w 432706"/>
                <a:gd name="connsiteY21" fmla="*/ 0 h 360589"/>
                <a:gd name="connsiteX22" fmla="*/ 408901 w 432706"/>
                <a:gd name="connsiteY22" fmla="*/ 23804 h 360589"/>
                <a:gd name="connsiteX23" fmla="*/ 432706 w 432706"/>
                <a:gd name="connsiteY23" fmla="*/ 81132 h 360589"/>
                <a:gd name="connsiteX24" fmla="*/ 432706 w 432706"/>
                <a:gd name="connsiteY24" fmla="*/ 279457 h 360589"/>
                <a:gd name="connsiteX25" fmla="*/ 408901 w 432706"/>
                <a:gd name="connsiteY25" fmla="*/ 336785 h 360589"/>
                <a:gd name="connsiteX26" fmla="*/ 351573 w 432706"/>
                <a:gd name="connsiteY26" fmla="*/ 360589 h 360589"/>
                <a:gd name="connsiteX27" fmla="*/ 261426 w 432706"/>
                <a:gd name="connsiteY27" fmla="*/ 360589 h 360589"/>
                <a:gd name="connsiteX28" fmla="*/ 255089 w 432706"/>
                <a:gd name="connsiteY28" fmla="*/ 357913 h 360589"/>
                <a:gd name="connsiteX29" fmla="*/ 252412 w 432706"/>
                <a:gd name="connsiteY29" fmla="*/ 351574 h 360589"/>
                <a:gd name="connsiteX30" fmla="*/ 252130 w 432706"/>
                <a:gd name="connsiteY30" fmla="*/ 345940 h 360589"/>
                <a:gd name="connsiteX31" fmla="*/ 251989 w 432706"/>
                <a:gd name="connsiteY31" fmla="*/ 338475 h 360589"/>
                <a:gd name="connsiteX32" fmla="*/ 252835 w 432706"/>
                <a:gd name="connsiteY32" fmla="*/ 331855 h 360589"/>
                <a:gd name="connsiteX33" fmla="*/ 255651 w 432706"/>
                <a:gd name="connsiteY33" fmla="*/ 326361 h 360589"/>
                <a:gd name="connsiteX34" fmla="*/ 261426 w 432706"/>
                <a:gd name="connsiteY34" fmla="*/ 324530 h 360589"/>
                <a:gd name="connsiteX35" fmla="*/ 351573 w 432706"/>
                <a:gd name="connsiteY35" fmla="*/ 324530 h 360589"/>
                <a:gd name="connsiteX36" fmla="*/ 383408 w 432706"/>
                <a:gd name="connsiteY36" fmla="*/ 311290 h 360589"/>
                <a:gd name="connsiteX37" fmla="*/ 396648 w 432706"/>
                <a:gd name="connsiteY37" fmla="*/ 279457 h 360589"/>
                <a:gd name="connsiteX38" fmla="*/ 396648 w 432706"/>
                <a:gd name="connsiteY38" fmla="*/ 81132 h 360589"/>
                <a:gd name="connsiteX39" fmla="*/ 383408 w 432706"/>
                <a:gd name="connsiteY39" fmla="*/ 49299 h 360589"/>
                <a:gd name="connsiteX40" fmla="*/ 351573 w 432706"/>
                <a:gd name="connsiteY40" fmla="*/ 36059 h 360589"/>
                <a:gd name="connsiteX41" fmla="*/ 270441 w 432706"/>
                <a:gd name="connsiteY41" fmla="*/ 36059 h 360589"/>
                <a:gd name="connsiteX42" fmla="*/ 267342 w 432706"/>
                <a:gd name="connsiteY42" fmla="*/ 36059 h 360589"/>
                <a:gd name="connsiteX43" fmla="*/ 263680 w 432706"/>
                <a:gd name="connsiteY43" fmla="*/ 36059 h 360589"/>
                <a:gd name="connsiteX44" fmla="*/ 260441 w 432706"/>
                <a:gd name="connsiteY44" fmla="*/ 35777 h 360589"/>
                <a:gd name="connsiteX45" fmla="*/ 257201 w 432706"/>
                <a:gd name="connsiteY45" fmla="*/ 34932 h 360589"/>
                <a:gd name="connsiteX46" fmla="*/ 254948 w 432706"/>
                <a:gd name="connsiteY46" fmla="*/ 33383 h 360589"/>
                <a:gd name="connsiteX47" fmla="*/ 252976 w 432706"/>
                <a:gd name="connsiteY47" fmla="*/ 30847 h 360589"/>
                <a:gd name="connsiteX48" fmla="*/ 252412 w 432706"/>
                <a:gd name="connsiteY48" fmla="*/ 27044 h 360589"/>
                <a:gd name="connsiteX49" fmla="*/ 252130 w 432706"/>
                <a:gd name="connsiteY49" fmla="*/ 21410 h 360589"/>
                <a:gd name="connsiteX50" fmla="*/ 251989 w 432706"/>
                <a:gd name="connsiteY50" fmla="*/ 13945 h 360589"/>
                <a:gd name="connsiteX51" fmla="*/ 252835 w 432706"/>
                <a:gd name="connsiteY51" fmla="*/ 7324 h 360589"/>
                <a:gd name="connsiteX52" fmla="*/ 255651 w 432706"/>
                <a:gd name="connsiteY52" fmla="*/ 1831 h 360589"/>
                <a:gd name="connsiteX53" fmla="*/ 261426 w 432706"/>
                <a:gd name="connsiteY53" fmla="*/ 0 h 36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32706" h="360589">
                  <a:moveTo>
                    <a:pt x="162265" y="9015"/>
                  </a:moveTo>
                  <a:cubicBezTo>
                    <a:pt x="167148" y="9015"/>
                    <a:pt x="171374" y="10799"/>
                    <a:pt x="174943" y="14367"/>
                  </a:cubicBezTo>
                  <a:lnTo>
                    <a:pt x="328193" y="167618"/>
                  </a:lnTo>
                  <a:cubicBezTo>
                    <a:pt x="331761" y="171186"/>
                    <a:pt x="333545" y="175412"/>
                    <a:pt x="333545" y="180295"/>
                  </a:cubicBezTo>
                  <a:cubicBezTo>
                    <a:pt x="333545" y="185178"/>
                    <a:pt x="331761" y="189403"/>
                    <a:pt x="328193" y="192972"/>
                  </a:cubicBezTo>
                  <a:lnTo>
                    <a:pt x="174943" y="346222"/>
                  </a:lnTo>
                  <a:cubicBezTo>
                    <a:pt x="171374" y="349790"/>
                    <a:pt x="167148" y="351574"/>
                    <a:pt x="162265" y="351574"/>
                  </a:cubicBezTo>
                  <a:cubicBezTo>
                    <a:pt x="157382" y="351574"/>
                    <a:pt x="153157" y="349790"/>
                    <a:pt x="149588" y="346222"/>
                  </a:cubicBezTo>
                  <a:cubicBezTo>
                    <a:pt x="146020" y="342654"/>
                    <a:pt x="144237" y="338428"/>
                    <a:pt x="144237" y="333545"/>
                  </a:cubicBezTo>
                  <a:lnTo>
                    <a:pt x="144237" y="252412"/>
                  </a:lnTo>
                  <a:lnTo>
                    <a:pt x="18029" y="252412"/>
                  </a:lnTo>
                  <a:cubicBezTo>
                    <a:pt x="13147" y="252412"/>
                    <a:pt x="8921" y="250628"/>
                    <a:pt x="5352" y="247060"/>
                  </a:cubicBezTo>
                  <a:cubicBezTo>
                    <a:pt x="1784" y="243492"/>
                    <a:pt x="0" y="239266"/>
                    <a:pt x="0" y="234383"/>
                  </a:cubicBezTo>
                  <a:lnTo>
                    <a:pt x="0" y="126206"/>
                  </a:lnTo>
                  <a:cubicBezTo>
                    <a:pt x="0" y="121323"/>
                    <a:pt x="1784" y="117098"/>
                    <a:pt x="5352" y="113529"/>
                  </a:cubicBezTo>
                  <a:cubicBezTo>
                    <a:pt x="8921" y="109961"/>
                    <a:pt x="13147" y="108177"/>
                    <a:pt x="18029" y="108177"/>
                  </a:cubicBezTo>
                  <a:lnTo>
                    <a:pt x="144237" y="108177"/>
                  </a:lnTo>
                  <a:lnTo>
                    <a:pt x="144237" y="27044"/>
                  </a:lnTo>
                  <a:cubicBezTo>
                    <a:pt x="144237" y="22161"/>
                    <a:pt x="146020" y="17935"/>
                    <a:pt x="149588" y="14367"/>
                  </a:cubicBezTo>
                  <a:cubicBezTo>
                    <a:pt x="153157" y="10799"/>
                    <a:pt x="157382" y="9015"/>
                    <a:pt x="162265" y="9015"/>
                  </a:cubicBezTo>
                  <a:close/>
                  <a:moveTo>
                    <a:pt x="261426" y="0"/>
                  </a:moveTo>
                  <a:lnTo>
                    <a:pt x="351573" y="0"/>
                  </a:lnTo>
                  <a:cubicBezTo>
                    <a:pt x="373923" y="0"/>
                    <a:pt x="393032" y="7935"/>
                    <a:pt x="408901" y="23804"/>
                  </a:cubicBezTo>
                  <a:cubicBezTo>
                    <a:pt x="424771" y="39674"/>
                    <a:pt x="432706" y="58783"/>
                    <a:pt x="432706" y="81132"/>
                  </a:cubicBezTo>
                  <a:lnTo>
                    <a:pt x="432706" y="279457"/>
                  </a:lnTo>
                  <a:cubicBezTo>
                    <a:pt x="432706" y="301806"/>
                    <a:pt x="424771" y="320915"/>
                    <a:pt x="408901" y="336785"/>
                  </a:cubicBezTo>
                  <a:cubicBezTo>
                    <a:pt x="393032" y="352654"/>
                    <a:pt x="373923" y="360589"/>
                    <a:pt x="351573" y="360589"/>
                  </a:cubicBezTo>
                  <a:lnTo>
                    <a:pt x="261426" y="360589"/>
                  </a:lnTo>
                  <a:cubicBezTo>
                    <a:pt x="258985" y="360589"/>
                    <a:pt x="256872" y="359697"/>
                    <a:pt x="255089" y="357913"/>
                  </a:cubicBezTo>
                  <a:cubicBezTo>
                    <a:pt x="253304" y="356129"/>
                    <a:pt x="252412" y="354016"/>
                    <a:pt x="252412" y="351574"/>
                  </a:cubicBezTo>
                  <a:cubicBezTo>
                    <a:pt x="252412" y="350823"/>
                    <a:pt x="252317" y="348945"/>
                    <a:pt x="252130" y="345940"/>
                  </a:cubicBezTo>
                  <a:cubicBezTo>
                    <a:pt x="251942" y="342935"/>
                    <a:pt x="251895" y="340447"/>
                    <a:pt x="251989" y="338475"/>
                  </a:cubicBezTo>
                  <a:cubicBezTo>
                    <a:pt x="252082" y="336503"/>
                    <a:pt x="252365" y="334296"/>
                    <a:pt x="252835" y="331855"/>
                  </a:cubicBezTo>
                  <a:cubicBezTo>
                    <a:pt x="253304" y="329413"/>
                    <a:pt x="254242" y="327582"/>
                    <a:pt x="255651" y="326361"/>
                  </a:cubicBezTo>
                  <a:cubicBezTo>
                    <a:pt x="257060" y="325141"/>
                    <a:pt x="258985" y="324530"/>
                    <a:pt x="261426" y="324530"/>
                  </a:cubicBezTo>
                  <a:lnTo>
                    <a:pt x="351573" y="324530"/>
                  </a:lnTo>
                  <a:cubicBezTo>
                    <a:pt x="363969" y="324530"/>
                    <a:pt x="374580" y="320117"/>
                    <a:pt x="383408" y="311290"/>
                  </a:cubicBezTo>
                  <a:cubicBezTo>
                    <a:pt x="392234" y="302463"/>
                    <a:pt x="396648" y="291852"/>
                    <a:pt x="396648" y="279457"/>
                  </a:cubicBezTo>
                  <a:lnTo>
                    <a:pt x="396648" y="81132"/>
                  </a:lnTo>
                  <a:cubicBezTo>
                    <a:pt x="396648" y="68737"/>
                    <a:pt x="392234" y="58126"/>
                    <a:pt x="383408" y="49299"/>
                  </a:cubicBezTo>
                  <a:cubicBezTo>
                    <a:pt x="374580" y="40472"/>
                    <a:pt x="363969" y="36059"/>
                    <a:pt x="351573" y="36059"/>
                  </a:cubicBezTo>
                  <a:lnTo>
                    <a:pt x="270441" y="36059"/>
                  </a:lnTo>
                  <a:cubicBezTo>
                    <a:pt x="270253" y="36059"/>
                    <a:pt x="269220" y="36059"/>
                    <a:pt x="267342" y="36059"/>
                  </a:cubicBezTo>
                  <a:cubicBezTo>
                    <a:pt x="265464" y="36059"/>
                    <a:pt x="264244" y="36059"/>
                    <a:pt x="263680" y="36059"/>
                  </a:cubicBezTo>
                  <a:cubicBezTo>
                    <a:pt x="263118" y="36059"/>
                    <a:pt x="262037" y="35965"/>
                    <a:pt x="260441" y="35777"/>
                  </a:cubicBezTo>
                  <a:cubicBezTo>
                    <a:pt x="258844" y="35589"/>
                    <a:pt x="257764" y="35308"/>
                    <a:pt x="257201" y="34932"/>
                  </a:cubicBezTo>
                  <a:cubicBezTo>
                    <a:pt x="256638" y="34556"/>
                    <a:pt x="255886" y="34040"/>
                    <a:pt x="254948" y="33383"/>
                  </a:cubicBezTo>
                  <a:cubicBezTo>
                    <a:pt x="254009" y="32725"/>
                    <a:pt x="253351" y="31880"/>
                    <a:pt x="252976" y="30847"/>
                  </a:cubicBezTo>
                  <a:cubicBezTo>
                    <a:pt x="252600" y="29814"/>
                    <a:pt x="252412" y="28547"/>
                    <a:pt x="252412" y="27044"/>
                  </a:cubicBezTo>
                  <a:cubicBezTo>
                    <a:pt x="252412" y="26293"/>
                    <a:pt x="252317" y="24415"/>
                    <a:pt x="252130" y="21410"/>
                  </a:cubicBezTo>
                  <a:cubicBezTo>
                    <a:pt x="251942" y="18405"/>
                    <a:pt x="251895" y="15917"/>
                    <a:pt x="251989" y="13945"/>
                  </a:cubicBezTo>
                  <a:cubicBezTo>
                    <a:pt x="252082" y="11973"/>
                    <a:pt x="252365" y="9766"/>
                    <a:pt x="252835" y="7324"/>
                  </a:cubicBezTo>
                  <a:cubicBezTo>
                    <a:pt x="253304" y="4883"/>
                    <a:pt x="254242" y="3052"/>
                    <a:pt x="255651" y="1831"/>
                  </a:cubicBezTo>
                  <a:cubicBezTo>
                    <a:pt x="257060" y="610"/>
                    <a:pt x="258985" y="0"/>
                    <a:pt x="2614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939" y="4562549"/>
            <a:ext cx="2341488" cy="413167"/>
            <a:chOff x="529939" y="4094697"/>
            <a:chExt cx="2341488" cy="413167"/>
          </a:xfrm>
        </p:grpSpPr>
        <p:sp>
          <p:nvSpPr>
            <p:cNvPr id="78" name="TextBox 77"/>
            <p:cNvSpPr txBox="1"/>
            <p:nvPr/>
          </p:nvSpPr>
          <p:spPr>
            <a:xfrm>
              <a:off x="885515" y="4169310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Office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529939" y="4094697"/>
              <a:ext cx="379070" cy="356987"/>
            </a:xfrm>
            <a:custGeom>
              <a:avLst/>
              <a:gdLst/>
              <a:ahLst/>
              <a:cxnLst/>
              <a:rect l="l" t="t" r="r" b="b"/>
              <a:pathLst>
                <a:path w="468766" h="396648">
                  <a:moveTo>
                    <a:pt x="63104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1" y="18593"/>
                  </a:cubicBezTo>
                  <a:cubicBezTo>
                    <a:pt x="210156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405663" y="72118"/>
                  </a:lnTo>
                  <a:cubicBezTo>
                    <a:pt x="422942" y="72118"/>
                    <a:pt x="437778" y="78315"/>
                    <a:pt x="450173" y="90711"/>
                  </a:cubicBezTo>
                  <a:cubicBezTo>
                    <a:pt x="462569" y="103106"/>
                    <a:pt x="468766" y="117943"/>
                    <a:pt x="468766" y="135221"/>
                  </a:cubicBezTo>
                  <a:lnTo>
                    <a:pt x="468766" y="333545"/>
                  </a:lnTo>
                  <a:cubicBezTo>
                    <a:pt x="468766" y="350824"/>
                    <a:pt x="462569" y="365660"/>
                    <a:pt x="450173" y="378056"/>
                  </a:cubicBezTo>
                  <a:cubicBezTo>
                    <a:pt x="437778" y="390451"/>
                    <a:pt x="422942" y="396648"/>
                    <a:pt x="405663" y="396648"/>
                  </a:cubicBezTo>
                  <a:lnTo>
                    <a:pt x="63104" y="396648"/>
                  </a:lnTo>
                  <a:cubicBezTo>
                    <a:pt x="45825" y="396648"/>
                    <a:pt x="30988" y="390451"/>
                    <a:pt x="18593" y="378056"/>
                  </a:cubicBezTo>
                  <a:cubicBezTo>
                    <a:pt x="6198" y="365660"/>
                    <a:pt x="0" y="350824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9" name="Freeform 38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3498112" y="29620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Documents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15461"/>
              </p:ext>
            </p:extLst>
          </p:nvPr>
        </p:nvGraphicFramePr>
        <p:xfrm>
          <a:off x="3586955" y="1491624"/>
          <a:ext cx="8202953" cy="419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576">
                  <a:extLst>
                    <a:ext uri="{9D8B030D-6E8A-4147-A177-3AD203B41FA5}">
                      <a16:colId xmlns:a16="http://schemas.microsoft.com/office/drawing/2014/main" val="3474229076"/>
                    </a:ext>
                  </a:extLst>
                </a:gridCol>
                <a:gridCol w="2119528">
                  <a:extLst>
                    <a:ext uri="{9D8B030D-6E8A-4147-A177-3AD203B41FA5}">
                      <a16:colId xmlns:a16="http://schemas.microsoft.com/office/drawing/2014/main" val="2477195311"/>
                    </a:ext>
                  </a:extLst>
                </a:gridCol>
                <a:gridCol w="1722474">
                  <a:extLst>
                    <a:ext uri="{9D8B030D-6E8A-4147-A177-3AD203B41FA5}">
                      <a16:colId xmlns:a16="http://schemas.microsoft.com/office/drawing/2014/main" val="1514308966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1720017771"/>
                    </a:ext>
                  </a:extLst>
                </a:gridCol>
                <a:gridCol w="910752">
                  <a:extLst>
                    <a:ext uri="{9D8B030D-6E8A-4147-A177-3AD203B41FA5}">
                      <a16:colId xmlns:a16="http://schemas.microsoft.com/office/drawing/2014/main" val="2815391336"/>
                    </a:ext>
                  </a:extLst>
                </a:gridCol>
              </a:tblGrid>
              <a:tr h="477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Document</a:t>
                      </a:r>
                      <a:endParaRPr lang="en-US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Office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Last Modified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Status</a:t>
                      </a:r>
                      <a:endParaRPr lang="en-US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113278"/>
                  </a:ext>
                </a:extLst>
              </a:tr>
              <a:tr h="75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DTS Sample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ICT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05/22/2021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01:15 PM</a:t>
                      </a:r>
                    </a:p>
                    <a:p>
                      <a:pPr algn="l"/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shaina@sti.edu.ph</a:t>
                      </a:r>
                      <a:endPara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RECEIVED by ICT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05/22/2021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01:15 PM</a:t>
                      </a:r>
                    </a:p>
                    <a:p>
                      <a:pPr algn="l"/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shaina@sti.edu.ph</a:t>
                      </a:r>
                      <a:endPara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rgbClr val="FF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PENDING</a:t>
                      </a:r>
                      <a:endParaRPr lang="en-US" sz="1200" dirty="0">
                        <a:solidFill>
                          <a:srgbClr val="FF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RELEASE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4564527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Thesis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Proposal Templates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05/26/2021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10:45 AM</a:t>
                      </a:r>
                    </a:p>
                    <a:p>
                      <a:pPr algn="l"/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zarah@sti.edu.ph</a:t>
                      </a:r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RECEIVED by GE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05/26/2021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10:45 AM</a:t>
                      </a:r>
                    </a:p>
                    <a:p>
                      <a:pPr algn="l"/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zarah@sti.edu.ph</a:t>
                      </a:r>
                      <a:endPara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rgbClr val="FF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PENDING</a:t>
                      </a:r>
                      <a:endParaRPr lang="en-US" sz="1200" dirty="0">
                        <a:solidFill>
                          <a:srgbClr val="FF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RELEASE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37391"/>
                  </a:ext>
                </a:extLst>
              </a:tr>
              <a:tr h="774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Test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Document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Certificate of Service</a:t>
                      </a:r>
                      <a:endPara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06/01/2021 09:10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AM</a:t>
                      </a:r>
                    </a:p>
                    <a:p>
                      <a:pPr algn="l"/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nurullajie@sti.edu.ph</a:t>
                      </a:r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RECEIVED by GE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06/01/2021 09:10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AM</a:t>
                      </a:r>
                    </a:p>
                    <a:p>
                      <a:pPr algn="l"/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nurullajie@sti.edu.ph</a:t>
                      </a:r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rgbClr val="FF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PENDING</a:t>
                      </a:r>
                      <a:endParaRPr lang="en-US" sz="1200" dirty="0">
                        <a:solidFill>
                          <a:srgbClr val="FF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RELEASE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0005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Data Management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ICT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06/02/2021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4:50 PM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Nicole@sti.edu.ph</a:t>
                      </a:r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RECEIVED by ICT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06/02/2021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4:50 PM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Nicole@sti.edu.ph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solidFill>
                          <a:srgbClr val="FF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PENDING</a:t>
                      </a:r>
                      <a:endParaRPr lang="en-US" sz="1200" dirty="0">
                        <a:solidFill>
                          <a:srgbClr val="FF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RELEASE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2897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591399" y="1042819"/>
            <a:ext cx="389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Pending for Release Documents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021" y="3875967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67" name="TextBox 66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6362" y="5169520"/>
            <a:ext cx="2261785" cy="377070"/>
            <a:chOff x="186362" y="4669769"/>
            <a:chExt cx="2261785" cy="377070"/>
          </a:xfrm>
        </p:grpSpPr>
        <p:sp>
          <p:nvSpPr>
            <p:cNvPr id="68" name="TextBox 67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939" y="2834946"/>
            <a:ext cx="2352121" cy="395588"/>
            <a:chOff x="529939" y="2717983"/>
            <a:chExt cx="2352121" cy="395588"/>
          </a:xfrm>
        </p:grpSpPr>
        <p:sp>
          <p:nvSpPr>
            <p:cNvPr id="77" name="TextBox 76"/>
            <p:cNvSpPr txBox="1"/>
            <p:nvPr/>
          </p:nvSpPr>
          <p:spPr>
            <a:xfrm>
              <a:off x="896148" y="2775017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Create New Record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9939" y="2717983"/>
              <a:ext cx="379070" cy="357129"/>
              <a:chOff x="529939" y="2717983"/>
              <a:chExt cx="379070" cy="357129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29939" y="2717983"/>
                <a:ext cx="379070" cy="356987"/>
              </a:xfrm>
              <a:custGeom>
                <a:avLst/>
                <a:gdLst/>
                <a:ahLst/>
                <a:cxnLst/>
                <a:rect l="l" t="t" r="r" b="b"/>
                <a:pathLst>
                  <a:path w="468766" h="396648">
                    <a:moveTo>
                      <a:pt x="63104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1" y="18593"/>
                    </a:cubicBezTo>
                    <a:cubicBezTo>
                      <a:pt x="210156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405663" y="72118"/>
                    </a:lnTo>
                    <a:cubicBezTo>
                      <a:pt x="422942" y="72118"/>
                      <a:pt x="437778" y="78315"/>
                      <a:pt x="450173" y="90711"/>
                    </a:cubicBezTo>
                    <a:cubicBezTo>
                      <a:pt x="462569" y="103106"/>
                      <a:pt x="468766" y="117943"/>
                      <a:pt x="468766" y="135221"/>
                    </a:cubicBezTo>
                    <a:lnTo>
                      <a:pt x="468766" y="333545"/>
                    </a:lnTo>
                    <a:cubicBezTo>
                      <a:pt x="468766" y="350824"/>
                      <a:pt x="462569" y="365660"/>
                      <a:pt x="450173" y="378056"/>
                    </a:cubicBezTo>
                    <a:cubicBezTo>
                      <a:pt x="437778" y="390451"/>
                      <a:pt x="422942" y="396648"/>
                      <a:pt x="405663" y="396648"/>
                    </a:cubicBezTo>
                    <a:lnTo>
                      <a:pt x="63104" y="396648"/>
                    </a:lnTo>
                    <a:cubicBezTo>
                      <a:pt x="45825" y="396648"/>
                      <a:pt x="30988" y="390451"/>
                      <a:pt x="18593" y="378056"/>
                    </a:cubicBezTo>
                    <a:cubicBezTo>
                      <a:pt x="6198" y="365660"/>
                      <a:pt x="0" y="350824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3BFFA5B-205E-4176-B540-F3663FA7E3F5}"/>
                  </a:ext>
                </a:extLst>
              </p:cNvPr>
              <p:cNvSpPr/>
              <p:nvPr/>
            </p:nvSpPr>
            <p:spPr>
              <a:xfrm>
                <a:off x="722240" y="2902665"/>
                <a:ext cx="176539" cy="172447"/>
              </a:xfrm>
              <a:custGeom>
                <a:avLst/>
                <a:gdLst>
                  <a:gd name="connsiteX0" fmla="*/ 189309 w 396648"/>
                  <a:gd name="connsiteY0" fmla="*/ 72118 h 396648"/>
                  <a:gd name="connsiteX1" fmla="*/ 207339 w 396648"/>
                  <a:gd name="connsiteY1" fmla="*/ 72118 h 396648"/>
                  <a:gd name="connsiteX2" fmla="*/ 213818 w 396648"/>
                  <a:gd name="connsiteY2" fmla="*/ 74653 h 396648"/>
                  <a:gd name="connsiteX3" fmla="*/ 216353 w 396648"/>
                  <a:gd name="connsiteY3" fmla="*/ 81133 h 396648"/>
                  <a:gd name="connsiteX4" fmla="*/ 216353 w 396648"/>
                  <a:gd name="connsiteY4" fmla="*/ 180295 h 396648"/>
                  <a:gd name="connsiteX5" fmla="*/ 315515 w 396648"/>
                  <a:gd name="connsiteY5" fmla="*/ 180295 h 396648"/>
                  <a:gd name="connsiteX6" fmla="*/ 321995 w 396648"/>
                  <a:gd name="connsiteY6" fmla="*/ 182830 h 396648"/>
                  <a:gd name="connsiteX7" fmla="*/ 324530 w 396648"/>
                  <a:gd name="connsiteY7" fmla="*/ 189309 h 396648"/>
                  <a:gd name="connsiteX8" fmla="*/ 324530 w 396648"/>
                  <a:gd name="connsiteY8" fmla="*/ 207339 h 396648"/>
                  <a:gd name="connsiteX9" fmla="*/ 321995 w 396648"/>
                  <a:gd name="connsiteY9" fmla="*/ 213818 h 396648"/>
                  <a:gd name="connsiteX10" fmla="*/ 315515 w 396648"/>
                  <a:gd name="connsiteY10" fmla="*/ 216354 h 396648"/>
                  <a:gd name="connsiteX11" fmla="*/ 216353 w 396648"/>
                  <a:gd name="connsiteY11" fmla="*/ 216354 h 396648"/>
                  <a:gd name="connsiteX12" fmla="*/ 216353 w 396648"/>
                  <a:gd name="connsiteY12" fmla="*/ 315516 h 396648"/>
                  <a:gd name="connsiteX13" fmla="*/ 213818 w 396648"/>
                  <a:gd name="connsiteY13" fmla="*/ 321995 h 396648"/>
                  <a:gd name="connsiteX14" fmla="*/ 207339 w 396648"/>
                  <a:gd name="connsiteY14" fmla="*/ 324530 h 396648"/>
                  <a:gd name="connsiteX15" fmla="*/ 189309 w 396648"/>
                  <a:gd name="connsiteY15" fmla="*/ 324530 h 396648"/>
                  <a:gd name="connsiteX16" fmla="*/ 182830 w 396648"/>
                  <a:gd name="connsiteY16" fmla="*/ 321995 h 396648"/>
                  <a:gd name="connsiteX17" fmla="*/ 180295 w 396648"/>
                  <a:gd name="connsiteY17" fmla="*/ 315516 h 396648"/>
                  <a:gd name="connsiteX18" fmla="*/ 180295 w 396648"/>
                  <a:gd name="connsiteY18" fmla="*/ 216354 h 396648"/>
                  <a:gd name="connsiteX19" fmla="*/ 81132 w 396648"/>
                  <a:gd name="connsiteY19" fmla="*/ 216354 h 396648"/>
                  <a:gd name="connsiteX20" fmla="*/ 74653 w 396648"/>
                  <a:gd name="connsiteY20" fmla="*/ 213818 h 396648"/>
                  <a:gd name="connsiteX21" fmla="*/ 72118 w 396648"/>
                  <a:gd name="connsiteY21" fmla="*/ 207339 h 396648"/>
                  <a:gd name="connsiteX22" fmla="*/ 72118 w 396648"/>
                  <a:gd name="connsiteY22" fmla="*/ 189309 h 396648"/>
                  <a:gd name="connsiteX23" fmla="*/ 74653 w 396648"/>
                  <a:gd name="connsiteY23" fmla="*/ 182830 h 396648"/>
                  <a:gd name="connsiteX24" fmla="*/ 81132 w 396648"/>
                  <a:gd name="connsiteY24" fmla="*/ 180295 h 396648"/>
                  <a:gd name="connsiteX25" fmla="*/ 180295 w 396648"/>
                  <a:gd name="connsiteY25" fmla="*/ 180295 h 396648"/>
                  <a:gd name="connsiteX26" fmla="*/ 180295 w 396648"/>
                  <a:gd name="connsiteY26" fmla="*/ 81133 h 396648"/>
                  <a:gd name="connsiteX27" fmla="*/ 182830 w 396648"/>
                  <a:gd name="connsiteY27" fmla="*/ 74653 h 396648"/>
                  <a:gd name="connsiteX28" fmla="*/ 189309 w 396648"/>
                  <a:gd name="connsiteY28" fmla="*/ 72118 h 396648"/>
                  <a:gd name="connsiteX29" fmla="*/ 81132 w 396648"/>
                  <a:gd name="connsiteY29" fmla="*/ 36059 h 396648"/>
                  <a:gd name="connsiteX30" fmla="*/ 49299 w 396648"/>
                  <a:gd name="connsiteY30" fmla="*/ 49299 h 396648"/>
                  <a:gd name="connsiteX31" fmla="*/ 36058 w 396648"/>
                  <a:gd name="connsiteY31" fmla="*/ 81133 h 396648"/>
                  <a:gd name="connsiteX32" fmla="*/ 36058 w 396648"/>
                  <a:gd name="connsiteY32" fmla="*/ 315516 h 396648"/>
                  <a:gd name="connsiteX33" fmla="*/ 49299 w 396648"/>
                  <a:gd name="connsiteY33" fmla="*/ 347349 h 396648"/>
                  <a:gd name="connsiteX34" fmla="*/ 81132 w 396648"/>
                  <a:gd name="connsiteY34" fmla="*/ 360589 h 396648"/>
                  <a:gd name="connsiteX35" fmla="*/ 315515 w 396648"/>
                  <a:gd name="connsiteY35" fmla="*/ 360589 h 396648"/>
                  <a:gd name="connsiteX36" fmla="*/ 347349 w 396648"/>
                  <a:gd name="connsiteY36" fmla="*/ 347349 h 396648"/>
                  <a:gd name="connsiteX37" fmla="*/ 360589 w 396648"/>
                  <a:gd name="connsiteY37" fmla="*/ 315516 h 396648"/>
                  <a:gd name="connsiteX38" fmla="*/ 360589 w 396648"/>
                  <a:gd name="connsiteY38" fmla="*/ 81133 h 396648"/>
                  <a:gd name="connsiteX39" fmla="*/ 347349 w 396648"/>
                  <a:gd name="connsiteY39" fmla="*/ 49299 h 396648"/>
                  <a:gd name="connsiteX40" fmla="*/ 315515 w 396648"/>
                  <a:gd name="connsiteY40" fmla="*/ 36059 h 396648"/>
                  <a:gd name="connsiteX41" fmla="*/ 81132 w 396648"/>
                  <a:gd name="connsiteY41" fmla="*/ 0 h 396648"/>
                  <a:gd name="connsiteX42" fmla="*/ 315515 w 396648"/>
                  <a:gd name="connsiteY42" fmla="*/ 0 h 396648"/>
                  <a:gd name="connsiteX43" fmla="*/ 372843 w 396648"/>
                  <a:gd name="connsiteY43" fmla="*/ 23804 h 396648"/>
                  <a:gd name="connsiteX44" fmla="*/ 396648 w 396648"/>
                  <a:gd name="connsiteY44" fmla="*/ 81133 h 396648"/>
                  <a:gd name="connsiteX45" fmla="*/ 396648 w 396648"/>
                  <a:gd name="connsiteY45" fmla="*/ 315516 h 396648"/>
                  <a:gd name="connsiteX46" fmla="*/ 372843 w 396648"/>
                  <a:gd name="connsiteY46" fmla="*/ 372844 h 396648"/>
                  <a:gd name="connsiteX47" fmla="*/ 315515 w 396648"/>
                  <a:gd name="connsiteY47" fmla="*/ 396648 h 396648"/>
                  <a:gd name="connsiteX48" fmla="*/ 81132 w 396648"/>
                  <a:gd name="connsiteY48" fmla="*/ 396648 h 396648"/>
                  <a:gd name="connsiteX49" fmla="*/ 23804 w 396648"/>
                  <a:gd name="connsiteY49" fmla="*/ 372844 h 396648"/>
                  <a:gd name="connsiteX50" fmla="*/ 0 w 396648"/>
                  <a:gd name="connsiteY50" fmla="*/ 315516 h 396648"/>
                  <a:gd name="connsiteX51" fmla="*/ 0 w 396648"/>
                  <a:gd name="connsiteY51" fmla="*/ 81133 h 396648"/>
                  <a:gd name="connsiteX52" fmla="*/ 23804 w 396648"/>
                  <a:gd name="connsiteY52" fmla="*/ 23804 h 396648"/>
                  <a:gd name="connsiteX53" fmla="*/ 81132 w 396648"/>
                  <a:gd name="connsiteY5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96648" h="396648">
                    <a:moveTo>
                      <a:pt x="189309" y="72118"/>
                    </a:moveTo>
                    <a:lnTo>
                      <a:pt x="207339" y="72118"/>
                    </a:lnTo>
                    <a:cubicBezTo>
                      <a:pt x="209968" y="72118"/>
                      <a:pt x="212128" y="72963"/>
                      <a:pt x="213818" y="74653"/>
                    </a:cubicBezTo>
                    <a:cubicBezTo>
                      <a:pt x="215508" y="76343"/>
                      <a:pt x="216353" y="78503"/>
                      <a:pt x="216353" y="81133"/>
                    </a:cubicBezTo>
                    <a:lnTo>
                      <a:pt x="216353" y="180295"/>
                    </a:lnTo>
                    <a:lnTo>
                      <a:pt x="315515" y="180295"/>
                    </a:lnTo>
                    <a:cubicBezTo>
                      <a:pt x="318145" y="180295"/>
                      <a:pt x="320305" y="181140"/>
                      <a:pt x="321995" y="182830"/>
                    </a:cubicBezTo>
                    <a:cubicBezTo>
                      <a:pt x="323685" y="184520"/>
                      <a:pt x="324530" y="186680"/>
                      <a:pt x="324530" y="189309"/>
                    </a:cubicBezTo>
                    <a:lnTo>
                      <a:pt x="324530" y="207339"/>
                    </a:lnTo>
                    <a:cubicBezTo>
                      <a:pt x="324530" y="209968"/>
                      <a:pt x="323685" y="212128"/>
                      <a:pt x="321995" y="213818"/>
                    </a:cubicBezTo>
                    <a:cubicBezTo>
                      <a:pt x="320305" y="215508"/>
                      <a:pt x="318145" y="216354"/>
                      <a:pt x="315515" y="216354"/>
                    </a:cubicBezTo>
                    <a:lnTo>
                      <a:pt x="216353" y="216354"/>
                    </a:lnTo>
                    <a:lnTo>
                      <a:pt x="216353" y="315516"/>
                    </a:lnTo>
                    <a:cubicBezTo>
                      <a:pt x="216353" y="318145"/>
                      <a:pt x="215508" y="320305"/>
                      <a:pt x="213818" y="321995"/>
                    </a:cubicBezTo>
                    <a:cubicBezTo>
                      <a:pt x="212128" y="323685"/>
                      <a:pt x="209968" y="324530"/>
                      <a:pt x="207339" y="324530"/>
                    </a:cubicBezTo>
                    <a:lnTo>
                      <a:pt x="189309" y="324530"/>
                    </a:lnTo>
                    <a:cubicBezTo>
                      <a:pt x="186680" y="324530"/>
                      <a:pt x="184520" y="323685"/>
                      <a:pt x="182830" y="321995"/>
                    </a:cubicBezTo>
                    <a:cubicBezTo>
                      <a:pt x="181139" y="320305"/>
                      <a:pt x="180295" y="318145"/>
                      <a:pt x="180295" y="315516"/>
                    </a:cubicBezTo>
                    <a:lnTo>
                      <a:pt x="180295" y="216354"/>
                    </a:lnTo>
                    <a:lnTo>
                      <a:pt x="81132" y="216354"/>
                    </a:lnTo>
                    <a:cubicBezTo>
                      <a:pt x="78503" y="216354"/>
                      <a:pt x="76344" y="215508"/>
                      <a:pt x="74653" y="213818"/>
                    </a:cubicBezTo>
                    <a:cubicBezTo>
                      <a:pt x="72963" y="212128"/>
                      <a:pt x="72118" y="209968"/>
                      <a:pt x="72118" y="207339"/>
                    </a:cubicBezTo>
                    <a:lnTo>
                      <a:pt x="72118" y="189309"/>
                    </a:lnTo>
                    <a:cubicBezTo>
                      <a:pt x="72118" y="186680"/>
                      <a:pt x="72963" y="184520"/>
                      <a:pt x="74653" y="182830"/>
                    </a:cubicBezTo>
                    <a:cubicBezTo>
                      <a:pt x="76344" y="181140"/>
                      <a:pt x="78503" y="180295"/>
                      <a:pt x="81132" y="180295"/>
                    </a:cubicBezTo>
                    <a:lnTo>
                      <a:pt x="180295" y="180295"/>
                    </a:lnTo>
                    <a:lnTo>
                      <a:pt x="180295" y="81133"/>
                    </a:lnTo>
                    <a:cubicBezTo>
                      <a:pt x="180295" y="78503"/>
                      <a:pt x="181139" y="76343"/>
                      <a:pt x="182830" y="74653"/>
                    </a:cubicBezTo>
                    <a:cubicBezTo>
                      <a:pt x="184520" y="72963"/>
                      <a:pt x="186680" y="72118"/>
                      <a:pt x="189309" y="72118"/>
                    </a:cubicBezTo>
                    <a:close/>
                    <a:moveTo>
                      <a:pt x="81132" y="36059"/>
                    </a:moveTo>
                    <a:cubicBezTo>
                      <a:pt x="68737" y="36059"/>
                      <a:pt x="58126" y="40472"/>
                      <a:pt x="49299" y="49299"/>
                    </a:cubicBezTo>
                    <a:cubicBezTo>
                      <a:pt x="40472" y="58126"/>
                      <a:pt x="36058" y="68737"/>
                      <a:pt x="36058" y="81133"/>
                    </a:cubicBezTo>
                    <a:lnTo>
                      <a:pt x="36058" y="315516"/>
                    </a:lnTo>
                    <a:cubicBezTo>
                      <a:pt x="36058" y="327911"/>
                      <a:pt x="40472" y="338522"/>
                      <a:pt x="49299" y="347349"/>
                    </a:cubicBezTo>
                    <a:cubicBezTo>
                      <a:pt x="58126" y="356176"/>
                      <a:pt x="68737" y="360589"/>
                      <a:pt x="81132" y="360589"/>
                    </a:cubicBezTo>
                    <a:lnTo>
                      <a:pt x="315515" y="360589"/>
                    </a:lnTo>
                    <a:cubicBezTo>
                      <a:pt x="327911" y="360589"/>
                      <a:pt x="338522" y="356176"/>
                      <a:pt x="347349" y="347349"/>
                    </a:cubicBezTo>
                    <a:cubicBezTo>
                      <a:pt x="356176" y="338522"/>
                      <a:pt x="360589" y="327911"/>
                      <a:pt x="360589" y="315516"/>
                    </a:cubicBezTo>
                    <a:lnTo>
                      <a:pt x="360589" y="81133"/>
                    </a:lnTo>
                    <a:cubicBezTo>
                      <a:pt x="360589" y="68737"/>
                      <a:pt x="356176" y="58126"/>
                      <a:pt x="347349" y="49299"/>
                    </a:cubicBezTo>
                    <a:cubicBezTo>
                      <a:pt x="338522" y="40472"/>
                      <a:pt x="327911" y="36059"/>
                      <a:pt x="315515" y="36059"/>
                    </a:cubicBezTo>
                    <a:close/>
                    <a:moveTo>
                      <a:pt x="81132" y="0"/>
                    </a:moveTo>
                    <a:lnTo>
                      <a:pt x="315515" y="0"/>
                    </a:lnTo>
                    <a:cubicBezTo>
                      <a:pt x="337865" y="0"/>
                      <a:pt x="356973" y="7935"/>
                      <a:pt x="372843" y="23804"/>
                    </a:cubicBezTo>
                    <a:cubicBezTo>
                      <a:pt x="388713" y="39674"/>
                      <a:pt x="396648" y="58783"/>
                      <a:pt x="396648" y="81133"/>
                    </a:cubicBezTo>
                    <a:lnTo>
                      <a:pt x="396648" y="315516"/>
                    </a:lnTo>
                    <a:cubicBezTo>
                      <a:pt x="396648" y="337865"/>
                      <a:pt x="388713" y="356974"/>
                      <a:pt x="372843" y="372844"/>
                    </a:cubicBezTo>
                    <a:cubicBezTo>
                      <a:pt x="356973" y="388713"/>
                      <a:pt x="337865" y="396648"/>
                      <a:pt x="315515" y="396648"/>
                    </a:cubicBezTo>
                    <a:lnTo>
                      <a:pt x="81132" y="396648"/>
                    </a:lnTo>
                    <a:cubicBezTo>
                      <a:pt x="58784" y="396648"/>
                      <a:pt x="39674" y="388713"/>
                      <a:pt x="23804" y="372844"/>
                    </a:cubicBezTo>
                    <a:cubicBezTo>
                      <a:pt x="7934" y="356974"/>
                      <a:pt x="0" y="337865"/>
                      <a:pt x="0" y="315516"/>
                    </a:cubicBezTo>
                    <a:lnTo>
                      <a:pt x="0" y="81133"/>
                    </a:lnTo>
                    <a:cubicBezTo>
                      <a:pt x="0" y="58783"/>
                      <a:pt x="7934" y="39674"/>
                      <a:pt x="23804" y="23804"/>
                    </a:cubicBezTo>
                    <a:cubicBezTo>
                      <a:pt x="39674" y="7935"/>
                      <a:pt x="58784" y="0"/>
                      <a:pt x="81132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29939" y="3498470"/>
            <a:ext cx="2644110" cy="338554"/>
            <a:chOff x="529939" y="3211379"/>
            <a:chExt cx="2644110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909009" y="3211379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Released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6ED270D-64EE-46C8-9BD6-BA7182175804}"/>
                </a:ext>
              </a:extLst>
            </p:cNvPr>
            <p:cNvSpPr/>
            <p:nvPr/>
          </p:nvSpPr>
          <p:spPr>
            <a:xfrm>
              <a:off x="529939" y="3222013"/>
              <a:ext cx="346045" cy="315228"/>
            </a:xfrm>
            <a:custGeom>
              <a:avLst/>
              <a:gdLst/>
              <a:ahLst/>
              <a:cxnLst/>
              <a:rect l="l" t="t" r="r" b="b"/>
              <a:pathLst>
                <a:path w="396702" h="396648">
                  <a:moveTo>
                    <a:pt x="378558" y="0"/>
                  </a:moveTo>
                  <a:cubicBezTo>
                    <a:pt x="383629" y="0"/>
                    <a:pt x="387855" y="1784"/>
                    <a:pt x="391235" y="5352"/>
                  </a:cubicBezTo>
                  <a:cubicBezTo>
                    <a:pt x="394052" y="7982"/>
                    <a:pt x="395790" y="11221"/>
                    <a:pt x="396447" y="15071"/>
                  </a:cubicBezTo>
                  <a:cubicBezTo>
                    <a:pt x="397104" y="18921"/>
                    <a:pt x="396494" y="22631"/>
                    <a:pt x="394616" y="26199"/>
                  </a:cubicBezTo>
                  <a:lnTo>
                    <a:pt x="214322" y="386788"/>
                  </a:lnTo>
                  <a:cubicBezTo>
                    <a:pt x="211128" y="393361"/>
                    <a:pt x="205776" y="396648"/>
                    <a:pt x="198264" y="396648"/>
                  </a:cubicBezTo>
                  <a:cubicBezTo>
                    <a:pt x="197325" y="396648"/>
                    <a:pt x="195917" y="396460"/>
                    <a:pt x="194038" y="396085"/>
                  </a:cubicBezTo>
                  <a:cubicBezTo>
                    <a:pt x="189906" y="395146"/>
                    <a:pt x="186572" y="393033"/>
                    <a:pt x="184038" y="389746"/>
                  </a:cubicBezTo>
                  <a:cubicBezTo>
                    <a:pt x="181502" y="386460"/>
                    <a:pt x="180234" y="382750"/>
                    <a:pt x="180234" y="378619"/>
                  </a:cubicBezTo>
                  <a:lnTo>
                    <a:pt x="180234" y="216353"/>
                  </a:lnTo>
                  <a:lnTo>
                    <a:pt x="17969" y="216353"/>
                  </a:lnTo>
                  <a:cubicBezTo>
                    <a:pt x="13838" y="216353"/>
                    <a:pt x="10129" y="215086"/>
                    <a:pt x="6842" y="212550"/>
                  </a:cubicBezTo>
                  <a:cubicBezTo>
                    <a:pt x="3555" y="210015"/>
                    <a:pt x="1442" y="206681"/>
                    <a:pt x="503" y="202550"/>
                  </a:cubicBezTo>
                  <a:cubicBezTo>
                    <a:pt x="-436" y="198418"/>
                    <a:pt x="-60" y="194474"/>
                    <a:pt x="1630" y="190718"/>
                  </a:cubicBezTo>
                  <a:cubicBezTo>
                    <a:pt x="3321" y="186962"/>
                    <a:pt x="6044" y="184145"/>
                    <a:pt x="9800" y="182266"/>
                  </a:cubicBezTo>
                  <a:lnTo>
                    <a:pt x="370388" y="1972"/>
                  </a:lnTo>
                  <a:cubicBezTo>
                    <a:pt x="372830" y="657"/>
                    <a:pt x="375554" y="0"/>
                    <a:pt x="3785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038" y="4086670"/>
            <a:ext cx="2616986" cy="377152"/>
            <a:chOff x="524038" y="3640084"/>
            <a:chExt cx="2616986" cy="377152"/>
          </a:xfrm>
        </p:grpSpPr>
        <p:sp>
          <p:nvSpPr>
            <p:cNvPr id="80" name="TextBox 79"/>
            <p:cNvSpPr txBox="1"/>
            <p:nvPr/>
          </p:nvSpPr>
          <p:spPr>
            <a:xfrm>
              <a:off x="875984" y="3678682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Received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 rot="5400000">
              <a:off x="537079" y="3627043"/>
              <a:ext cx="325864" cy="351945"/>
            </a:xfrm>
            <a:custGeom>
              <a:avLst/>
              <a:gdLst>
                <a:gd name="connsiteX0" fmla="*/ 162265 w 432706"/>
                <a:gd name="connsiteY0" fmla="*/ 9015 h 360589"/>
                <a:gd name="connsiteX1" fmla="*/ 174943 w 432706"/>
                <a:gd name="connsiteY1" fmla="*/ 14367 h 360589"/>
                <a:gd name="connsiteX2" fmla="*/ 328193 w 432706"/>
                <a:gd name="connsiteY2" fmla="*/ 167618 h 360589"/>
                <a:gd name="connsiteX3" fmla="*/ 333545 w 432706"/>
                <a:gd name="connsiteY3" fmla="*/ 180295 h 360589"/>
                <a:gd name="connsiteX4" fmla="*/ 328193 w 432706"/>
                <a:gd name="connsiteY4" fmla="*/ 192972 h 360589"/>
                <a:gd name="connsiteX5" fmla="*/ 174943 w 432706"/>
                <a:gd name="connsiteY5" fmla="*/ 346222 h 360589"/>
                <a:gd name="connsiteX6" fmla="*/ 162265 w 432706"/>
                <a:gd name="connsiteY6" fmla="*/ 351574 h 360589"/>
                <a:gd name="connsiteX7" fmla="*/ 149588 w 432706"/>
                <a:gd name="connsiteY7" fmla="*/ 346222 h 360589"/>
                <a:gd name="connsiteX8" fmla="*/ 144237 w 432706"/>
                <a:gd name="connsiteY8" fmla="*/ 333545 h 360589"/>
                <a:gd name="connsiteX9" fmla="*/ 144237 w 432706"/>
                <a:gd name="connsiteY9" fmla="*/ 252412 h 360589"/>
                <a:gd name="connsiteX10" fmla="*/ 18029 w 432706"/>
                <a:gd name="connsiteY10" fmla="*/ 252412 h 360589"/>
                <a:gd name="connsiteX11" fmla="*/ 5352 w 432706"/>
                <a:gd name="connsiteY11" fmla="*/ 247060 h 360589"/>
                <a:gd name="connsiteX12" fmla="*/ 0 w 432706"/>
                <a:gd name="connsiteY12" fmla="*/ 234383 h 360589"/>
                <a:gd name="connsiteX13" fmla="*/ 0 w 432706"/>
                <a:gd name="connsiteY13" fmla="*/ 126206 h 360589"/>
                <a:gd name="connsiteX14" fmla="*/ 5352 w 432706"/>
                <a:gd name="connsiteY14" fmla="*/ 113529 h 360589"/>
                <a:gd name="connsiteX15" fmla="*/ 18029 w 432706"/>
                <a:gd name="connsiteY15" fmla="*/ 108177 h 360589"/>
                <a:gd name="connsiteX16" fmla="*/ 144237 w 432706"/>
                <a:gd name="connsiteY16" fmla="*/ 108177 h 360589"/>
                <a:gd name="connsiteX17" fmla="*/ 144237 w 432706"/>
                <a:gd name="connsiteY17" fmla="*/ 27044 h 360589"/>
                <a:gd name="connsiteX18" fmla="*/ 149588 w 432706"/>
                <a:gd name="connsiteY18" fmla="*/ 14367 h 360589"/>
                <a:gd name="connsiteX19" fmla="*/ 162265 w 432706"/>
                <a:gd name="connsiteY19" fmla="*/ 9015 h 360589"/>
                <a:gd name="connsiteX20" fmla="*/ 261426 w 432706"/>
                <a:gd name="connsiteY20" fmla="*/ 0 h 360589"/>
                <a:gd name="connsiteX21" fmla="*/ 351573 w 432706"/>
                <a:gd name="connsiteY21" fmla="*/ 0 h 360589"/>
                <a:gd name="connsiteX22" fmla="*/ 408901 w 432706"/>
                <a:gd name="connsiteY22" fmla="*/ 23804 h 360589"/>
                <a:gd name="connsiteX23" fmla="*/ 432706 w 432706"/>
                <a:gd name="connsiteY23" fmla="*/ 81132 h 360589"/>
                <a:gd name="connsiteX24" fmla="*/ 432706 w 432706"/>
                <a:gd name="connsiteY24" fmla="*/ 279457 h 360589"/>
                <a:gd name="connsiteX25" fmla="*/ 408901 w 432706"/>
                <a:gd name="connsiteY25" fmla="*/ 336785 h 360589"/>
                <a:gd name="connsiteX26" fmla="*/ 351573 w 432706"/>
                <a:gd name="connsiteY26" fmla="*/ 360589 h 360589"/>
                <a:gd name="connsiteX27" fmla="*/ 261426 w 432706"/>
                <a:gd name="connsiteY27" fmla="*/ 360589 h 360589"/>
                <a:gd name="connsiteX28" fmla="*/ 255089 w 432706"/>
                <a:gd name="connsiteY28" fmla="*/ 357913 h 360589"/>
                <a:gd name="connsiteX29" fmla="*/ 252412 w 432706"/>
                <a:gd name="connsiteY29" fmla="*/ 351574 h 360589"/>
                <a:gd name="connsiteX30" fmla="*/ 252130 w 432706"/>
                <a:gd name="connsiteY30" fmla="*/ 345940 h 360589"/>
                <a:gd name="connsiteX31" fmla="*/ 251989 w 432706"/>
                <a:gd name="connsiteY31" fmla="*/ 338475 h 360589"/>
                <a:gd name="connsiteX32" fmla="*/ 252835 w 432706"/>
                <a:gd name="connsiteY32" fmla="*/ 331855 h 360589"/>
                <a:gd name="connsiteX33" fmla="*/ 255651 w 432706"/>
                <a:gd name="connsiteY33" fmla="*/ 326361 h 360589"/>
                <a:gd name="connsiteX34" fmla="*/ 261426 w 432706"/>
                <a:gd name="connsiteY34" fmla="*/ 324530 h 360589"/>
                <a:gd name="connsiteX35" fmla="*/ 351573 w 432706"/>
                <a:gd name="connsiteY35" fmla="*/ 324530 h 360589"/>
                <a:gd name="connsiteX36" fmla="*/ 383408 w 432706"/>
                <a:gd name="connsiteY36" fmla="*/ 311290 h 360589"/>
                <a:gd name="connsiteX37" fmla="*/ 396648 w 432706"/>
                <a:gd name="connsiteY37" fmla="*/ 279457 h 360589"/>
                <a:gd name="connsiteX38" fmla="*/ 396648 w 432706"/>
                <a:gd name="connsiteY38" fmla="*/ 81132 h 360589"/>
                <a:gd name="connsiteX39" fmla="*/ 383408 w 432706"/>
                <a:gd name="connsiteY39" fmla="*/ 49299 h 360589"/>
                <a:gd name="connsiteX40" fmla="*/ 351573 w 432706"/>
                <a:gd name="connsiteY40" fmla="*/ 36059 h 360589"/>
                <a:gd name="connsiteX41" fmla="*/ 270441 w 432706"/>
                <a:gd name="connsiteY41" fmla="*/ 36059 h 360589"/>
                <a:gd name="connsiteX42" fmla="*/ 267342 w 432706"/>
                <a:gd name="connsiteY42" fmla="*/ 36059 h 360589"/>
                <a:gd name="connsiteX43" fmla="*/ 263680 w 432706"/>
                <a:gd name="connsiteY43" fmla="*/ 36059 h 360589"/>
                <a:gd name="connsiteX44" fmla="*/ 260441 w 432706"/>
                <a:gd name="connsiteY44" fmla="*/ 35777 h 360589"/>
                <a:gd name="connsiteX45" fmla="*/ 257201 w 432706"/>
                <a:gd name="connsiteY45" fmla="*/ 34932 h 360589"/>
                <a:gd name="connsiteX46" fmla="*/ 254948 w 432706"/>
                <a:gd name="connsiteY46" fmla="*/ 33383 h 360589"/>
                <a:gd name="connsiteX47" fmla="*/ 252976 w 432706"/>
                <a:gd name="connsiteY47" fmla="*/ 30847 h 360589"/>
                <a:gd name="connsiteX48" fmla="*/ 252412 w 432706"/>
                <a:gd name="connsiteY48" fmla="*/ 27044 h 360589"/>
                <a:gd name="connsiteX49" fmla="*/ 252130 w 432706"/>
                <a:gd name="connsiteY49" fmla="*/ 21410 h 360589"/>
                <a:gd name="connsiteX50" fmla="*/ 251989 w 432706"/>
                <a:gd name="connsiteY50" fmla="*/ 13945 h 360589"/>
                <a:gd name="connsiteX51" fmla="*/ 252835 w 432706"/>
                <a:gd name="connsiteY51" fmla="*/ 7324 h 360589"/>
                <a:gd name="connsiteX52" fmla="*/ 255651 w 432706"/>
                <a:gd name="connsiteY52" fmla="*/ 1831 h 360589"/>
                <a:gd name="connsiteX53" fmla="*/ 261426 w 432706"/>
                <a:gd name="connsiteY53" fmla="*/ 0 h 36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32706" h="360589">
                  <a:moveTo>
                    <a:pt x="162265" y="9015"/>
                  </a:moveTo>
                  <a:cubicBezTo>
                    <a:pt x="167148" y="9015"/>
                    <a:pt x="171374" y="10799"/>
                    <a:pt x="174943" y="14367"/>
                  </a:cubicBezTo>
                  <a:lnTo>
                    <a:pt x="328193" y="167618"/>
                  </a:lnTo>
                  <a:cubicBezTo>
                    <a:pt x="331761" y="171186"/>
                    <a:pt x="333545" y="175412"/>
                    <a:pt x="333545" y="180295"/>
                  </a:cubicBezTo>
                  <a:cubicBezTo>
                    <a:pt x="333545" y="185178"/>
                    <a:pt x="331761" y="189403"/>
                    <a:pt x="328193" y="192972"/>
                  </a:cubicBezTo>
                  <a:lnTo>
                    <a:pt x="174943" y="346222"/>
                  </a:lnTo>
                  <a:cubicBezTo>
                    <a:pt x="171374" y="349790"/>
                    <a:pt x="167148" y="351574"/>
                    <a:pt x="162265" y="351574"/>
                  </a:cubicBezTo>
                  <a:cubicBezTo>
                    <a:pt x="157382" y="351574"/>
                    <a:pt x="153157" y="349790"/>
                    <a:pt x="149588" y="346222"/>
                  </a:cubicBezTo>
                  <a:cubicBezTo>
                    <a:pt x="146020" y="342654"/>
                    <a:pt x="144237" y="338428"/>
                    <a:pt x="144237" y="333545"/>
                  </a:cubicBezTo>
                  <a:lnTo>
                    <a:pt x="144237" y="252412"/>
                  </a:lnTo>
                  <a:lnTo>
                    <a:pt x="18029" y="252412"/>
                  </a:lnTo>
                  <a:cubicBezTo>
                    <a:pt x="13147" y="252412"/>
                    <a:pt x="8921" y="250628"/>
                    <a:pt x="5352" y="247060"/>
                  </a:cubicBezTo>
                  <a:cubicBezTo>
                    <a:pt x="1784" y="243492"/>
                    <a:pt x="0" y="239266"/>
                    <a:pt x="0" y="234383"/>
                  </a:cubicBezTo>
                  <a:lnTo>
                    <a:pt x="0" y="126206"/>
                  </a:lnTo>
                  <a:cubicBezTo>
                    <a:pt x="0" y="121323"/>
                    <a:pt x="1784" y="117098"/>
                    <a:pt x="5352" y="113529"/>
                  </a:cubicBezTo>
                  <a:cubicBezTo>
                    <a:pt x="8921" y="109961"/>
                    <a:pt x="13147" y="108177"/>
                    <a:pt x="18029" y="108177"/>
                  </a:cubicBezTo>
                  <a:lnTo>
                    <a:pt x="144237" y="108177"/>
                  </a:lnTo>
                  <a:lnTo>
                    <a:pt x="144237" y="27044"/>
                  </a:lnTo>
                  <a:cubicBezTo>
                    <a:pt x="144237" y="22161"/>
                    <a:pt x="146020" y="17935"/>
                    <a:pt x="149588" y="14367"/>
                  </a:cubicBezTo>
                  <a:cubicBezTo>
                    <a:pt x="153157" y="10799"/>
                    <a:pt x="157382" y="9015"/>
                    <a:pt x="162265" y="9015"/>
                  </a:cubicBezTo>
                  <a:close/>
                  <a:moveTo>
                    <a:pt x="261426" y="0"/>
                  </a:moveTo>
                  <a:lnTo>
                    <a:pt x="351573" y="0"/>
                  </a:lnTo>
                  <a:cubicBezTo>
                    <a:pt x="373923" y="0"/>
                    <a:pt x="393032" y="7935"/>
                    <a:pt x="408901" y="23804"/>
                  </a:cubicBezTo>
                  <a:cubicBezTo>
                    <a:pt x="424771" y="39674"/>
                    <a:pt x="432706" y="58783"/>
                    <a:pt x="432706" y="81132"/>
                  </a:cubicBezTo>
                  <a:lnTo>
                    <a:pt x="432706" y="279457"/>
                  </a:lnTo>
                  <a:cubicBezTo>
                    <a:pt x="432706" y="301806"/>
                    <a:pt x="424771" y="320915"/>
                    <a:pt x="408901" y="336785"/>
                  </a:cubicBezTo>
                  <a:cubicBezTo>
                    <a:pt x="393032" y="352654"/>
                    <a:pt x="373923" y="360589"/>
                    <a:pt x="351573" y="360589"/>
                  </a:cubicBezTo>
                  <a:lnTo>
                    <a:pt x="261426" y="360589"/>
                  </a:lnTo>
                  <a:cubicBezTo>
                    <a:pt x="258985" y="360589"/>
                    <a:pt x="256872" y="359697"/>
                    <a:pt x="255089" y="357913"/>
                  </a:cubicBezTo>
                  <a:cubicBezTo>
                    <a:pt x="253304" y="356129"/>
                    <a:pt x="252412" y="354016"/>
                    <a:pt x="252412" y="351574"/>
                  </a:cubicBezTo>
                  <a:cubicBezTo>
                    <a:pt x="252412" y="350823"/>
                    <a:pt x="252317" y="348945"/>
                    <a:pt x="252130" y="345940"/>
                  </a:cubicBezTo>
                  <a:cubicBezTo>
                    <a:pt x="251942" y="342935"/>
                    <a:pt x="251895" y="340447"/>
                    <a:pt x="251989" y="338475"/>
                  </a:cubicBezTo>
                  <a:cubicBezTo>
                    <a:pt x="252082" y="336503"/>
                    <a:pt x="252365" y="334296"/>
                    <a:pt x="252835" y="331855"/>
                  </a:cubicBezTo>
                  <a:cubicBezTo>
                    <a:pt x="253304" y="329413"/>
                    <a:pt x="254242" y="327582"/>
                    <a:pt x="255651" y="326361"/>
                  </a:cubicBezTo>
                  <a:cubicBezTo>
                    <a:pt x="257060" y="325141"/>
                    <a:pt x="258985" y="324530"/>
                    <a:pt x="261426" y="324530"/>
                  </a:cubicBezTo>
                  <a:lnTo>
                    <a:pt x="351573" y="324530"/>
                  </a:lnTo>
                  <a:cubicBezTo>
                    <a:pt x="363969" y="324530"/>
                    <a:pt x="374580" y="320117"/>
                    <a:pt x="383408" y="311290"/>
                  </a:cubicBezTo>
                  <a:cubicBezTo>
                    <a:pt x="392234" y="302463"/>
                    <a:pt x="396648" y="291852"/>
                    <a:pt x="396648" y="279457"/>
                  </a:cubicBezTo>
                  <a:lnTo>
                    <a:pt x="396648" y="81132"/>
                  </a:lnTo>
                  <a:cubicBezTo>
                    <a:pt x="396648" y="68737"/>
                    <a:pt x="392234" y="58126"/>
                    <a:pt x="383408" y="49299"/>
                  </a:cubicBezTo>
                  <a:cubicBezTo>
                    <a:pt x="374580" y="40472"/>
                    <a:pt x="363969" y="36059"/>
                    <a:pt x="351573" y="36059"/>
                  </a:cubicBezTo>
                  <a:lnTo>
                    <a:pt x="270441" y="36059"/>
                  </a:lnTo>
                  <a:cubicBezTo>
                    <a:pt x="270253" y="36059"/>
                    <a:pt x="269220" y="36059"/>
                    <a:pt x="267342" y="36059"/>
                  </a:cubicBezTo>
                  <a:cubicBezTo>
                    <a:pt x="265464" y="36059"/>
                    <a:pt x="264244" y="36059"/>
                    <a:pt x="263680" y="36059"/>
                  </a:cubicBezTo>
                  <a:cubicBezTo>
                    <a:pt x="263118" y="36059"/>
                    <a:pt x="262037" y="35965"/>
                    <a:pt x="260441" y="35777"/>
                  </a:cubicBezTo>
                  <a:cubicBezTo>
                    <a:pt x="258844" y="35589"/>
                    <a:pt x="257764" y="35308"/>
                    <a:pt x="257201" y="34932"/>
                  </a:cubicBezTo>
                  <a:cubicBezTo>
                    <a:pt x="256638" y="34556"/>
                    <a:pt x="255886" y="34040"/>
                    <a:pt x="254948" y="33383"/>
                  </a:cubicBezTo>
                  <a:cubicBezTo>
                    <a:pt x="254009" y="32725"/>
                    <a:pt x="253351" y="31880"/>
                    <a:pt x="252976" y="30847"/>
                  </a:cubicBezTo>
                  <a:cubicBezTo>
                    <a:pt x="252600" y="29814"/>
                    <a:pt x="252412" y="28547"/>
                    <a:pt x="252412" y="27044"/>
                  </a:cubicBezTo>
                  <a:cubicBezTo>
                    <a:pt x="252412" y="26293"/>
                    <a:pt x="252317" y="24415"/>
                    <a:pt x="252130" y="21410"/>
                  </a:cubicBezTo>
                  <a:cubicBezTo>
                    <a:pt x="251942" y="18405"/>
                    <a:pt x="251895" y="15917"/>
                    <a:pt x="251989" y="13945"/>
                  </a:cubicBezTo>
                  <a:cubicBezTo>
                    <a:pt x="252082" y="11973"/>
                    <a:pt x="252365" y="9766"/>
                    <a:pt x="252835" y="7324"/>
                  </a:cubicBezTo>
                  <a:cubicBezTo>
                    <a:pt x="253304" y="4883"/>
                    <a:pt x="254242" y="3052"/>
                    <a:pt x="255651" y="1831"/>
                  </a:cubicBezTo>
                  <a:cubicBezTo>
                    <a:pt x="257060" y="610"/>
                    <a:pt x="258985" y="0"/>
                    <a:pt x="2614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939" y="4658246"/>
            <a:ext cx="2341488" cy="413167"/>
            <a:chOff x="529939" y="4094697"/>
            <a:chExt cx="2341488" cy="413167"/>
          </a:xfrm>
        </p:grpSpPr>
        <p:sp>
          <p:nvSpPr>
            <p:cNvPr id="78" name="TextBox 77"/>
            <p:cNvSpPr txBox="1"/>
            <p:nvPr/>
          </p:nvSpPr>
          <p:spPr>
            <a:xfrm>
              <a:off x="885515" y="4169310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Office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529939" y="4094697"/>
              <a:ext cx="379070" cy="356987"/>
            </a:xfrm>
            <a:custGeom>
              <a:avLst/>
              <a:gdLst/>
              <a:ahLst/>
              <a:cxnLst/>
              <a:rect l="l" t="t" r="r" b="b"/>
              <a:pathLst>
                <a:path w="468766" h="396648">
                  <a:moveTo>
                    <a:pt x="63104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1" y="18593"/>
                  </a:cubicBezTo>
                  <a:cubicBezTo>
                    <a:pt x="210156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405663" y="72118"/>
                  </a:lnTo>
                  <a:cubicBezTo>
                    <a:pt x="422942" y="72118"/>
                    <a:pt x="437778" y="78315"/>
                    <a:pt x="450173" y="90711"/>
                  </a:cubicBezTo>
                  <a:cubicBezTo>
                    <a:pt x="462569" y="103106"/>
                    <a:pt x="468766" y="117943"/>
                    <a:pt x="468766" y="135221"/>
                  </a:cubicBezTo>
                  <a:lnTo>
                    <a:pt x="468766" y="333545"/>
                  </a:lnTo>
                  <a:cubicBezTo>
                    <a:pt x="468766" y="350824"/>
                    <a:pt x="462569" y="365660"/>
                    <a:pt x="450173" y="378056"/>
                  </a:cubicBezTo>
                  <a:cubicBezTo>
                    <a:pt x="437778" y="390451"/>
                    <a:pt x="422942" y="396648"/>
                    <a:pt x="405663" y="396648"/>
                  </a:cubicBezTo>
                  <a:lnTo>
                    <a:pt x="63104" y="396648"/>
                  </a:lnTo>
                  <a:cubicBezTo>
                    <a:pt x="45825" y="396648"/>
                    <a:pt x="30988" y="390451"/>
                    <a:pt x="18593" y="378056"/>
                  </a:cubicBezTo>
                  <a:cubicBezTo>
                    <a:pt x="6198" y="365660"/>
                    <a:pt x="0" y="350824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9" name="Freeform 38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3498112" y="29620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Documents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33759"/>
              </p:ext>
            </p:extLst>
          </p:nvPr>
        </p:nvGraphicFramePr>
        <p:xfrm>
          <a:off x="3656892" y="1428565"/>
          <a:ext cx="8156027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620">
                  <a:extLst>
                    <a:ext uri="{9D8B030D-6E8A-4147-A177-3AD203B41FA5}">
                      <a16:colId xmlns:a16="http://schemas.microsoft.com/office/drawing/2014/main" val="3474229076"/>
                    </a:ext>
                  </a:extLst>
                </a:gridCol>
                <a:gridCol w="3069021">
                  <a:extLst>
                    <a:ext uri="{9D8B030D-6E8A-4147-A177-3AD203B41FA5}">
                      <a16:colId xmlns:a16="http://schemas.microsoft.com/office/drawing/2014/main" val="2477195311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281539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Document</a:t>
                      </a:r>
                      <a:endParaRPr lang="en-US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Office</a:t>
                      </a:r>
                      <a:endParaRPr lang="en-US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13278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DTS Sample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ICT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05/22/2021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01:15 PM</a:t>
                      </a:r>
                    </a:p>
                    <a:p>
                      <a:pPr algn="l"/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shaina@sti.edu.ph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22461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Thesis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Proposal Templates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05/26/2021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10:45 AM</a:t>
                      </a:r>
                    </a:p>
                    <a:p>
                      <a:pPr algn="l"/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zarah@sti.edu.ph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90533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Test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Document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Certificate of Service</a:t>
                      </a: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06/01/2021 09:10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AM</a:t>
                      </a:r>
                    </a:p>
                    <a:p>
                      <a:pPr algn="l"/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nurullajie@sti.edu.ph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49791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Data Management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ICT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06/02/2021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4:50 PM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Nicole@sti.edu.ph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54102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591399" y="1032186"/>
            <a:ext cx="389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Received Documents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366744" y="1903228"/>
            <a:ext cx="723014" cy="520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21" y="3875967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67" name="TextBox 66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6362" y="5169520"/>
            <a:ext cx="2261785" cy="377070"/>
            <a:chOff x="186362" y="4669769"/>
            <a:chExt cx="2261785" cy="377070"/>
          </a:xfrm>
        </p:grpSpPr>
        <p:sp>
          <p:nvSpPr>
            <p:cNvPr id="68" name="TextBox 67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939" y="2834946"/>
            <a:ext cx="2352121" cy="395588"/>
            <a:chOff x="529939" y="2717983"/>
            <a:chExt cx="2352121" cy="395588"/>
          </a:xfrm>
        </p:grpSpPr>
        <p:sp>
          <p:nvSpPr>
            <p:cNvPr id="77" name="TextBox 76"/>
            <p:cNvSpPr txBox="1"/>
            <p:nvPr/>
          </p:nvSpPr>
          <p:spPr>
            <a:xfrm>
              <a:off x="896148" y="2775017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Create New Record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9939" y="2717983"/>
              <a:ext cx="379070" cy="357129"/>
              <a:chOff x="529939" y="2717983"/>
              <a:chExt cx="379070" cy="357129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29939" y="2717983"/>
                <a:ext cx="379070" cy="356987"/>
              </a:xfrm>
              <a:custGeom>
                <a:avLst/>
                <a:gdLst/>
                <a:ahLst/>
                <a:cxnLst/>
                <a:rect l="l" t="t" r="r" b="b"/>
                <a:pathLst>
                  <a:path w="468766" h="396648">
                    <a:moveTo>
                      <a:pt x="63104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1" y="18593"/>
                    </a:cubicBezTo>
                    <a:cubicBezTo>
                      <a:pt x="210156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405663" y="72118"/>
                    </a:lnTo>
                    <a:cubicBezTo>
                      <a:pt x="422942" y="72118"/>
                      <a:pt x="437778" y="78315"/>
                      <a:pt x="450173" y="90711"/>
                    </a:cubicBezTo>
                    <a:cubicBezTo>
                      <a:pt x="462569" y="103106"/>
                      <a:pt x="468766" y="117943"/>
                      <a:pt x="468766" y="135221"/>
                    </a:cubicBezTo>
                    <a:lnTo>
                      <a:pt x="468766" y="333545"/>
                    </a:lnTo>
                    <a:cubicBezTo>
                      <a:pt x="468766" y="350824"/>
                      <a:pt x="462569" y="365660"/>
                      <a:pt x="450173" y="378056"/>
                    </a:cubicBezTo>
                    <a:cubicBezTo>
                      <a:pt x="437778" y="390451"/>
                      <a:pt x="422942" y="396648"/>
                      <a:pt x="405663" y="396648"/>
                    </a:cubicBezTo>
                    <a:lnTo>
                      <a:pt x="63104" y="396648"/>
                    </a:lnTo>
                    <a:cubicBezTo>
                      <a:pt x="45825" y="396648"/>
                      <a:pt x="30988" y="390451"/>
                      <a:pt x="18593" y="378056"/>
                    </a:cubicBezTo>
                    <a:cubicBezTo>
                      <a:pt x="6198" y="365660"/>
                      <a:pt x="0" y="350824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3BFFA5B-205E-4176-B540-F3663FA7E3F5}"/>
                  </a:ext>
                </a:extLst>
              </p:cNvPr>
              <p:cNvSpPr/>
              <p:nvPr/>
            </p:nvSpPr>
            <p:spPr>
              <a:xfrm>
                <a:off x="722240" y="2902665"/>
                <a:ext cx="176539" cy="172447"/>
              </a:xfrm>
              <a:custGeom>
                <a:avLst/>
                <a:gdLst>
                  <a:gd name="connsiteX0" fmla="*/ 189309 w 396648"/>
                  <a:gd name="connsiteY0" fmla="*/ 72118 h 396648"/>
                  <a:gd name="connsiteX1" fmla="*/ 207339 w 396648"/>
                  <a:gd name="connsiteY1" fmla="*/ 72118 h 396648"/>
                  <a:gd name="connsiteX2" fmla="*/ 213818 w 396648"/>
                  <a:gd name="connsiteY2" fmla="*/ 74653 h 396648"/>
                  <a:gd name="connsiteX3" fmla="*/ 216353 w 396648"/>
                  <a:gd name="connsiteY3" fmla="*/ 81133 h 396648"/>
                  <a:gd name="connsiteX4" fmla="*/ 216353 w 396648"/>
                  <a:gd name="connsiteY4" fmla="*/ 180295 h 396648"/>
                  <a:gd name="connsiteX5" fmla="*/ 315515 w 396648"/>
                  <a:gd name="connsiteY5" fmla="*/ 180295 h 396648"/>
                  <a:gd name="connsiteX6" fmla="*/ 321995 w 396648"/>
                  <a:gd name="connsiteY6" fmla="*/ 182830 h 396648"/>
                  <a:gd name="connsiteX7" fmla="*/ 324530 w 396648"/>
                  <a:gd name="connsiteY7" fmla="*/ 189309 h 396648"/>
                  <a:gd name="connsiteX8" fmla="*/ 324530 w 396648"/>
                  <a:gd name="connsiteY8" fmla="*/ 207339 h 396648"/>
                  <a:gd name="connsiteX9" fmla="*/ 321995 w 396648"/>
                  <a:gd name="connsiteY9" fmla="*/ 213818 h 396648"/>
                  <a:gd name="connsiteX10" fmla="*/ 315515 w 396648"/>
                  <a:gd name="connsiteY10" fmla="*/ 216354 h 396648"/>
                  <a:gd name="connsiteX11" fmla="*/ 216353 w 396648"/>
                  <a:gd name="connsiteY11" fmla="*/ 216354 h 396648"/>
                  <a:gd name="connsiteX12" fmla="*/ 216353 w 396648"/>
                  <a:gd name="connsiteY12" fmla="*/ 315516 h 396648"/>
                  <a:gd name="connsiteX13" fmla="*/ 213818 w 396648"/>
                  <a:gd name="connsiteY13" fmla="*/ 321995 h 396648"/>
                  <a:gd name="connsiteX14" fmla="*/ 207339 w 396648"/>
                  <a:gd name="connsiteY14" fmla="*/ 324530 h 396648"/>
                  <a:gd name="connsiteX15" fmla="*/ 189309 w 396648"/>
                  <a:gd name="connsiteY15" fmla="*/ 324530 h 396648"/>
                  <a:gd name="connsiteX16" fmla="*/ 182830 w 396648"/>
                  <a:gd name="connsiteY16" fmla="*/ 321995 h 396648"/>
                  <a:gd name="connsiteX17" fmla="*/ 180295 w 396648"/>
                  <a:gd name="connsiteY17" fmla="*/ 315516 h 396648"/>
                  <a:gd name="connsiteX18" fmla="*/ 180295 w 396648"/>
                  <a:gd name="connsiteY18" fmla="*/ 216354 h 396648"/>
                  <a:gd name="connsiteX19" fmla="*/ 81132 w 396648"/>
                  <a:gd name="connsiteY19" fmla="*/ 216354 h 396648"/>
                  <a:gd name="connsiteX20" fmla="*/ 74653 w 396648"/>
                  <a:gd name="connsiteY20" fmla="*/ 213818 h 396648"/>
                  <a:gd name="connsiteX21" fmla="*/ 72118 w 396648"/>
                  <a:gd name="connsiteY21" fmla="*/ 207339 h 396648"/>
                  <a:gd name="connsiteX22" fmla="*/ 72118 w 396648"/>
                  <a:gd name="connsiteY22" fmla="*/ 189309 h 396648"/>
                  <a:gd name="connsiteX23" fmla="*/ 74653 w 396648"/>
                  <a:gd name="connsiteY23" fmla="*/ 182830 h 396648"/>
                  <a:gd name="connsiteX24" fmla="*/ 81132 w 396648"/>
                  <a:gd name="connsiteY24" fmla="*/ 180295 h 396648"/>
                  <a:gd name="connsiteX25" fmla="*/ 180295 w 396648"/>
                  <a:gd name="connsiteY25" fmla="*/ 180295 h 396648"/>
                  <a:gd name="connsiteX26" fmla="*/ 180295 w 396648"/>
                  <a:gd name="connsiteY26" fmla="*/ 81133 h 396648"/>
                  <a:gd name="connsiteX27" fmla="*/ 182830 w 396648"/>
                  <a:gd name="connsiteY27" fmla="*/ 74653 h 396648"/>
                  <a:gd name="connsiteX28" fmla="*/ 189309 w 396648"/>
                  <a:gd name="connsiteY28" fmla="*/ 72118 h 396648"/>
                  <a:gd name="connsiteX29" fmla="*/ 81132 w 396648"/>
                  <a:gd name="connsiteY29" fmla="*/ 36059 h 396648"/>
                  <a:gd name="connsiteX30" fmla="*/ 49299 w 396648"/>
                  <a:gd name="connsiteY30" fmla="*/ 49299 h 396648"/>
                  <a:gd name="connsiteX31" fmla="*/ 36058 w 396648"/>
                  <a:gd name="connsiteY31" fmla="*/ 81133 h 396648"/>
                  <a:gd name="connsiteX32" fmla="*/ 36058 w 396648"/>
                  <a:gd name="connsiteY32" fmla="*/ 315516 h 396648"/>
                  <a:gd name="connsiteX33" fmla="*/ 49299 w 396648"/>
                  <a:gd name="connsiteY33" fmla="*/ 347349 h 396648"/>
                  <a:gd name="connsiteX34" fmla="*/ 81132 w 396648"/>
                  <a:gd name="connsiteY34" fmla="*/ 360589 h 396648"/>
                  <a:gd name="connsiteX35" fmla="*/ 315515 w 396648"/>
                  <a:gd name="connsiteY35" fmla="*/ 360589 h 396648"/>
                  <a:gd name="connsiteX36" fmla="*/ 347349 w 396648"/>
                  <a:gd name="connsiteY36" fmla="*/ 347349 h 396648"/>
                  <a:gd name="connsiteX37" fmla="*/ 360589 w 396648"/>
                  <a:gd name="connsiteY37" fmla="*/ 315516 h 396648"/>
                  <a:gd name="connsiteX38" fmla="*/ 360589 w 396648"/>
                  <a:gd name="connsiteY38" fmla="*/ 81133 h 396648"/>
                  <a:gd name="connsiteX39" fmla="*/ 347349 w 396648"/>
                  <a:gd name="connsiteY39" fmla="*/ 49299 h 396648"/>
                  <a:gd name="connsiteX40" fmla="*/ 315515 w 396648"/>
                  <a:gd name="connsiteY40" fmla="*/ 36059 h 396648"/>
                  <a:gd name="connsiteX41" fmla="*/ 81132 w 396648"/>
                  <a:gd name="connsiteY41" fmla="*/ 0 h 396648"/>
                  <a:gd name="connsiteX42" fmla="*/ 315515 w 396648"/>
                  <a:gd name="connsiteY42" fmla="*/ 0 h 396648"/>
                  <a:gd name="connsiteX43" fmla="*/ 372843 w 396648"/>
                  <a:gd name="connsiteY43" fmla="*/ 23804 h 396648"/>
                  <a:gd name="connsiteX44" fmla="*/ 396648 w 396648"/>
                  <a:gd name="connsiteY44" fmla="*/ 81133 h 396648"/>
                  <a:gd name="connsiteX45" fmla="*/ 396648 w 396648"/>
                  <a:gd name="connsiteY45" fmla="*/ 315516 h 396648"/>
                  <a:gd name="connsiteX46" fmla="*/ 372843 w 396648"/>
                  <a:gd name="connsiteY46" fmla="*/ 372844 h 396648"/>
                  <a:gd name="connsiteX47" fmla="*/ 315515 w 396648"/>
                  <a:gd name="connsiteY47" fmla="*/ 396648 h 396648"/>
                  <a:gd name="connsiteX48" fmla="*/ 81132 w 396648"/>
                  <a:gd name="connsiteY48" fmla="*/ 396648 h 396648"/>
                  <a:gd name="connsiteX49" fmla="*/ 23804 w 396648"/>
                  <a:gd name="connsiteY49" fmla="*/ 372844 h 396648"/>
                  <a:gd name="connsiteX50" fmla="*/ 0 w 396648"/>
                  <a:gd name="connsiteY50" fmla="*/ 315516 h 396648"/>
                  <a:gd name="connsiteX51" fmla="*/ 0 w 396648"/>
                  <a:gd name="connsiteY51" fmla="*/ 81133 h 396648"/>
                  <a:gd name="connsiteX52" fmla="*/ 23804 w 396648"/>
                  <a:gd name="connsiteY52" fmla="*/ 23804 h 396648"/>
                  <a:gd name="connsiteX53" fmla="*/ 81132 w 396648"/>
                  <a:gd name="connsiteY5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96648" h="396648">
                    <a:moveTo>
                      <a:pt x="189309" y="72118"/>
                    </a:moveTo>
                    <a:lnTo>
                      <a:pt x="207339" y="72118"/>
                    </a:lnTo>
                    <a:cubicBezTo>
                      <a:pt x="209968" y="72118"/>
                      <a:pt x="212128" y="72963"/>
                      <a:pt x="213818" y="74653"/>
                    </a:cubicBezTo>
                    <a:cubicBezTo>
                      <a:pt x="215508" y="76343"/>
                      <a:pt x="216353" y="78503"/>
                      <a:pt x="216353" y="81133"/>
                    </a:cubicBezTo>
                    <a:lnTo>
                      <a:pt x="216353" y="180295"/>
                    </a:lnTo>
                    <a:lnTo>
                      <a:pt x="315515" y="180295"/>
                    </a:lnTo>
                    <a:cubicBezTo>
                      <a:pt x="318145" y="180295"/>
                      <a:pt x="320305" y="181140"/>
                      <a:pt x="321995" y="182830"/>
                    </a:cubicBezTo>
                    <a:cubicBezTo>
                      <a:pt x="323685" y="184520"/>
                      <a:pt x="324530" y="186680"/>
                      <a:pt x="324530" y="189309"/>
                    </a:cubicBezTo>
                    <a:lnTo>
                      <a:pt x="324530" y="207339"/>
                    </a:lnTo>
                    <a:cubicBezTo>
                      <a:pt x="324530" y="209968"/>
                      <a:pt x="323685" y="212128"/>
                      <a:pt x="321995" y="213818"/>
                    </a:cubicBezTo>
                    <a:cubicBezTo>
                      <a:pt x="320305" y="215508"/>
                      <a:pt x="318145" y="216354"/>
                      <a:pt x="315515" y="216354"/>
                    </a:cubicBezTo>
                    <a:lnTo>
                      <a:pt x="216353" y="216354"/>
                    </a:lnTo>
                    <a:lnTo>
                      <a:pt x="216353" y="315516"/>
                    </a:lnTo>
                    <a:cubicBezTo>
                      <a:pt x="216353" y="318145"/>
                      <a:pt x="215508" y="320305"/>
                      <a:pt x="213818" y="321995"/>
                    </a:cubicBezTo>
                    <a:cubicBezTo>
                      <a:pt x="212128" y="323685"/>
                      <a:pt x="209968" y="324530"/>
                      <a:pt x="207339" y="324530"/>
                    </a:cubicBezTo>
                    <a:lnTo>
                      <a:pt x="189309" y="324530"/>
                    </a:lnTo>
                    <a:cubicBezTo>
                      <a:pt x="186680" y="324530"/>
                      <a:pt x="184520" y="323685"/>
                      <a:pt x="182830" y="321995"/>
                    </a:cubicBezTo>
                    <a:cubicBezTo>
                      <a:pt x="181139" y="320305"/>
                      <a:pt x="180295" y="318145"/>
                      <a:pt x="180295" y="315516"/>
                    </a:cubicBezTo>
                    <a:lnTo>
                      <a:pt x="180295" y="216354"/>
                    </a:lnTo>
                    <a:lnTo>
                      <a:pt x="81132" y="216354"/>
                    </a:lnTo>
                    <a:cubicBezTo>
                      <a:pt x="78503" y="216354"/>
                      <a:pt x="76344" y="215508"/>
                      <a:pt x="74653" y="213818"/>
                    </a:cubicBezTo>
                    <a:cubicBezTo>
                      <a:pt x="72963" y="212128"/>
                      <a:pt x="72118" y="209968"/>
                      <a:pt x="72118" y="207339"/>
                    </a:cubicBezTo>
                    <a:lnTo>
                      <a:pt x="72118" y="189309"/>
                    </a:lnTo>
                    <a:cubicBezTo>
                      <a:pt x="72118" y="186680"/>
                      <a:pt x="72963" y="184520"/>
                      <a:pt x="74653" y="182830"/>
                    </a:cubicBezTo>
                    <a:cubicBezTo>
                      <a:pt x="76344" y="181140"/>
                      <a:pt x="78503" y="180295"/>
                      <a:pt x="81132" y="180295"/>
                    </a:cubicBezTo>
                    <a:lnTo>
                      <a:pt x="180295" y="180295"/>
                    </a:lnTo>
                    <a:lnTo>
                      <a:pt x="180295" y="81133"/>
                    </a:lnTo>
                    <a:cubicBezTo>
                      <a:pt x="180295" y="78503"/>
                      <a:pt x="181139" y="76343"/>
                      <a:pt x="182830" y="74653"/>
                    </a:cubicBezTo>
                    <a:cubicBezTo>
                      <a:pt x="184520" y="72963"/>
                      <a:pt x="186680" y="72118"/>
                      <a:pt x="189309" y="72118"/>
                    </a:cubicBezTo>
                    <a:close/>
                    <a:moveTo>
                      <a:pt x="81132" y="36059"/>
                    </a:moveTo>
                    <a:cubicBezTo>
                      <a:pt x="68737" y="36059"/>
                      <a:pt x="58126" y="40472"/>
                      <a:pt x="49299" y="49299"/>
                    </a:cubicBezTo>
                    <a:cubicBezTo>
                      <a:pt x="40472" y="58126"/>
                      <a:pt x="36058" y="68737"/>
                      <a:pt x="36058" y="81133"/>
                    </a:cubicBezTo>
                    <a:lnTo>
                      <a:pt x="36058" y="315516"/>
                    </a:lnTo>
                    <a:cubicBezTo>
                      <a:pt x="36058" y="327911"/>
                      <a:pt x="40472" y="338522"/>
                      <a:pt x="49299" y="347349"/>
                    </a:cubicBezTo>
                    <a:cubicBezTo>
                      <a:pt x="58126" y="356176"/>
                      <a:pt x="68737" y="360589"/>
                      <a:pt x="81132" y="360589"/>
                    </a:cubicBezTo>
                    <a:lnTo>
                      <a:pt x="315515" y="360589"/>
                    </a:lnTo>
                    <a:cubicBezTo>
                      <a:pt x="327911" y="360589"/>
                      <a:pt x="338522" y="356176"/>
                      <a:pt x="347349" y="347349"/>
                    </a:cubicBezTo>
                    <a:cubicBezTo>
                      <a:pt x="356176" y="338522"/>
                      <a:pt x="360589" y="327911"/>
                      <a:pt x="360589" y="315516"/>
                    </a:cubicBezTo>
                    <a:lnTo>
                      <a:pt x="360589" y="81133"/>
                    </a:lnTo>
                    <a:cubicBezTo>
                      <a:pt x="360589" y="68737"/>
                      <a:pt x="356176" y="58126"/>
                      <a:pt x="347349" y="49299"/>
                    </a:cubicBezTo>
                    <a:cubicBezTo>
                      <a:pt x="338522" y="40472"/>
                      <a:pt x="327911" y="36059"/>
                      <a:pt x="315515" y="36059"/>
                    </a:cubicBezTo>
                    <a:close/>
                    <a:moveTo>
                      <a:pt x="81132" y="0"/>
                    </a:moveTo>
                    <a:lnTo>
                      <a:pt x="315515" y="0"/>
                    </a:lnTo>
                    <a:cubicBezTo>
                      <a:pt x="337865" y="0"/>
                      <a:pt x="356973" y="7935"/>
                      <a:pt x="372843" y="23804"/>
                    </a:cubicBezTo>
                    <a:cubicBezTo>
                      <a:pt x="388713" y="39674"/>
                      <a:pt x="396648" y="58783"/>
                      <a:pt x="396648" y="81133"/>
                    </a:cubicBezTo>
                    <a:lnTo>
                      <a:pt x="396648" y="315516"/>
                    </a:lnTo>
                    <a:cubicBezTo>
                      <a:pt x="396648" y="337865"/>
                      <a:pt x="388713" y="356974"/>
                      <a:pt x="372843" y="372844"/>
                    </a:cubicBezTo>
                    <a:cubicBezTo>
                      <a:pt x="356973" y="388713"/>
                      <a:pt x="337865" y="396648"/>
                      <a:pt x="315515" y="396648"/>
                    </a:cubicBezTo>
                    <a:lnTo>
                      <a:pt x="81132" y="396648"/>
                    </a:lnTo>
                    <a:cubicBezTo>
                      <a:pt x="58784" y="396648"/>
                      <a:pt x="39674" y="388713"/>
                      <a:pt x="23804" y="372844"/>
                    </a:cubicBezTo>
                    <a:cubicBezTo>
                      <a:pt x="7934" y="356974"/>
                      <a:pt x="0" y="337865"/>
                      <a:pt x="0" y="315516"/>
                    </a:cubicBezTo>
                    <a:lnTo>
                      <a:pt x="0" y="81133"/>
                    </a:lnTo>
                    <a:cubicBezTo>
                      <a:pt x="0" y="58783"/>
                      <a:pt x="7934" y="39674"/>
                      <a:pt x="23804" y="23804"/>
                    </a:cubicBezTo>
                    <a:cubicBezTo>
                      <a:pt x="39674" y="7935"/>
                      <a:pt x="58784" y="0"/>
                      <a:pt x="81132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29939" y="3498470"/>
            <a:ext cx="2644110" cy="338554"/>
            <a:chOff x="529939" y="3211379"/>
            <a:chExt cx="2644110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909009" y="3211379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Released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6ED270D-64EE-46C8-9BD6-BA7182175804}"/>
                </a:ext>
              </a:extLst>
            </p:cNvPr>
            <p:cNvSpPr/>
            <p:nvPr/>
          </p:nvSpPr>
          <p:spPr>
            <a:xfrm>
              <a:off x="529939" y="3222013"/>
              <a:ext cx="346045" cy="315228"/>
            </a:xfrm>
            <a:custGeom>
              <a:avLst/>
              <a:gdLst/>
              <a:ahLst/>
              <a:cxnLst/>
              <a:rect l="l" t="t" r="r" b="b"/>
              <a:pathLst>
                <a:path w="396702" h="396648">
                  <a:moveTo>
                    <a:pt x="378558" y="0"/>
                  </a:moveTo>
                  <a:cubicBezTo>
                    <a:pt x="383629" y="0"/>
                    <a:pt x="387855" y="1784"/>
                    <a:pt x="391235" y="5352"/>
                  </a:cubicBezTo>
                  <a:cubicBezTo>
                    <a:pt x="394052" y="7982"/>
                    <a:pt x="395790" y="11221"/>
                    <a:pt x="396447" y="15071"/>
                  </a:cubicBezTo>
                  <a:cubicBezTo>
                    <a:pt x="397104" y="18921"/>
                    <a:pt x="396494" y="22631"/>
                    <a:pt x="394616" y="26199"/>
                  </a:cubicBezTo>
                  <a:lnTo>
                    <a:pt x="214322" y="386788"/>
                  </a:lnTo>
                  <a:cubicBezTo>
                    <a:pt x="211128" y="393361"/>
                    <a:pt x="205776" y="396648"/>
                    <a:pt x="198264" y="396648"/>
                  </a:cubicBezTo>
                  <a:cubicBezTo>
                    <a:pt x="197325" y="396648"/>
                    <a:pt x="195917" y="396460"/>
                    <a:pt x="194038" y="396085"/>
                  </a:cubicBezTo>
                  <a:cubicBezTo>
                    <a:pt x="189906" y="395146"/>
                    <a:pt x="186572" y="393033"/>
                    <a:pt x="184038" y="389746"/>
                  </a:cubicBezTo>
                  <a:cubicBezTo>
                    <a:pt x="181502" y="386460"/>
                    <a:pt x="180234" y="382750"/>
                    <a:pt x="180234" y="378619"/>
                  </a:cubicBezTo>
                  <a:lnTo>
                    <a:pt x="180234" y="216353"/>
                  </a:lnTo>
                  <a:lnTo>
                    <a:pt x="17969" y="216353"/>
                  </a:lnTo>
                  <a:cubicBezTo>
                    <a:pt x="13838" y="216353"/>
                    <a:pt x="10129" y="215086"/>
                    <a:pt x="6842" y="212550"/>
                  </a:cubicBezTo>
                  <a:cubicBezTo>
                    <a:pt x="3555" y="210015"/>
                    <a:pt x="1442" y="206681"/>
                    <a:pt x="503" y="202550"/>
                  </a:cubicBezTo>
                  <a:cubicBezTo>
                    <a:pt x="-436" y="198418"/>
                    <a:pt x="-60" y="194474"/>
                    <a:pt x="1630" y="190718"/>
                  </a:cubicBezTo>
                  <a:cubicBezTo>
                    <a:pt x="3321" y="186962"/>
                    <a:pt x="6044" y="184145"/>
                    <a:pt x="9800" y="182266"/>
                  </a:cubicBezTo>
                  <a:lnTo>
                    <a:pt x="370388" y="1972"/>
                  </a:lnTo>
                  <a:cubicBezTo>
                    <a:pt x="372830" y="657"/>
                    <a:pt x="375554" y="0"/>
                    <a:pt x="3785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038" y="4086670"/>
            <a:ext cx="2616986" cy="377152"/>
            <a:chOff x="524038" y="3640084"/>
            <a:chExt cx="2616986" cy="377152"/>
          </a:xfrm>
        </p:grpSpPr>
        <p:sp>
          <p:nvSpPr>
            <p:cNvPr id="80" name="TextBox 79"/>
            <p:cNvSpPr txBox="1"/>
            <p:nvPr/>
          </p:nvSpPr>
          <p:spPr>
            <a:xfrm>
              <a:off x="875984" y="3678682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Received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 rot="5400000">
              <a:off x="537079" y="3627043"/>
              <a:ext cx="325864" cy="351945"/>
            </a:xfrm>
            <a:custGeom>
              <a:avLst/>
              <a:gdLst>
                <a:gd name="connsiteX0" fmla="*/ 162265 w 432706"/>
                <a:gd name="connsiteY0" fmla="*/ 9015 h 360589"/>
                <a:gd name="connsiteX1" fmla="*/ 174943 w 432706"/>
                <a:gd name="connsiteY1" fmla="*/ 14367 h 360589"/>
                <a:gd name="connsiteX2" fmla="*/ 328193 w 432706"/>
                <a:gd name="connsiteY2" fmla="*/ 167618 h 360589"/>
                <a:gd name="connsiteX3" fmla="*/ 333545 w 432706"/>
                <a:gd name="connsiteY3" fmla="*/ 180295 h 360589"/>
                <a:gd name="connsiteX4" fmla="*/ 328193 w 432706"/>
                <a:gd name="connsiteY4" fmla="*/ 192972 h 360589"/>
                <a:gd name="connsiteX5" fmla="*/ 174943 w 432706"/>
                <a:gd name="connsiteY5" fmla="*/ 346222 h 360589"/>
                <a:gd name="connsiteX6" fmla="*/ 162265 w 432706"/>
                <a:gd name="connsiteY6" fmla="*/ 351574 h 360589"/>
                <a:gd name="connsiteX7" fmla="*/ 149588 w 432706"/>
                <a:gd name="connsiteY7" fmla="*/ 346222 h 360589"/>
                <a:gd name="connsiteX8" fmla="*/ 144237 w 432706"/>
                <a:gd name="connsiteY8" fmla="*/ 333545 h 360589"/>
                <a:gd name="connsiteX9" fmla="*/ 144237 w 432706"/>
                <a:gd name="connsiteY9" fmla="*/ 252412 h 360589"/>
                <a:gd name="connsiteX10" fmla="*/ 18029 w 432706"/>
                <a:gd name="connsiteY10" fmla="*/ 252412 h 360589"/>
                <a:gd name="connsiteX11" fmla="*/ 5352 w 432706"/>
                <a:gd name="connsiteY11" fmla="*/ 247060 h 360589"/>
                <a:gd name="connsiteX12" fmla="*/ 0 w 432706"/>
                <a:gd name="connsiteY12" fmla="*/ 234383 h 360589"/>
                <a:gd name="connsiteX13" fmla="*/ 0 w 432706"/>
                <a:gd name="connsiteY13" fmla="*/ 126206 h 360589"/>
                <a:gd name="connsiteX14" fmla="*/ 5352 w 432706"/>
                <a:gd name="connsiteY14" fmla="*/ 113529 h 360589"/>
                <a:gd name="connsiteX15" fmla="*/ 18029 w 432706"/>
                <a:gd name="connsiteY15" fmla="*/ 108177 h 360589"/>
                <a:gd name="connsiteX16" fmla="*/ 144237 w 432706"/>
                <a:gd name="connsiteY16" fmla="*/ 108177 h 360589"/>
                <a:gd name="connsiteX17" fmla="*/ 144237 w 432706"/>
                <a:gd name="connsiteY17" fmla="*/ 27044 h 360589"/>
                <a:gd name="connsiteX18" fmla="*/ 149588 w 432706"/>
                <a:gd name="connsiteY18" fmla="*/ 14367 h 360589"/>
                <a:gd name="connsiteX19" fmla="*/ 162265 w 432706"/>
                <a:gd name="connsiteY19" fmla="*/ 9015 h 360589"/>
                <a:gd name="connsiteX20" fmla="*/ 261426 w 432706"/>
                <a:gd name="connsiteY20" fmla="*/ 0 h 360589"/>
                <a:gd name="connsiteX21" fmla="*/ 351573 w 432706"/>
                <a:gd name="connsiteY21" fmla="*/ 0 h 360589"/>
                <a:gd name="connsiteX22" fmla="*/ 408901 w 432706"/>
                <a:gd name="connsiteY22" fmla="*/ 23804 h 360589"/>
                <a:gd name="connsiteX23" fmla="*/ 432706 w 432706"/>
                <a:gd name="connsiteY23" fmla="*/ 81132 h 360589"/>
                <a:gd name="connsiteX24" fmla="*/ 432706 w 432706"/>
                <a:gd name="connsiteY24" fmla="*/ 279457 h 360589"/>
                <a:gd name="connsiteX25" fmla="*/ 408901 w 432706"/>
                <a:gd name="connsiteY25" fmla="*/ 336785 h 360589"/>
                <a:gd name="connsiteX26" fmla="*/ 351573 w 432706"/>
                <a:gd name="connsiteY26" fmla="*/ 360589 h 360589"/>
                <a:gd name="connsiteX27" fmla="*/ 261426 w 432706"/>
                <a:gd name="connsiteY27" fmla="*/ 360589 h 360589"/>
                <a:gd name="connsiteX28" fmla="*/ 255089 w 432706"/>
                <a:gd name="connsiteY28" fmla="*/ 357913 h 360589"/>
                <a:gd name="connsiteX29" fmla="*/ 252412 w 432706"/>
                <a:gd name="connsiteY29" fmla="*/ 351574 h 360589"/>
                <a:gd name="connsiteX30" fmla="*/ 252130 w 432706"/>
                <a:gd name="connsiteY30" fmla="*/ 345940 h 360589"/>
                <a:gd name="connsiteX31" fmla="*/ 251989 w 432706"/>
                <a:gd name="connsiteY31" fmla="*/ 338475 h 360589"/>
                <a:gd name="connsiteX32" fmla="*/ 252835 w 432706"/>
                <a:gd name="connsiteY32" fmla="*/ 331855 h 360589"/>
                <a:gd name="connsiteX33" fmla="*/ 255651 w 432706"/>
                <a:gd name="connsiteY33" fmla="*/ 326361 h 360589"/>
                <a:gd name="connsiteX34" fmla="*/ 261426 w 432706"/>
                <a:gd name="connsiteY34" fmla="*/ 324530 h 360589"/>
                <a:gd name="connsiteX35" fmla="*/ 351573 w 432706"/>
                <a:gd name="connsiteY35" fmla="*/ 324530 h 360589"/>
                <a:gd name="connsiteX36" fmla="*/ 383408 w 432706"/>
                <a:gd name="connsiteY36" fmla="*/ 311290 h 360589"/>
                <a:gd name="connsiteX37" fmla="*/ 396648 w 432706"/>
                <a:gd name="connsiteY37" fmla="*/ 279457 h 360589"/>
                <a:gd name="connsiteX38" fmla="*/ 396648 w 432706"/>
                <a:gd name="connsiteY38" fmla="*/ 81132 h 360589"/>
                <a:gd name="connsiteX39" fmla="*/ 383408 w 432706"/>
                <a:gd name="connsiteY39" fmla="*/ 49299 h 360589"/>
                <a:gd name="connsiteX40" fmla="*/ 351573 w 432706"/>
                <a:gd name="connsiteY40" fmla="*/ 36059 h 360589"/>
                <a:gd name="connsiteX41" fmla="*/ 270441 w 432706"/>
                <a:gd name="connsiteY41" fmla="*/ 36059 h 360589"/>
                <a:gd name="connsiteX42" fmla="*/ 267342 w 432706"/>
                <a:gd name="connsiteY42" fmla="*/ 36059 h 360589"/>
                <a:gd name="connsiteX43" fmla="*/ 263680 w 432706"/>
                <a:gd name="connsiteY43" fmla="*/ 36059 h 360589"/>
                <a:gd name="connsiteX44" fmla="*/ 260441 w 432706"/>
                <a:gd name="connsiteY44" fmla="*/ 35777 h 360589"/>
                <a:gd name="connsiteX45" fmla="*/ 257201 w 432706"/>
                <a:gd name="connsiteY45" fmla="*/ 34932 h 360589"/>
                <a:gd name="connsiteX46" fmla="*/ 254948 w 432706"/>
                <a:gd name="connsiteY46" fmla="*/ 33383 h 360589"/>
                <a:gd name="connsiteX47" fmla="*/ 252976 w 432706"/>
                <a:gd name="connsiteY47" fmla="*/ 30847 h 360589"/>
                <a:gd name="connsiteX48" fmla="*/ 252412 w 432706"/>
                <a:gd name="connsiteY48" fmla="*/ 27044 h 360589"/>
                <a:gd name="connsiteX49" fmla="*/ 252130 w 432706"/>
                <a:gd name="connsiteY49" fmla="*/ 21410 h 360589"/>
                <a:gd name="connsiteX50" fmla="*/ 251989 w 432706"/>
                <a:gd name="connsiteY50" fmla="*/ 13945 h 360589"/>
                <a:gd name="connsiteX51" fmla="*/ 252835 w 432706"/>
                <a:gd name="connsiteY51" fmla="*/ 7324 h 360589"/>
                <a:gd name="connsiteX52" fmla="*/ 255651 w 432706"/>
                <a:gd name="connsiteY52" fmla="*/ 1831 h 360589"/>
                <a:gd name="connsiteX53" fmla="*/ 261426 w 432706"/>
                <a:gd name="connsiteY53" fmla="*/ 0 h 36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32706" h="360589">
                  <a:moveTo>
                    <a:pt x="162265" y="9015"/>
                  </a:moveTo>
                  <a:cubicBezTo>
                    <a:pt x="167148" y="9015"/>
                    <a:pt x="171374" y="10799"/>
                    <a:pt x="174943" y="14367"/>
                  </a:cubicBezTo>
                  <a:lnTo>
                    <a:pt x="328193" y="167618"/>
                  </a:lnTo>
                  <a:cubicBezTo>
                    <a:pt x="331761" y="171186"/>
                    <a:pt x="333545" y="175412"/>
                    <a:pt x="333545" y="180295"/>
                  </a:cubicBezTo>
                  <a:cubicBezTo>
                    <a:pt x="333545" y="185178"/>
                    <a:pt x="331761" y="189403"/>
                    <a:pt x="328193" y="192972"/>
                  </a:cubicBezTo>
                  <a:lnTo>
                    <a:pt x="174943" y="346222"/>
                  </a:lnTo>
                  <a:cubicBezTo>
                    <a:pt x="171374" y="349790"/>
                    <a:pt x="167148" y="351574"/>
                    <a:pt x="162265" y="351574"/>
                  </a:cubicBezTo>
                  <a:cubicBezTo>
                    <a:pt x="157382" y="351574"/>
                    <a:pt x="153157" y="349790"/>
                    <a:pt x="149588" y="346222"/>
                  </a:cubicBezTo>
                  <a:cubicBezTo>
                    <a:pt x="146020" y="342654"/>
                    <a:pt x="144237" y="338428"/>
                    <a:pt x="144237" y="333545"/>
                  </a:cubicBezTo>
                  <a:lnTo>
                    <a:pt x="144237" y="252412"/>
                  </a:lnTo>
                  <a:lnTo>
                    <a:pt x="18029" y="252412"/>
                  </a:lnTo>
                  <a:cubicBezTo>
                    <a:pt x="13147" y="252412"/>
                    <a:pt x="8921" y="250628"/>
                    <a:pt x="5352" y="247060"/>
                  </a:cubicBezTo>
                  <a:cubicBezTo>
                    <a:pt x="1784" y="243492"/>
                    <a:pt x="0" y="239266"/>
                    <a:pt x="0" y="234383"/>
                  </a:cubicBezTo>
                  <a:lnTo>
                    <a:pt x="0" y="126206"/>
                  </a:lnTo>
                  <a:cubicBezTo>
                    <a:pt x="0" y="121323"/>
                    <a:pt x="1784" y="117098"/>
                    <a:pt x="5352" y="113529"/>
                  </a:cubicBezTo>
                  <a:cubicBezTo>
                    <a:pt x="8921" y="109961"/>
                    <a:pt x="13147" y="108177"/>
                    <a:pt x="18029" y="108177"/>
                  </a:cubicBezTo>
                  <a:lnTo>
                    <a:pt x="144237" y="108177"/>
                  </a:lnTo>
                  <a:lnTo>
                    <a:pt x="144237" y="27044"/>
                  </a:lnTo>
                  <a:cubicBezTo>
                    <a:pt x="144237" y="22161"/>
                    <a:pt x="146020" y="17935"/>
                    <a:pt x="149588" y="14367"/>
                  </a:cubicBezTo>
                  <a:cubicBezTo>
                    <a:pt x="153157" y="10799"/>
                    <a:pt x="157382" y="9015"/>
                    <a:pt x="162265" y="9015"/>
                  </a:cubicBezTo>
                  <a:close/>
                  <a:moveTo>
                    <a:pt x="261426" y="0"/>
                  </a:moveTo>
                  <a:lnTo>
                    <a:pt x="351573" y="0"/>
                  </a:lnTo>
                  <a:cubicBezTo>
                    <a:pt x="373923" y="0"/>
                    <a:pt x="393032" y="7935"/>
                    <a:pt x="408901" y="23804"/>
                  </a:cubicBezTo>
                  <a:cubicBezTo>
                    <a:pt x="424771" y="39674"/>
                    <a:pt x="432706" y="58783"/>
                    <a:pt x="432706" y="81132"/>
                  </a:cubicBezTo>
                  <a:lnTo>
                    <a:pt x="432706" y="279457"/>
                  </a:lnTo>
                  <a:cubicBezTo>
                    <a:pt x="432706" y="301806"/>
                    <a:pt x="424771" y="320915"/>
                    <a:pt x="408901" y="336785"/>
                  </a:cubicBezTo>
                  <a:cubicBezTo>
                    <a:pt x="393032" y="352654"/>
                    <a:pt x="373923" y="360589"/>
                    <a:pt x="351573" y="360589"/>
                  </a:cubicBezTo>
                  <a:lnTo>
                    <a:pt x="261426" y="360589"/>
                  </a:lnTo>
                  <a:cubicBezTo>
                    <a:pt x="258985" y="360589"/>
                    <a:pt x="256872" y="359697"/>
                    <a:pt x="255089" y="357913"/>
                  </a:cubicBezTo>
                  <a:cubicBezTo>
                    <a:pt x="253304" y="356129"/>
                    <a:pt x="252412" y="354016"/>
                    <a:pt x="252412" y="351574"/>
                  </a:cubicBezTo>
                  <a:cubicBezTo>
                    <a:pt x="252412" y="350823"/>
                    <a:pt x="252317" y="348945"/>
                    <a:pt x="252130" y="345940"/>
                  </a:cubicBezTo>
                  <a:cubicBezTo>
                    <a:pt x="251942" y="342935"/>
                    <a:pt x="251895" y="340447"/>
                    <a:pt x="251989" y="338475"/>
                  </a:cubicBezTo>
                  <a:cubicBezTo>
                    <a:pt x="252082" y="336503"/>
                    <a:pt x="252365" y="334296"/>
                    <a:pt x="252835" y="331855"/>
                  </a:cubicBezTo>
                  <a:cubicBezTo>
                    <a:pt x="253304" y="329413"/>
                    <a:pt x="254242" y="327582"/>
                    <a:pt x="255651" y="326361"/>
                  </a:cubicBezTo>
                  <a:cubicBezTo>
                    <a:pt x="257060" y="325141"/>
                    <a:pt x="258985" y="324530"/>
                    <a:pt x="261426" y="324530"/>
                  </a:cubicBezTo>
                  <a:lnTo>
                    <a:pt x="351573" y="324530"/>
                  </a:lnTo>
                  <a:cubicBezTo>
                    <a:pt x="363969" y="324530"/>
                    <a:pt x="374580" y="320117"/>
                    <a:pt x="383408" y="311290"/>
                  </a:cubicBezTo>
                  <a:cubicBezTo>
                    <a:pt x="392234" y="302463"/>
                    <a:pt x="396648" y="291852"/>
                    <a:pt x="396648" y="279457"/>
                  </a:cubicBezTo>
                  <a:lnTo>
                    <a:pt x="396648" y="81132"/>
                  </a:lnTo>
                  <a:cubicBezTo>
                    <a:pt x="396648" y="68737"/>
                    <a:pt x="392234" y="58126"/>
                    <a:pt x="383408" y="49299"/>
                  </a:cubicBezTo>
                  <a:cubicBezTo>
                    <a:pt x="374580" y="40472"/>
                    <a:pt x="363969" y="36059"/>
                    <a:pt x="351573" y="36059"/>
                  </a:cubicBezTo>
                  <a:lnTo>
                    <a:pt x="270441" y="36059"/>
                  </a:lnTo>
                  <a:cubicBezTo>
                    <a:pt x="270253" y="36059"/>
                    <a:pt x="269220" y="36059"/>
                    <a:pt x="267342" y="36059"/>
                  </a:cubicBezTo>
                  <a:cubicBezTo>
                    <a:pt x="265464" y="36059"/>
                    <a:pt x="264244" y="36059"/>
                    <a:pt x="263680" y="36059"/>
                  </a:cubicBezTo>
                  <a:cubicBezTo>
                    <a:pt x="263118" y="36059"/>
                    <a:pt x="262037" y="35965"/>
                    <a:pt x="260441" y="35777"/>
                  </a:cubicBezTo>
                  <a:cubicBezTo>
                    <a:pt x="258844" y="35589"/>
                    <a:pt x="257764" y="35308"/>
                    <a:pt x="257201" y="34932"/>
                  </a:cubicBezTo>
                  <a:cubicBezTo>
                    <a:pt x="256638" y="34556"/>
                    <a:pt x="255886" y="34040"/>
                    <a:pt x="254948" y="33383"/>
                  </a:cubicBezTo>
                  <a:cubicBezTo>
                    <a:pt x="254009" y="32725"/>
                    <a:pt x="253351" y="31880"/>
                    <a:pt x="252976" y="30847"/>
                  </a:cubicBezTo>
                  <a:cubicBezTo>
                    <a:pt x="252600" y="29814"/>
                    <a:pt x="252412" y="28547"/>
                    <a:pt x="252412" y="27044"/>
                  </a:cubicBezTo>
                  <a:cubicBezTo>
                    <a:pt x="252412" y="26293"/>
                    <a:pt x="252317" y="24415"/>
                    <a:pt x="252130" y="21410"/>
                  </a:cubicBezTo>
                  <a:cubicBezTo>
                    <a:pt x="251942" y="18405"/>
                    <a:pt x="251895" y="15917"/>
                    <a:pt x="251989" y="13945"/>
                  </a:cubicBezTo>
                  <a:cubicBezTo>
                    <a:pt x="252082" y="11973"/>
                    <a:pt x="252365" y="9766"/>
                    <a:pt x="252835" y="7324"/>
                  </a:cubicBezTo>
                  <a:cubicBezTo>
                    <a:pt x="253304" y="4883"/>
                    <a:pt x="254242" y="3052"/>
                    <a:pt x="255651" y="1831"/>
                  </a:cubicBezTo>
                  <a:cubicBezTo>
                    <a:pt x="257060" y="610"/>
                    <a:pt x="258985" y="0"/>
                    <a:pt x="2614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939" y="4658246"/>
            <a:ext cx="2341488" cy="413167"/>
            <a:chOff x="529939" y="4094697"/>
            <a:chExt cx="2341488" cy="413167"/>
          </a:xfrm>
        </p:grpSpPr>
        <p:sp>
          <p:nvSpPr>
            <p:cNvPr id="78" name="TextBox 77"/>
            <p:cNvSpPr txBox="1"/>
            <p:nvPr/>
          </p:nvSpPr>
          <p:spPr>
            <a:xfrm>
              <a:off x="885515" y="4169310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Office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529939" y="4094697"/>
              <a:ext cx="379070" cy="356987"/>
            </a:xfrm>
            <a:custGeom>
              <a:avLst/>
              <a:gdLst/>
              <a:ahLst/>
              <a:cxnLst/>
              <a:rect l="l" t="t" r="r" b="b"/>
              <a:pathLst>
                <a:path w="468766" h="396648">
                  <a:moveTo>
                    <a:pt x="63104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1" y="18593"/>
                  </a:cubicBezTo>
                  <a:cubicBezTo>
                    <a:pt x="210156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405663" y="72118"/>
                  </a:lnTo>
                  <a:cubicBezTo>
                    <a:pt x="422942" y="72118"/>
                    <a:pt x="437778" y="78315"/>
                    <a:pt x="450173" y="90711"/>
                  </a:cubicBezTo>
                  <a:cubicBezTo>
                    <a:pt x="462569" y="103106"/>
                    <a:pt x="468766" y="117943"/>
                    <a:pt x="468766" y="135221"/>
                  </a:cubicBezTo>
                  <a:lnTo>
                    <a:pt x="468766" y="333545"/>
                  </a:lnTo>
                  <a:cubicBezTo>
                    <a:pt x="468766" y="350824"/>
                    <a:pt x="462569" y="365660"/>
                    <a:pt x="450173" y="378056"/>
                  </a:cubicBezTo>
                  <a:cubicBezTo>
                    <a:pt x="437778" y="390451"/>
                    <a:pt x="422942" y="396648"/>
                    <a:pt x="405663" y="396648"/>
                  </a:cubicBezTo>
                  <a:lnTo>
                    <a:pt x="63104" y="396648"/>
                  </a:lnTo>
                  <a:cubicBezTo>
                    <a:pt x="45825" y="396648"/>
                    <a:pt x="30988" y="390451"/>
                    <a:pt x="18593" y="378056"/>
                  </a:cubicBezTo>
                  <a:cubicBezTo>
                    <a:pt x="6198" y="365660"/>
                    <a:pt x="0" y="350824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7" name="Isosceles Triangle 36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9" name="Freeform 38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3498112" y="29620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Documents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33759"/>
              </p:ext>
            </p:extLst>
          </p:nvPr>
        </p:nvGraphicFramePr>
        <p:xfrm>
          <a:off x="3656892" y="1428565"/>
          <a:ext cx="8156027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620">
                  <a:extLst>
                    <a:ext uri="{9D8B030D-6E8A-4147-A177-3AD203B41FA5}">
                      <a16:colId xmlns:a16="http://schemas.microsoft.com/office/drawing/2014/main" val="3474229076"/>
                    </a:ext>
                  </a:extLst>
                </a:gridCol>
                <a:gridCol w="3069021">
                  <a:extLst>
                    <a:ext uri="{9D8B030D-6E8A-4147-A177-3AD203B41FA5}">
                      <a16:colId xmlns:a16="http://schemas.microsoft.com/office/drawing/2014/main" val="2477195311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281539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Document</a:t>
                      </a:r>
                      <a:endParaRPr lang="en-US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Office</a:t>
                      </a:r>
                      <a:endParaRPr lang="en-US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13278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DTS Sample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ICT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05/22/2021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01:15 PM</a:t>
                      </a:r>
                    </a:p>
                    <a:p>
                      <a:pPr algn="l"/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shaina@sti.edu.ph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22461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Thesis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Proposal Templates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05/26/2021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10:45 AM</a:t>
                      </a:r>
                    </a:p>
                    <a:p>
                      <a:pPr algn="l"/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zarah@sti.edu.ph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90533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Test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Document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Certificate of Service</a:t>
                      </a: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06/01/2021 09:10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AM</a:t>
                      </a:r>
                    </a:p>
                    <a:p>
                      <a:pPr algn="l"/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nurullajie@sti.edu.ph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49791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Data Management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Unclassified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ICT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06/02/2021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4:50 PM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Nicole@sti.edu.ph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54102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591399" y="1032186"/>
            <a:ext cx="389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Received Documents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22239" y="3584634"/>
            <a:ext cx="723014" cy="520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35904" y="927380"/>
            <a:ext cx="1948679" cy="345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407085" y="926426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NeueLT Std Med" panose="020B0604020202020204" pitchFamily="34" charset="0"/>
              </a:rPr>
              <a:t>DASHBOARD</a:t>
            </a:r>
            <a:endParaRPr lang="en-US" sz="1600" dirty="0">
              <a:latin typeface="HelveticaNeueLT Std Med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4743" y="926427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NeueLT Std Med" panose="020B0604020202020204" pitchFamily="34" charset="0"/>
              </a:rPr>
              <a:t>DOCUMENTS</a:t>
            </a:r>
            <a:endParaRPr lang="en-US" sz="1600" dirty="0">
              <a:latin typeface="HelveticaNeueLT Std Med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74615" y="686210"/>
            <a:ext cx="7214873" cy="60986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286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74615" y="679932"/>
            <a:ext cx="7214873" cy="74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05435" y="934547"/>
            <a:ext cx="263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REVIEW DOCUMENT</a:t>
            </a:r>
            <a:endParaRPr lang="en-US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04612" y="1610548"/>
            <a:ext cx="4028437" cy="4830276"/>
            <a:chOff x="3330414" y="2036374"/>
            <a:chExt cx="2900855" cy="4345487"/>
          </a:xfrm>
        </p:grpSpPr>
        <p:sp>
          <p:nvSpPr>
            <p:cNvPr id="52" name="Rectangle 51"/>
            <p:cNvSpPr/>
            <p:nvPr/>
          </p:nvSpPr>
          <p:spPr>
            <a:xfrm>
              <a:off x="3330414" y="2036374"/>
              <a:ext cx="2900855" cy="4345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817" y="2274054"/>
              <a:ext cx="2578047" cy="3870126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10954768" y="770576"/>
            <a:ext cx="51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NeueLT Std Med" panose="020B0604020202020204" pitchFamily="34" charset="0"/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57640" y="3935076"/>
            <a:ext cx="1675974" cy="31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SMS Notification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80783" y="4271175"/>
            <a:ext cx="2838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Send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notification to confirm that you have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received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document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76" y="4338157"/>
            <a:ext cx="183393" cy="183393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9227456" y="5965216"/>
            <a:ext cx="1819402" cy="501021"/>
          </a:xfrm>
          <a:prstGeom prst="roundRect">
            <a:avLst>
              <a:gd name="adj" fmla="val 1471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227455" y="6065438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Confirm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33417" y="1713593"/>
            <a:ext cx="200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Review: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36048" y="2065144"/>
            <a:ext cx="2406566" cy="1442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192853" y="2141358"/>
            <a:ext cx="200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APPROVE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98958" y="2456121"/>
            <a:ext cx="200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REJECT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05063" y="2770884"/>
            <a:ext cx="200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NEEDS REVISION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11168" y="3085647"/>
            <a:ext cx="200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RETURN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42736" y="2051129"/>
            <a:ext cx="2390046" cy="436815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/>
      <p:bldP spid="45" grpId="0"/>
      <p:bldP spid="46" grpId="0" animBg="1"/>
      <p:bldP spid="49" grpId="0" animBg="1"/>
      <p:bldP spid="50" grpId="0"/>
      <p:bldP spid="54" grpId="0"/>
      <p:bldP spid="55" grpId="0"/>
      <p:bldP spid="59" grpId="0" animBg="1"/>
      <p:bldP spid="60" grpId="0"/>
      <p:bldP spid="61" grpId="0"/>
      <p:bldP spid="2" grpId="0" animBg="1"/>
      <p:bldP spid="62" grpId="0"/>
      <p:bldP spid="63" grpId="0"/>
      <p:bldP spid="64" grpId="0"/>
      <p:bldP spid="65" grpId="0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021" y="4503287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67" name="TextBox 66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6362" y="5350276"/>
            <a:ext cx="2261785" cy="377070"/>
            <a:chOff x="186362" y="4669769"/>
            <a:chExt cx="2261785" cy="377070"/>
          </a:xfrm>
        </p:grpSpPr>
        <p:sp>
          <p:nvSpPr>
            <p:cNvPr id="68" name="TextBox 67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939" y="2834946"/>
            <a:ext cx="2352121" cy="395588"/>
            <a:chOff x="529939" y="2717983"/>
            <a:chExt cx="2352121" cy="395588"/>
          </a:xfrm>
        </p:grpSpPr>
        <p:sp>
          <p:nvSpPr>
            <p:cNvPr id="77" name="TextBox 76"/>
            <p:cNvSpPr txBox="1"/>
            <p:nvPr/>
          </p:nvSpPr>
          <p:spPr>
            <a:xfrm>
              <a:off x="896148" y="2775017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Create New Record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9939" y="2717983"/>
              <a:ext cx="379070" cy="357129"/>
              <a:chOff x="529939" y="2717983"/>
              <a:chExt cx="379070" cy="357129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29939" y="2717983"/>
                <a:ext cx="379070" cy="356987"/>
              </a:xfrm>
              <a:custGeom>
                <a:avLst/>
                <a:gdLst/>
                <a:ahLst/>
                <a:cxnLst/>
                <a:rect l="l" t="t" r="r" b="b"/>
                <a:pathLst>
                  <a:path w="468766" h="396648">
                    <a:moveTo>
                      <a:pt x="63104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1" y="18593"/>
                    </a:cubicBezTo>
                    <a:cubicBezTo>
                      <a:pt x="210156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405663" y="72118"/>
                    </a:lnTo>
                    <a:cubicBezTo>
                      <a:pt x="422942" y="72118"/>
                      <a:pt x="437778" y="78315"/>
                      <a:pt x="450173" y="90711"/>
                    </a:cubicBezTo>
                    <a:cubicBezTo>
                      <a:pt x="462569" y="103106"/>
                      <a:pt x="468766" y="117943"/>
                      <a:pt x="468766" y="135221"/>
                    </a:cubicBezTo>
                    <a:lnTo>
                      <a:pt x="468766" y="333545"/>
                    </a:lnTo>
                    <a:cubicBezTo>
                      <a:pt x="468766" y="350824"/>
                      <a:pt x="462569" y="365660"/>
                      <a:pt x="450173" y="378056"/>
                    </a:cubicBezTo>
                    <a:cubicBezTo>
                      <a:pt x="437778" y="390451"/>
                      <a:pt x="422942" y="396648"/>
                      <a:pt x="405663" y="396648"/>
                    </a:cubicBezTo>
                    <a:lnTo>
                      <a:pt x="63104" y="396648"/>
                    </a:lnTo>
                    <a:cubicBezTo>
                      <a:pt x="45825" y="396648"/>
                      <a:pt x="30988" y="390451"/>
                      <a:pt x="18593" y="378056"/>
                    </a:cubicBezTo>
                    <a:cubicBezTo>
                      <a:pt x="6198" y="365660"/>
                      <a:pt x="0" y="350824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3BFFA5B-205E-4176-B540-F3663FA7E3F5}"/>
                  </a:ext>
                </a:extLst>
              </p:cNvPr>
              <p:cNvSpPr/>
              <p:nvPr/>
            </p:nvSpPr>
            <p:spPr>
              <a:xfrm>
                <a:off x="722240" y="2902665"/>
                <a:ext cx="176539" cy="172447"/>
              </a:xfrm>
              <a:custGeom>
                <a:avLst/>
                <a:gdLst>
                  <a:gd name="connsiteX0" fmla="*/ 189309 w 396648"/>
                  <a:gd name="connsiteY0" fmla="*/ 72118 h 396648"/>
                  <a:gd name="connsiteX1" fmla="*/ 207339 w 396648"/>
                  <a:gd name="connsiteY1" fmla="*/ 72118 h 396648"/>
                  <a:gd name="connsiteX2" fmla="*/ 213818 w 396648"/>
                  <a:gd name="connsiteY2" fmla="*/ 74653 h 396648"/>
                  <a:gd name="connsiteX3" fmla="*/ 216353 w 396648"/>
                  <a:gd name="connsiteY3" fmla="*/ 81133 h 396648"/>
                  <a:gd name="connsiteX4" fmla="*/ 216353 w 396648"/>
                  <a:gd name="connsiteY4" fmla="*/ 180295 h 396648"/>
                  <a:gd name="connsiteX5" fmla="*/ 315515 w 396648"/>
                  <a:gd name="connsiteY5" fmla="*/ 180295 h 396648"/>
                  <a:gd name="connsiteX6" fmla="*/ 321995 w 396648"/>
                  <a:gd name="connsiteY6" fmla="*/ 182830 h 396648"/>
                  <a:gd name="connsiteX7" fmla="*/ 324530 w 396648"/>
                  <a:gd name="connsiteY7" fmla="*/ 189309 h 396648"/>
                  <a:gd name="connsiteX8" fmla="*/ 324530 w 396648"/>
                  <a:gd name="connsiteY8" fmla="*/ 207339 h 396648"/>
                  <a:gd name="connsiteX9" fmla="*/ 321995 w 396648"/>
                  <a:gd name="connsiteY9" fmla="*/ 213818 h 396648"/>
                  <a:gd name="connsiteX10" fmla="*/ 315515 w 396648"/>
                  <a:gd name="connsiteY10" fmla="*/ 216354 h 396648"/>
                  <a:gd name="connsiteX11" fmla="*/ 216353 w 396648"/>
                  <a:gd name="connsiteY11" fmla="*/ 216354 h 396648"/>
                  <a:gd name="connsiteX12" fmla="*/ 216353 w 396648"/>
                  <a:gd name="connsiteY12" fmla="*/ 315516 h 396648"/>
                  <a:gd name="connsiteX13" fmla="*/ 213818 w 396648"/>
                  <a:gd name="connsiteY13" fmla="*/ 321995 h 396648"/>
                  <a:gd name="connsiteX14" fmla="*/ 207339 w 396648"/>
                  <a:gd name="connsiteY14" fmla="*/ 324530 h 396648"/>
                  <a:gd name="connsiteX15" fmla="*/ 189309 w 396648"/>
                  <a:gd name="connsiteY15" fmla="*/ 324530 h 396648"/>
                  <a:gd name="connsiteX16" fmla="*/ 182830 w 396648"/>
                  <a:gd name="connsiteY16" fmla="*/ 321995 h 396648"/>
                  <a:gd name="connsiteX17" fmla="*/ 180295 w 396648"/>
                  <a:gd name="connsiteY17" fmla="*/ 315516 h 396648"/>
                  <a:gd name="connsiteX18" fmla="*/ 180295 w 396648"/>
                  <a:gd name="connsiteY18" fmla="*/ 216354 h 396648"/>
                  <a:gd name="connsiteX19" fmla="*/ 81132 w 396648"/>
                  <a:gd name="connsiteY19" fmla="*/ 216354 h 396648"/>
                  <a:gd name="connsiteX20" fmla="*/ 74653 w 396648"/>
                  <a:gd name="connsiteY20" fmla="*/ 213818 h 396648"/>
                  <a:gd name="connsiteX21" fmla="*/ 72118 w 396648"/>
                  <a:gd name="connsiteY21" fmla="*/ 207339 h 396648"/>
                  <a:gd name="connsiteX22" fmla="*/ 72118 w 396648"/>
                  <a:gd name="connsiteY22" fmla="*/ 189309 h 396648"/>
                  <a:gd name="connsiteX23" fmla="*/ 74653 w 396648"/>
                  <a:gd name="connsiteY23" fmla="*/ 182830 h 396648"/>
                  <a:gd name="connsiteX24" fmla="*/ 81132 w 396648"/>
                  <a:gd name="connsiteY24" fmla="*/ 180295 h 396648"/>
                  <a:gd name="connsiteX25" fmla="*/ 180295 w 396648"/>
                  <a:gd name="connsiteY25" fmla="*/ 180295 h 396648"/>
                  <a:gd name="connsiteX26" fmla="*/ 180295 w 396648"/>
                  <a:gd name="connsiteY26" fmla="*/ 81133 h 396648"/>
                  <a:gd name="connsiteX27" fmla="*/ 182830 w 396648"/>
                  <a:gd name="connsiteY27" fmla="*/ 74653 h 396648"/>
                  <a:gd name="connsiteX28" fmla="*/ 189309 w 396648"/>
                  <a:gd name="connsiteY28" fmla="*/ 72118 h 396648"/>
                  <a:gd name="connsiteX29" fmla="*/ 81132 w 396648"/>
                  <a:gd name="connsiteY29" fmla="*/ 36059 h 396648"/>
                  <a:gd name="connsiteX30" fmla="*/ 49299 w 396648"/>
                  <a:gd name="connsiteY30" fmla="*/ 49299 h 396648"/>
                  <a:gd name="connsiteX31" fmla="*/ 36058 w 396648"/>
                  <a:gd name="connsiteY31" fmla="*/ 81133 h 396648"/>
                  <a:gd name="connsiteX32" fmla="*/ 36058 w 396648"/>
                  <a:gd name="connsiteY32" fmla="*/ 315516 h 396648"/>
                  <a:gd name="connsiteX33" fmla="*/ 49299 w 396648"/>
                  <a:gd name="connsiteY33" fmla="*/ 347349 h 396648"/>
                  <a:gd name="connsiteX34" fmla="*/ 81132 w 396648"/>
                  <a:gd name="connsiteY34" fmla="*/ 360589 h 396648"/>
                  <a:gd name="connsiteX35" fmla="*/ 315515 w 396648"/>
                  <a:gd name="connsiteY35" fmla="*/ 360589 h 396648"/>
                  <a:gd name="connsiteX36" fmla="*/ 347349 w 396648"/>
                  <a:gd name="connsiteY36" fmla="*/ 347349 h 396648"/>
                  <a:gd name="connsiteX37" fmla="*/ 360589 w 396648"/>
                  <a:gd name="connsiteY37" fmla="*/ 315516 h 396648"/>
                  <a:gd name="connsiteX38" fmla="*/ 360589 w 396648"/>
                  <a:gd name="connsiteY38" fmla="*/ 81133 h 396648"/>
                  <a:gd name="connsiteX39" fmla="*/ 347349 w 396648"/>
                  <a:gd name="connsiteY39" fmla="*/ 49299 h 396648"/>
                  <a:gd name="connsiteX40" fmla="*/ 315515 w 396648"/>
                  <a:gd name="connsiteY40" fmla="*/ 36059 h 396648"/>
                  <a:gd name="connsiteX41" fmla="*/ 81132 w 396648"/>
                  <a:gd name="connsiteY41" fmla="*/ 0 h 396648"/>
                  <a:gd name="connsiteX42" fmla="*/ 315515 w 396648"/>
                  <a:gd name="connsiteY42" fmla="*/ 0 h 396648"/>
                  <a:gd name="connsiteX43" fmla="*/ 372843 w 396648"/>
                  <a:gd name="connsiteY43" fmla="*/ 23804 h 396648"/>
                  <a:gd name="connsiteX44" fmla="*/ 396648 w 396648"/>
                  <a:gd name="connsiteY44" fmla="*/ 81133 h 396648"/>
                  <a:gd name="connsiteX45" fmla="*/ 396648 w 396648"/>
                  <a:gd name="connsiteY45" fmla="*/ 315516 h 396648"/>
                  <a:gd name="connsiteX46" fmla="*/ 372843 w 396648"/>
                  <a:gd name="connsiteY46" fmla="*/ 372844 h 396648"/>
                  <a:gd name="connsiteX47" fmla="*/ 315515 w 396648"/>
                  <a:gd name="connsiteY47" fmla="*/ 396648 h 396648"/>
                  <a:gd name="connsiteX48" fmla="*/ 81132 w 396648"/>
                  <a:gd name="connsiteY48" fmla="*/ 396648 h 396648"/>
                  <a:gd name="connsiteX49" fmla="*/ 23804 w 396648"/>
                  <a:gd name="connsiteY49" fmla="*/ 372844 h 396648"/>
                  <a:gd name="connsiteX50" fmla="*/ 0 w 396648"/>
                  <a:gd name="connsiteY50" fmla="*/ 315516 h 396648"/>
                  <a:gd name="connsiteX51" fmla="*/ 0 w 396648"/>
                  <a:gd name="connsiteY51" fmla="*/ 81133 h 396648"/>
                  <a:gd name="connsiteX52" fmla="*/ 23804 w 396648"/>
                  <a:gd name="connsiteY52" fmla="*/ 23804 h 396648"/>
                  <a:gd name="connsiteX53" fmla="*/ 81132 w 396648"/>
                  <a:gd name="connsiteY5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96648" h="396648">
                    <a:moveTo>
                      <a:pt x="189309" y="72118"/>
                    </a:moveTo>
                    <a:lnTo>
                      <a:pt x="207339" y="72118"/>
                    </a:lnTo>
                    <a:cubicBezTo>
                      <a:pt x="209968" y="72118"/>
                      <a:pt x="212128" y="72963"/>
                      <a:pt x="213818" y="74653"/>
                    </a:cubicBezTo>
                    <a:cubicBezTo>
                      <a:pt x="215508" y="76343"/>
                      <a:pt x="216353" y="78503"/>
                      <a:pt x="216353" y="81133"/>
                    </a:cubicBezTo>
                    <a:lnTo>
                      <a:pt x="216353" y="180295"/>
                    </a:lnTo>
                    <a:lnTo>
                      <a:pt x="315515" y="180295"/>
                    </a:lnTo>
                    <a:cubicBezTo>
                      <a:pt x="318145" y="180295"/>
                      <a:pt x="320305" y="181140"/>
                      <a:pt x="321995" y="182830"/>
                    </a:cubicBezTo>
                    <a:cubicBezTo>
                      <a:pt x="323685" y="184520"/>
                      <a:pt x="324530" y="186680"/>
                      <a:pt x="324530" y="189309"/>
                    </a:cubicBezTo>
                    <a:lnTo>
                      <a:pt x="324530" y="207339"/>
                    </a:lnTo>
                    <a:cubicBezTo>
                      <a:pt x="324530" y="209968"/>
                      <a:pt x="323685" y="212128"/>
                      <a:pt x="321995" y="213818"/>
                    </a:cubicBezTo>
                    <a:cubicBezTo>
                      <a:pt x="320305" y="215508"/>
                      <a:pt x="318145" y="216354"/>
                      <a:pt x="315515" y="216354"/>
                    </a:cubicBezTo>
                    <a:lnTo>
                      <a:pt x="216353" y="216354"/>
                    </a:lnTo>
                    <a:lnTo>
                      <a:pt x="216353" y="315516"/>
                    </a:lnTo>
                    <a:cubicBezTo>
                      <a:pt x="216353" y="318145"/>
                      <a:pt x="215508" y="320305"/>
                      <a:pt x="213818" y="321995"/>
                    </a:cubicBezTo>
                    <a:cubicBezTo>
                      <a:pt x="212128" y="323685"/>
                      <a:pt x="209968" y="324530"/>
                      <a:pt x="207339" y="324530"/>
                    </a:cubicBezTo>
                    <a:lnTo>
                      <a:pt x="189309" y="324530"/>
                    </a:lnTo>
                    <a:cubicBezTo>
                      <a:pt x="186680" y="324530"/>
                      <a:pt x="184520" y="323685"/>
                      <a:pt x="182830" y="321995"/>
                    </a:cubicBezTo>
                    <a:cubicBezTo>
                      <a:pt x="181139" y="320305"/>
                      <a:pt x="180295" y="318145"/>
                      <a:pt x="180295" y="315516"/>
                    </a:cubicBezTo>
                    <a:lnTo>
                      <a:pt x="180295" y="216354"/>
                    </a:lnTo>
                    <a:lnTo>
                      <a:pt x="81132" y="216354"/>
                    </a:lnTo>
                    <a:cubicBezTo>
                      <a:pt x="78503" y="216354"/>
                      <a:pt x="76344" y="215508"/>
                      <a:pt x="74653" y="213818"/>
                    </a:cubicBezTo>
                    <a:cubicBezTo>
                      <a:pt x="72963" y="212128"/>
                      <a:pt x="72118" y="209968"/>
                      <a:pt x="72118" y="207339"/>
                    </a:cubicBezTo>
                    <a:lnTo>
                      <a:pt x="72118" y="189309"/>
                    </a:lnTo>
                    <a:cubicBezTo>
                      <a:pt x="72118" y="186680"/>
                      <a:pt x="72963" y="184520"/>
                      <a:pt x="74653" y="182830"/>
                    </a:cubicBezTo>
                    <a:cubicBezTo>
                      <a:pt x="76344" y="181140"/>
                      <a:pt x="78503" y="180295"/>
                      <a:pt x="81132" y="180295"/>
                    </a:cubicBezTo>
                    <a:lnTo>
                      <a:pt x="180295" y="180295"/>
                    </a:lnTo>
                    <a:lnTo>
                      <a:pt x="180295" y="81133"/>
                    </a:lnTo>
                    <a:cubicBezTo>
                      <a:pt x="180295" y="78503"/>
                      <a:pt x="181139" y="76343"/>
                      <a:pt x="182830" y="74653"/>
                    </a:cubicBezTo>
                    <a:cubicBezTo>
                      <a:pt x="184520" y="72963"/>
                      <a:pt x="186680" y="72118"/>
                      <a:pt x="189309" y="72118"/>
                    </a:cubicBezTo>
                    <a:close/>
                    <a:moveTo>
                      <a:pt x="81132" y="36059"/>
                    </a:moveTo>
                    <a:cubicBezTo>
                      <a:pt x="68737" y="36059"/>
                      <a:pt x="58126" y="40472"/>
                      <a:pt x="49299" y="49299"/>
                    </a:cubicBezTo>
                    <a:cubicBezTo>
                      <a:pt x="40472" y="58126"/>
                      <a:pt x="36058" y="68737"/>
                      <a:pt x="36058" y="81133"/>
                    </a:cubicBezTo>
                    <a:lnTo>
                      <a:pt x="36058" y="315516"/>
                    </a:lnTo>
                    <a:cubicBezTo>
                      <a:pt x="36058" y="327911"/>
                      <a:pt x="40472" y="338522"/>
                      <a:pt x="49299" y="347349"/>
                    </a:cubicBezTo>
                    <a:cubicBezTo>
                      <a:pt x="58126" y="356176"/>
                      <a:pt x="68737" y="360589"/>
                      <a:pt x="81132" y="360589"/>
                    </a:cubicBezTo>
                    <a:lnTo>
                      <a:pt x="315515" y="360589"/>
                    </a:lnTo>
                    <a:cubicBezTo>
                      <a:pt x="327911" y="360589"/>
                      <a:pt x="338522" y="356176"/>
                      <a:pt x="347349" y="347349"/>
                    </a:cubicBezTo>
                    <a:cubicBezTo>
                      <a:pt x="356176" y="338522"/>
                      <a:pt x="360589" y="327911"/>
                      <a:pt x="360589" y="315516"/>
                    </a:cubicBezTo>
                    <a:lnTo>
                      <a:pt x="360589" y="81133"/>
                    </a:lnTo>
                    <a:cubicBezTo>
                      <a:pt x="360589" y="68737"/>
                      <a:pt x="356176" y="58126"/>
                      <a:pt x="347349" y="49299"/>
                    </a:cubicBezTo>
                    <a:cubicBezTo>
                      <a:pt x="338522" y="40472"/>
                      <a:pt x="327911" y="36059"/>
                      <a:pt x="315515" y="36059"/>
                    </a:cubicBezTo>
                    <a:close/>
                    <a:moveTo>
                      <a:pt x="81132" y="0"/>
                    </a:moveTo>
                    <a:lnTo>
                      <a:pt x="315515" y="0"/>
                    </a:lnTo>
                    <a:cubicBezTo>
                      <a:pt x="337865" y="0"/>
                      <a:pt x="356973" y="7935"/>
                      <a:pt x="372843" y="23804"/>
                    </a:cubicBezTo>
                    <a:cubicBezTo>
                      <a:pt x="388713" y="39674"/>
                      <a:pt x="396648" y="58783"/>
                      <a:pt x="396648" y="81133"/>
                    </a:cubicBezTo>
                    <a:lnTo>
                      <a:pt x="396648" y="315516"/>
                    </a:lnTo>
                    <a:cubicBezTo>
                      <a:pt x="396648" y="337865"/>
                      <a:pt x="388713" y="356974"/>
                      <a:pt x="372843" y="372844"/>
                    </a:cubicBezTo>
                    <a:cubicBezTo>
                      <a:pt x="356973" y="388713"/>
                      <a:pt x="337865" y="396648"/>
                      <a:pt x="315515" y="396648"/>
                    </a:cubicBezTo>
                    <a:lnTo>
                      <a:pt x="81132" y="396648"/>
                    </a:lnTo>
                    <a:cubicBezTo>
                      <a:pt x="58784" y="396648"/>
                      <a:pt x="39674" y="388713"/>
                      <a:pt x="23804" y="372844"/>
                    </a:cubicBezTo>
                    <a:cubicBezTo>
                      <a:pt x="7934" y="356974"/>
                      <a:pt x="0" y="337865"/>
                      <a:pt x="0" y="315516"/>
                    </a:cubicBezTo>
                    <a:lnTo>
                      <a:pt x="0" y="81133"/>
                    </a:lnTo>
                    <a:cubicBezTo>
                      <a:pt x="0" y="58783"/>
                      <a:pt x="7934" y="39674"/>
                      <a:pt x="23804" y="23804"/>
                    </a:cubicBezTo>
                    <a:cubicBezTo>
                      <a:pt x="39674" y="7935"/>
                      <a:pt x="58784" y="0"/>
                      <a:pt x="81132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29939" y="3498470"/>
            <a:ext cx="2644110" cy="338554"/>
            <a:chOff x="529939" y="3211379"/>
            <a:chExt cx="2644110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909009" y="3211379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Released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6ED270D-64EE-46C8-9BD6-BA7182175804}"/>
                </a:ext>
              </a:extLst>
            </p:cNvPr>
            <p:cNvSpPr/>
            <p:nvPr/>
          </p:nvSpPr>
          <p:spPr>
            <a:xfrm>
              <a:off x="529939" y="3222013"/>
              <a:ext cx="346045" cy="315228"/>
            </a:xfrm>
            <a:custGeom>
              <a:avLst/>
              <a:gdLst/>
              <a:ahLst/>
              <a:cxnLst/>
              <a:rect l="l" t="t" r="r" b="b"/>
              <a:pathLst>
                <a:path w="396702" h="396648">
                  <a:moveTo>
                    <a:pt x="378558" y="0"/>
                  </a:moveTo>
                  <a:cubicBezTo>
                    <a:pt x="383629" y="0"/>
                    <a:pt x="387855" y="1784"/>
                    <a:pt x="391235" y="5352"/>
                  </a:cubicBezTo>
                  <a:cubicBezTo>
                    <a:pt x="394052" y="7982"/>
                    <a:pt x="395790" y="11221"/>
                    <a:pt x="396447" y="15071"/>
                  </a:cubicBezTo>
                  <a:cubicBezTo>
                    <a:pt x="397104" y="18921"/>
                    <a:pt x="396494" y="22631"/>
                    <a:pt x="394616" y="26199"/>
                  </a:cubicBezTo>
                  <a:lnTo>
                    <a:pt x="214322" y="386788"/>
                  </a:lnTo>
                  <a:cubicBezTo>
                    <a:pt x="211128" y="393361"/>
                    <a:pt x="205776" y="396648"/>
                    <a:pt x="198264" y="396648"/>
                  </a:cubicBezTo>
                  <a:cubicBezTo>
                    <a:pt x="197325" y="396648"/>
                    <a:pt x="195917" y="396460"/>
                    <a:pt x="194038" y="396085"/>
                  </a:cubicBezTo>
                  <a:cubicBezTo>
                    <a:pt x="189906" y="395146"/>
                    <a:pt x="186572" y="393033"/>
                    <a:pt x="184038" y="389746"/>
                  </a:cubicBezTo>
                  <a:cubicBezTo>
                    <a:pt x="181502" y="386460"/>
                    <a:pt x="180234" y="382750"/>
                    <a:pt x="180234" y="378619"/>
                  </a:cubicBezTo>
                  <a:lnTo>
                    <a:pt x="180234" y="216353"/>
                  </a:lnTo>
                  <a:lnTo>
                    <a:pt x="17969" y="216353"/>
                  </a:lnTo>
                  <a:cubicBezTo>
                    <a:pt x="13838" y="216353"/>
                    <a:pt x="10129" y="215086"/>
                    <a:pt x="6842" y="212550"/>
                  </a:cubicBezTo>
                  <a:cubicBezTo>
                    <a:pt x="3555" y="210015"/>
                    <a:pt x="1442" y="206681"/>
                    <a:pt x="503" y="202550"/>
                  </a:cubicBezTo>
                  <a:cubicBezTo>
                    <a:pt x="-436" y="198418"/>
                    <a:pt x="-60" y="194474"/>
                    <a:pt x="1630" y="190718"/>
                  </a:cubicBezTo>
                  <a:cubicBezTo>
                    <a:pt x="3321" y="186962"/>
                    <a:pt x="6044" y="184145"/>
                    <a:pt x="9800" y="182266"/>
                  </a:cubicBezTo>
                  <a:lnTo>
                    <a:pt x="370388" y="1972"/>
                  </a:lnTo>
                  <a:cubicBezTo>
                    <a:pt x="372830" y="657"/>
                    <a:pt x="375554" y="0"/>
                    <a:pt x="3785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038" y="4086670"/>
            <a:ext cx="2616986" cy="377152"/>
            <a:chOff x="524038" y="3640084"/>
            <a:chExt cx="2616986" cy="377152"/>
          </a:xfrm>
        </p:grpSpPr>
        <p:sp>
          <p:nvSpPr>
            <p:cNvPr id="80" name="TextBox 79"/>
            <p:cNvSpPr txBox="1"/>
            <p:nvPr/>
          </p:nvSpPr>
          <p:spPr>
            <a:xfrm>
              <a:off x="875984" y="3678682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Received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 rot="5400000">
              <a:off x="537079" y="3627043"/>
              <a:ext cx="325864" cy="351945"/>
            </a:xfrm>
            <a:custGeom>
              <a:avLst/>
              <a:gdLst>
                <a:gd name="connsiteX0" fmla="*/ 162265 w 432706"/>
                <a:gd name="connsiteY0" fmla="*/ 9015 h 360589"/>
                <a:gd name="connsiteX1" fmla="*/ 174943 w 432706"/>
                <a:gd name="connsiteY1" fmla="*/ 14367 h 360589"/>
                <a:gd name="connsiteX2" fmla="*/ 328193 w 432706"/>
                <a:gd name="connsiteY2" fmla="*/ 167618 h 360589"/>
                <a:gd name="connsiteX3" fmla="*/ 333545 w 432706"/>
                <a:gd name="connsiteY3" fmla="*/ 180295 h 360589"/>
                <a:gd name="connsiteX4" fmla="*/ 328193 w 432706"/>
                <a:gd name="connsiteY4" fmla="*/ 192972 h 360589"/>
                <a:gd name="connsiteX5" fmla="*/ 174943 w 432706"/>
                <a:gd name="connsiteY5" fmla="*/ 346222 h 360589"/>
                <a:gd name="connsiteX6" fmla="*/ 162265 w 432706"/>
                <a:gd name="connsiteY6" fmla="*/ 351574 h 360589"/>
                <a:gd name="connsiteX7" fmla="*/ 149588 w 432706"/>
                <a:gd name="connsiteY7" fmla="*/ 346222 h 360589"/>
                <a:gd name="connsiteX8" fmla="*/ 144237 w 432706"/>
                <a:gd name="connsiteY8" fmla="*/ 333545 h 360589"/>
                <a:gd name="connsiteX9" fmla="*/ 144237 w 432706"/>
                <a:gd name="connsiteY9" fmla="*/ 252412 h 360589"/>
                <a:gd name="connsiteX10" fmla="*/ 18029 w 432706"/>
                <a:gd name="connsiteY10" fmla="*/ 252412 h 360589"/>
                <a:gd name="connsiteX11" fmla="*/ 5352 w 432706"/>
                <a:gd name="connsiteY11" fmla="*/ 247060 h 360589"/>
                <a:gd name="connsiteX12" fmla="*/ 0 w 432706"/>
                <a:gd name="connsiteY12" fmla="*/ 234383 h 360589"/>
                <a:gd name="connsiteX13" fmla="*/ 0 w 432706"/>
                <a:gd name="connsiteY13" fmla="*/ 126206 h 360589"/>
                <a:gd name="connsiteX14" fmla="*/ 5352 w 432706"/>
                <a:gd name="connsiteY14" fmla="*/ 113529 h 360589"/>
                <a:gd name="connsiteX15" fmla="*/ 18029 w 432706"/>
                <a:gd name="connsiteY15" fmla="*/ 108177 h 360589"/>
                <a:gd name="connsiteX16" fmla="*/ 144237 w 432706"/>
                <a:gd name="connsiteY16" fmla="*/ 108177 h 360589"/>
                <a:gd name="connsiteX17" fmla="*/ 144237 w 432706"/>
                <a:gd name="connsiteY17" fmla="*/ 27044 h 360589"/>
                <a:gd name="connsiteX18" fmla="*/ 149588 w 432706"/>
                <a:gd name="connsiteY18" fmla="*/ 14367 h 360589"/>
                <a:gd name="connsiteX19" fmla="*/ 162265 w 432706"/>
                <a:gd name="connsiteY19" fmla="*/ 9015 h 360589"/>
                <a:gd name="connsiteX20" fmla="*/ 261426 w 432706"/>
                <a:gd name="connsiteY20" fmla="*/ 0 h 360589"/>
                <a:gd name="connsiteX21" fmla="*/ 351573 w 432706"/>
                <a:gd name="connsiteY21" fmla="*/ 0 h 360589"/>
                <a:gd name="connsiteX22" fmla="*/ 408901 w 432706"/>
                <a:gd name="connsiteY22" fmla="*/ 23804 h 360589"/>
                <a:gd name="connsiteX23" fmla="*/ 432706 w 432706"/>
                <a:gd name="connsiteY23" fmla="*/ 81132 h 360589"/>
                <a:gd name="connsiteX24" fmla="*/ 432706 w 432706"/>
                <a:gd name="connsiteY24" fmla="*/ 279457 h 360589"/>
                <a:gd name="connsiteX25" fmla="*/ 408901 w 432706"/>
                <a:gd name="connsiteY25" fmla="*/ 336785 h 360589"/>
                <a:gd name="connsiteX26" fmla="*/ 351573 w 432706"/>
                <a:gd name="connsiteY26" fmla="*/ 360589 h 360589"/>
                <a:gd name="connsiteX27" fmla="*/ 261426 w 432706"/>
                <a:gd name="connsiteY27" fmla="*/ 360589 h 360589"/>
                <a:gd name="connsiteX28" fmla="*/ 255089 w 432706"/>
                <a:gd name="connsiteY28" fmla="*/ 357913 h 360589"/>
                <a:gd name="connsiteX29" fmla="*/ 252412 w 432706"/>
                <a:gd name="connsiteY29" fmla="*/ 351574 h 360589"/>
                <a:gd name="connsiteX30" fmla="*/ 252130 w 432706"/>
                <a:gd name="connsiteY30" fmla="*/ 345940 h 360589"/>
                <a:gd name="connsiteX31" fmla="*/ 251989 w 432706"/>
                <a:gd name="connsiteY31" fmla="*/ 338475 h 360589"/>
                <a:gd name="connsiteX32" fmla="*/ 252835 w 432706"/>
                <a:gd name="connsiteY32" fmla="*/ 331855 h 360589"/>
                <a:gd name="connsiteX33" fmla="*/ 255651 w 432706"/>
                <a:gd name="connsiteY33" fmla="*/ 326361 h 360589"/>
                <a:gd name="connsiteX34" fmla="*/ 261426 w 432706"/>
                <a:gd name="connsiteY34" fmla="*/ 324530 h 360589"/>
                <a:gd name="connsiteX35" fmla="*/ 351573 w 432706"/>
                <a:gd name="connsiteY35" fmla="*/ 324530 h 360589"/>
                <a:gd name="connsiteX36" fmla="*/ 383408 w 432706"/>
                <a:gd name="connsiteY36" fmla="*/ 311290 h 360589"/>
                <a:gd name="connsiteX37" fmla="*/ 396648 w 432706"/>
                <a:gd name="connsiteY37" fmla="*/ 279457 h 360589"/>
                <a:gd name="connsiteX38" fmla="*/ 396648 w 432706"/>
                <a:gd name="connsiteY38" fmla="*/ 81132 h 360589"/>
                <a:gd name="connsiteX39" fmla="*/ 383408 w 432706"/>
                <a:gd name="connsiteY39" fmla="*/ 49299 h 360589"/>
                <a:gd name="connsiteX40" fmla="*/ 351573 w 432706"/>
                <a:gd name="connsiteY40" fmla="*/ 36059 h 360589"/>
                <a:gd name="connsiteX41" fmla="*/ 270441 w 432706"/>
                <a:gd name="connsiteY41" fmla="*/ 36059 h 360589"/>
                <a:gd name="connsiteX42" fmla="*/ 267342 w 432706"/>
                <a:gd name="connsiteY42" fmla="*/ 36059 h 360589"/>
                <a:gd name="connsiteX43" fmla="*/ 263680 w 432706"/>
                <a:gd name="connsiteY43" fmla="*/ 36059 h 360589"/>
                <a:gd name="connsiteX44" fmla="*/ 260441 w 432706"/>
                <a:gd name="connsiteY44" fmla="*/ 35777 h 360589"/>
                <a:gd name="connsiteX45" fmla="*/ 257201 w 432706"/>
                <a:gd name="connsiteY45" fmla="*/ 34932 h 360589"/>
                <a:gd name="connsiteX46" fmla="*/ 254948 w 432706"/>
                <a:gd name="connsiteY46" fmla="*/ 33383 h 360589"/>
                <a:gd name="connsiteX47" fmla="*/ 252976 w 432706"/>
                <a:gd name="connsiteY47" fmla="*/ 30847 h 360589"/>
                <a:gd name="connsiteX48" fmla="*/ 252412 w 432706"/>
                <a:gd name="connsiteY48" fmla="*/ 27044 h 360589"/>
                <a:gd name="connsiteX49" fmla="*/ 252130 w 432706"/>
                <a:gd name="connsiteY49" fmla="*/ 21410 h 360589"/>
                <a:gd name="connsiteX50" fmla="*/ 251989 w 432706"/>
                <a:gd name="connsiteY50" fmla="*/ 13945 h 360589"/>
                <a:gd name="connsiteX51" fmla="*/ 252835 w 432706"/>
                <a:gd name="connsiteY51" fmla="*/ 7324 h 360589"/>
                <a:gd name="connsiteX52" fmla="*/ 255651 w 432706"/>
                <a:gd name="connsiteY52" fmla="*/ 1831 h 360589"/>
                <a:gd name="connsiteX53" fmla="*/ 261426 w 432706"/>
                <a:gd name="connsiteY53" fmla="*/ 0 h 36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32706" h="360589">
                  <a:moveTo>
                    <a:pt x="162265" y="9015"/>
                  </a:moveTo>
                  <a:cubicBezTo>
                    <a:pt x="167148" y="9015"/>
                    <a:pt x="171374" y="10799"/>
                    <a:pt x="174943" y="14367"/>
                  </a:cubicBezTo>
                  <a:lnTo>
                    <a:pt x="328193" y="167618"/>
                  </a:lnTo>
                  <a:cubicBezTo>
                    <a:pt x="331761" y="171186"/>
                    <a:pt x="333545" y="175412"/>
                    <a:pt x="333545" y="180295"/>
                  </a:cubicBezTo>
                  <a:cubicBezTo>
                    <a:pt x="333545" y="185178"/>
                    <a:pt x="331761" y="189403"/>
                    <a:pt x="328193" y="192972"/>
                  </a:cubicBezTo>
                  <a:lnTo>
                    <a:pt x="174943" y="346222"/>
                  </a:lnTo>
                  <a:cubicBezTo>
                    <a:pt x="171374" y="349790"/>
                    <a:pt x="167148" y="351574"/>
                    <a:pt x="162265" y="351574"/>
                  </a:cubicBezTo>
                  <a:cubicBezTo>
                    <a:pt x="157382" y="351574"/>
                    <a:pt x="153157" y="349790"/>
                    <a:pt x="149588" y="346222"/>
                  </a:cubicBezTo>
                  <a:cubicBezTo>
                    <a:pt x="146020" y="342654"/>
                    <a:pt x="144237" y="338428"/>
                    <a:pt x="144237" y="333545"/>
                  </a:cubicBezTo>
                  <a:lnTo>
                    <a:pt x="144237" y="252412"/>
                  </a:lnTo>
                  <a:lnTo>
                    <a:pt x="18029" y="252412"/>
                  </a:lnTo>
                  <a:cubicBezTo>
                    <a:pt x="13147" y="252412"/>
                    <a:pt x="8921" y="250628"/>
                    <a:pt x="5352" y="247060"/>
                  </a:cubicBezTo>
                  <a:cubicBezTo>
                    <a:pt x="1784" y="243492"/>
                    <a:pt x="0" y="239266"/>
                    <a:pt x="0" y="234383"/>
                  </a:cubicBezTo>
                  <a:lnTo>
                    <a:pt x="0" y="126206"/>
                  </a:lnTo>
                  <a:cubicBezTo>
                    <a:pt x="0" y="121323"/>
                    <a:pt x="1784" y="117098"/>
                    <a:pt x="5352" y="113529"/>
                  </a:cubicBezTo>
                  <a:cubicBezTo>
                    <a:pt x="8921" y="109961"/>
                    <a:pt x="13147" y="108177"/>
                    <a:pt x="18029" y="108177"/>
                  </a:cubicBezTo>
                  <a:lnTo>
                    <a:pt x="144237" y="108177"/>
                  </a:lnTo>
                  <a:lnTo>
                    <a:pt x="144237" y="27044"/>
                  </a:lnTo>
                  <a:cubicBezTo>
                    <a:pt x="144237" y="22161"/>
                    <a:pt x="146020" y="17935"/>
                    <a:pt x="149588" y="14367"/>
                  </a:cubicBezTo>
                  <a:cubicBezTo>
                    <a:pt x="153157" y="10799"/>
                    <a:pt x="157382" y="9015"/>
                    <a:pt x="162265" y="9015"/>
                  </a:cubicBezTo>
                  <a:close/>
                  <a:moveTo>
                    <a:pt x="261426" y="0"/>
                  </a:moveTo>
                  <a:lnTo>
                    <a:pt x="351573" y="0"/>
                  </a:lnTo>
                  <a:cubicBezTo>
                    <a:pt x="373923" y="0"/>
                    <a:pt x="393032" y="7935"/>
                    <a:pt x="408901" y="23804"/>
                  </a:cubicBezTo>
                  <a:cubicBezTo>
                    <a:pt x="424771" y="39674"/>
                    <a:pt x="432706" y="58783"/>
                    <a:pt x="432706" y="81132"/>
                  </a:cubicBezTo>
                  <a:lnTo>
                    <a:pt x="432706" y="279457"/>
                  </a:lnTo>
                  <a:cubicBezTo>
                    <a:pt x="432706" y="301806"/>
                    <a:pt x="424771" y="320915"/>
                    <a:pt x="408901" y="336785"/>
                  </a:cubicBezTo>
                  <a:cubicBezTo>
                    <a:pt x="393032" y="352654"/>
                    <a:pt x="373923" y="360589"/>
                    <a:pt x="351573" y="360589"/>
                  </a:cubicBezTo>
                  <a:lnTo>
                    <a:pt x="261426" y="360589"/>
                  </a:lnTo>
                  <a:cubicBezTo>
                    <a:pt x="258985" y="360589"/>
                    <a:pt x="256872" y="359697"/>
                    <a:pt x="255089" y="357913"/>
                  </a:cubicBezTo>
                  <a:cubicBezTo>
                    <a:pt x="253304" y="356129"/>
                    <a:pt x="252412" y="354016"/>
                    <a:pt x="252412" y="351574"/>
                  </a:cubicBezTo>
                  <a:cubicBezTo>
                    <a:pt x="252412" y="350823"/>
                    <a:pt x="252317" y="348945"/>
                    <a:pt x="252130" y="345940"/>
                  </a:cubicBezTo>
                  <a:cubicBezTo>
                    <a:pt x="251942" y="342935"/>
                    <a:pt x="251895" y="340447"/>
                    <a:pt x="251989" y="338475"/>
                  </a:cubicBezTo>
                  <a:cubicBezTo>
                    <a:pt x="252082" y="336503"/>
                    <a:pt x="252365" y="334296"/>
                    <a:pt x="252835" y="331855"/>
                  </a:cubicBezTo>
                  <a:cubicBezTo>
                    <a:pt x="253304" y="329413"/>
                    <a:pt x="254242" y="327582"/>
                    <a:pt x="255651" y="326361"/>
                  </a:cubicBezTo>
                  <a:cubicBezTo>
                    <a:pt x="257060" y="325141"/>
                    <a:pt x="258985" y="324530"/>
                    <a:pt x="261426" y="324530"/>
                  </a:cubicBezTo>
                  <a:lnTo>
                    <a:pt x="351573" y="324530"/>
                  </a:lnTo>
                  <a:cubicBezTo>
                    <a:pt x="363969" y="324530"/>
                    <a:pt x="374580" y="320117"/>
                    <a:pt x="383408" y="311290"/>
                  </a:cubicBezTo>
                  <a:cubicBezTo>
                    <a:pt x="392234" y="302463"/>
                    <a:pt x="396648" y="291852"/>
                    <a:pt x="396648" y="279457"/>
                  </a:cubicBezTo>
                  <a:lnTo>
                    <a:pt x="396648" y="81132"/>
                  </a:lnTo>
                  <a:cubicBezTo>
                    <a:pt x="396648" y="68737"/>
                    <a:pt x="392234" y="58126"/>
                    <a:pt x="383408" y="49299"/>
                  </a:cubicBezTo>
                  <a:cubicBezTo>
                    <a:pt x="374580" y="40472"/>
                    <a:pt x="363969" y="36059"/>
                    <a:pt x="351573" y="36059"/>
                  </a:cubicBezTo>
                  <a:lnTo>
                    <a:pt x="270441" y="36059"/>
                  </a:lnTo>
                  <a:cubicBezTo>
                    <a:pt x="270253" y="36059"/>
                    <a:pt x="269220" y="36059"/>
                    <a:pt x="267342" y="36059"/>
                  </a:cubicBezTo>
                  <a:cubicBezTo>
                    <a:pt x="265464" y="36059"/>
                    <a:pt x="264244" y="36059"/>
                    <a:pt x="263680" y="36059"/>
                  </a:cubicBezTo>
                  <a:cubicBezTo>
                    <a:pt x="263118" y="36059"/>
                    <a:pt x="262037" y="35965"/>
                    <a:pt x="260441" y="35777"/>
                  </a:cubicBezTo>
                  <a:cubicBezTo>
                    <a:pt x="258844" y="35589"/>
                    <a:pt x="257764" y="35308"/>
                    <a:pt x="257201" y="34932"/>
                  </a:cubicBezTo>
                  <a:cubicBezTo>
                    <a:pt x="256638" y="34556"/>
                    <a:pt x="255886" y="34040"/>
                    <a:pt x="254948" y="33383"/>
                  </a:cubicBezTo>
                  <a:cubicBezTo>
                    <a:pt x="254009" y="32725"/>
                    <a:pt x="253351" y="31880"/>
                    <a:pt x="252976" y="30847"/>
                  </a:cubicBezTo>
                  <a:cubicBezTo>
                    <a:pt x="252600" y="29814"/>
                    <a:pt x="252412" y="28547"/>
                    <a:pt x="252412" y="27044"/>
                  </a:cubicBezTo>
                  <a:cubicBezTo>
                    <a:pt x="252412" y="26293"/>
                    <a:pt x="252317" y="24415"/>
                    <a:pt x="252130" y="21410"/>
                  </a:cubicBezTo>
                  <a:cubicBezTo>
                    <a:pt x="251942" y="18405"/>
                    <a:pt x="251895" y="15917"/>
                    <a:pt x="251989" y="13945"/>
                  </a:cubicBezTo>
                  <a:cubicBezTo>
                    <a:pt x="252082" y="11973"/>
                    <a:pt x="252365" y="9766"/>
                    <a:pt x="252835" y="7324"/>
                  </a:cubicBezTo>
                  <a:cubicBezTo>
                    <a:pt x="253304" y="4883"/>
                    <a:pt x="254242" y="3052"/>
                    <a:pt x="255651" y="1831"/>
                  </a:cubicBezTo>
                  <a:cubicBezTo>
                    <a:pt x="257060" y="610"/>
                    <a:pt x="258985" y="0"/>
                    <a:pt x="2614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939" y="4658246"/>
            <a:ext cx="2341488" cy="413167"/>
            <a:chOff x="529939" y="4094697"/>
            <a:chExt cx="2341488" cy="413167"/>
          </a:xfrm>
        </p:grpSpPr>
        <p:sp>
          <p:nvSpPr>
            <p:cNvPr id="78" name="TextBox 77"/>
            <p:cNvSpPr txBox="1"/>
            <p:nvPr/>
          </p:nvSpPr>
          <p:spPr>
            <a:xfrm>
              <a:off x="885515" y="4169310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Office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529939" y="4094697"/>
              <a:ext cx="379070" cy="356987"/>
            </a:xfrm>
            <a:custGeom>
              <a:avLst/>
              <a:gdLst/>
              <a:ahLst/>
              <a:cxnLst/>
              <a:rect l="l" t="t" r="r" b="b"/>
              <a:pathLst>
                <a:path w="468766" h="396648">
                  <a:moveTo>
                    <a:pt x="63104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1" y="18593"/>
                  </a:cubicBezTo>
                  <a:cubicBezTo>
                    <a:pt x="210156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405663" y="72118"/>
                  </a:lnTo>
                  <a:cubicBezTo>
                    <a:pt x="422942" y="72118"/>
                    <a:pt x="437778" y="78315"/>
                    <a:pt x="450173" y="90711"/>
                  </a:cubicBezTo>
                  <a:cubicBezTo>
                    <a:pt x="462569" y="103106"/>
                    <a:pt x="468766" y="117943"/>
                    <a:pt x="468766" y="135221"/>
                  </a:cubicBezTo>
                  <a:lnTo>
                    <a:pt x="468766" y="333545"/>
                  </a:lnTo>
                  <a:cubicBezTo>
                    <a:pt x="468766" y="350824"/>
                    <a:pt x="462569" y="365660"/>
                    <a:pt x="450173" y="378056"/>
                  </a:cubicBezTo>
                  <a:cubicBezTo>
                    <a:pt x="437778" y="390451"/>
                    <a:pt x="422942" y="396648"/>
                    <a:pt x="405663" y="396648"/>
                  </a:cubicBezTo>
                  <a:lnTo>
                    <a:pt x="63104" y="396648"/>
                  </a:lnTo>
                  <a:cubicBezTo>
                    <a:pt x="45825" y="396648"/>
                    <a:pt x="30988" y="390451"/>
                    <a:pt x="18593" y="378056"/>
                  </a:cubicBezTo>
                  <a:cubicBezTo>
                    <a:pt x="6198" y="365660"/>
                    <a:pt x="0" y="350824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Isosceles Triangle 36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9" name="Freeform 38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3498112" y="296202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Documents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91399" y="1032186"/>
            <a:ext cx="389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Office Documents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91399" y="1572252"/>
            <a:ext cx="4997303" cy="52839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85098" y="1656539"/>
            <a:ext cx="1880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NeueLT Std Med" panose="020B0604020202020204" pitchFamily="34" charset="0"/>
              </a:rPr>
              <a:t>Search Document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NeueLT Std Med" panose="020B0604020202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31" y="1656539"/>
            <a:ext cx="307231" cy="3072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5279" y="2217510"/>
            <a:ext cx="8340037" cy="415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5912" y="2228143"/>
            <a:ext cx="8335895" cy="562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18383" y="2329631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File Name</a:t>
            </a:r>
            <a:endParaRPr lang="en-US" sz="1600" dirty="0">
              <a:solidFill>
                <a:schemeClr val="bg1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77570" y="2321159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File Description</a:t>
            </a:r>
            <a:endParaRPr lang="en-US" sz="1600" dirty="0">
              <a:solidFill>
                <a:schemeClr val="bg1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3948" y="2310526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NeueLT Std Med" panose="020B0604020202020204" pitchFamily="34" charset="0"/>
              </a:rPr>
              <a:t>Last Date Modified</a:t>
            </a:r>
            <a:endParaRPr lang="en-US" sz="1600" dirty="0">
              <a:solidFill>
                <a:schemeClr val="bg1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7331" y="3060748"/>
            <a:ext cx="27089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DTS Sample File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Thesis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Proposal Templates</a:t>
            </a: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Documentation DTS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2365" y="3041368"/>
            <a:ext cx="6559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22059" y="3037545"/>
            <a:ext cx="13997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May 22, 2021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25, 2021</a:t>
            </a: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25, 2021</a:t>
            </a:r>
          </a:p>
          <a:p>
            <a:pPr fontAlgn="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June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01, 2021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3317358" y="72805"/>
            <a:ext cx="8801068" cy="6668236"/>
          </a:xfrm>
          <a:prstGeom prst="roundRect">
            <a:avLst>
              <a:gd name="adj" fmla="val 2942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021" y="5162505"/>
            <a:ext cx="3317358" cy="738931"/>
          </a:xfrm>
          <a:prstGeom prst="rect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6339" y="142314"/>
            <a:ext cx="287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rgbClr val="F5F5F5"/>
                </a:solidFill>
                <a:latin typeface="Arial Rounded MT Bold" panose="020F0704030504030204" pitchFamily="34" charset="0"/>
              </a:rPr>
              <a:t>Document Tracking System with SMS Notification</a:t>
            </a:r>
            <a:endParaRPr lang="en-US" sz="1600" b="1" spc="300" dirty="0">
              <a:solidFill>
                <a:srgbClr val="F5F5F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13019" r="26642" b="14029"/>
          <a:stretch/>
        </p:blipFill>
        <p:spPr>
          <a:xfrm>
            <a:off x="-982" y="207294"/>
            <a:ext cx="722728" cy="6579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2471" y="1667172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6362" y="2296591"/>
            <a:ext cx="1736934" cy="352489"/>
            <a:chOff x="186362" y="2296591"/>
            <a:chExt cx="1736934" cy="352489"/>
          </a:xfrm>
        </p:grpSpPr>
        <p:sp>
          <p:nvSpPr>
            <p:cNvPr id="67" name="TextBox 66"/>
            <p:cNvSpPr txBox="1"/>
            <p:nvPr/>
          </p:nvSpPr>
          <p:spPr>
            <a:xfrm>
              <a:off x="626339" y="2310526"/>
              <a:ext cx="129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6362" y="2296591"/>
              <a:ext cx="428641" cy="292643"/>
            </a:xfrm>
            <a:custGeom>
              <a:avLst/>
              <a:gdLst>
                <a:gd name="connsiteX0" fmla="*/ 198324 w 529333"/>
                <a:gd name="connsiteY0" fmla="*/ 216354 h 396648"/>
                <a:gd name="connsiteX1" fmla="*/ 504825 w 529333"/>
                <a:gd name="connsiteY1" fmla="*/ 216354 h 396648"/>
                <a:gd name="connsiteX2" fmla="*/ 521868 w 529333"/>
                <a:gd name="connsiteY2" fmla="*/ 220016 h 396648"/>
                <a:gd name="connsiteX3" fmla="*/ 529333 w 529333"/>
                <a:gd name="connsiteY3" fmla="*/ 232130 h 396648"/>
                <a:gd name="connsiteX4" fmla="*/ 520600 w 529333"/>
                <a:gd name="connsiteY4" fmla="*/ 250722 h 396648"/>
                <a:gd name="connsiteX5" fmla="*/ 425945 w 529333"/>
                <a:gd name="connsiteY5" fmla="*/ 362279 h 396648"/>
                <a:gd name="connsiteX6" fmla="*/ 392000 w 529333"/>
                <a:gd name="connsiteY6" fmla="*/ 386647 h 396648"/>
                <a:gd name="connsiteX7" fmla="*/ 351574 w 529333"/>
                <a:gd name="connsiteY7" fmla="*/ 396648 h 396648"/>
                <a:gd name="connsiteX8" fmla="*/ 45073 w 529333"/>
                <a:gd name="connsiteY8" fmla="*/ 396648 h 396648"/>
                <a:gd name="connsiteX9" fmla="*/ 28030 w 529333"/>
                <a:gd name="connsiteY9" fmla="*/ 392986 h 396648"/>
                <a:gd name="connsiteX10" fmla="*/ 20565 w 529333"/>
                <a:gd name="connsiteY10" fmla="*/ 380873 h 396648"/>
                <a:gd name="connsiteX11" fmla="*/ 29297 w 529333"/>
                <a:gd name="connsiteY11" fmla="*/ 362279 h 396648"/>
                <a:gd name="connsiteX12" fmla="*/ 123952 w 529333"/>
                <a:gd name="connsiteY12" fmla="*/ 250722 h 396648"/>
                <a:gd name="connsiteX13" fmla="*/ 157898 w 529333"/>
                <a:gd name="connsiteY13" fmla="*/ 226354 h 396648"/>
                <a:gd name="connsiteX14" fmla="*/ 198324 w 529333"/>
                <a:gd name="connsiteY14" fmla="*/ 216354 h 396648"/>
                <a:gd name="connsiteX15" fmla="*/ 63103 w 529333"/>
                <a:gd name="connsiteY15" fmla="*/ 0 h 396648"/>
                <a:gd name="connsiteX16" fmla="*/ 153251 w 529333"/>
                <a:gd name="connsiteY16" fmla="*/ 0 h 396648"/>
                <a:gd name="connsiteX17" fmla="*/ 197760 w 529333"/>
                <a:gd name="connsiteY17" fmla="*/ 18593 h 396648"/>
                <a:gd name="connsiteX18" fmla="*/ 216354 w 529333"/>
                <a:gd name="connsiteY18" fmla="*/ 63103 h 396648"/>
                <a:gd name="connsiteX19" fmla="*/ 216354 w 529333"/>
                <a:gd name="connsiteY19" fmla="*/ 72118 h 396648"/>
                <a:gd name="connsiteX20" fmla="*/ 369605 w 529333"/>
                <a:gd name="connsiteY20" fmla="*/ 72118 h 396648"/>
                <a:gd name="connsiteX21" fmla="*/ 414114 w 529333"/>
                <a:gd name="connsiteY21" fmla="*/ 90711 h 396648"/>
                <a:gd name="connsiteX22" fmla="*/ 432707 w 529333"/>
                <a:gd name="connsiteY22" fmla="*/ 135221 h 396648"/>
                <a:gd name="connsiteX23" fmla="*/ 432707 w 529333"/>
                <a:gd name="connsiteY23" fmla="*/ 180295 h 396648"/>
                <a:gd name="connsiteX24" fmla="*/ 198325 w 529333"/>
                <a:gd name="connsiteY24" fmla="*/ 180295 h 396648"/>
                <a:gd name="connsiteX25" fmla="*/ 142827 w 529333"/>
                <a:gd name="connsiteY25" fmla="*/ 193676 h 396648"/>
                <a:gd name="connsiteX26" fmla="*/ 96627 w 529333"/>
                <a:gd name="connsiteY26" fmla="*/ 227340 h 396648"/>
                <a:gd name="connsiteX27" fmla="*/ 1691 w 529333"/>
                <a:gd name="connsiteY27" fmla="*/ 338898 h 396648"/>
                <a:gd name="connsiteX28" fmla="*/ 282 w 529333"/>
                <a:gd name="connsiteY28" fmla="*/ 340588 h 396648"/>
                <a:gd name="connsiteX29" fmla="*/ 140 w 529333"/>
                <a:gd name="connsiteY29" fmla="*/ 337067 h 396648"/>
                <a:gd name="connsiteX30" fmla="*/ 0 w 529333"/>
                <a:gd name="connsiteY30" fmla="*/ 333545 h 396648"/>
                <a:gd name="connsiteX31" fmla="*/ 0 w 529333"/>
                <a:gd name="connsiteY31" fmla="*/ 63103 h 396648"/>
                <a:gd name="connsiteX32" fmla="*/ 18593 w 529333"/>
                <a:gd name="connsiteY32" fmla="*/ 18593 h 396648"/>
                <a:gd name="connsiteX33" fmla="*/ 63103 w 529333"/>
                <a:gd name="connsiteY33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9333" h="396648">
                  <a:moveTo>
                    <a:pt x="198324" y="216354"/>
                  </a:moveTo>
                  <a:lnTo>
                    <a:pt x="504825" y="216354"/>
                  </a:lnTo>
                  <a:cubicBezTo>
                    <a:pt x="511210" y="216354"/>
                    <a:pt x="516890" y="217574"/>
                    <a:pt x="521868" y="220016"/>
                  </a:cubicBezTo>
                  <a:cubicBezTo>
                    <a:pt x="526844" y="222457"/>
                    <a:pt x="529333" y="226495"/>
                    <a:pt x="529333" y="232130"/>
                  </a:cubicBezTo>
                  <a:cubicBezTo>
                    <a:pt x="529333" y="237951"/>
                    <a:pt x="526421" y="244149"/>
                    <a:pt x="520600" y="250722"/>
                  </a:cubicBezTo>
                  <a:lnTo>
                    <a:pt x="425945" y="362279"/>
                  </a:lnTo>
                  <a:cubicBezTo>
                    <a:pt x="417869" y="371858"/>
                    <a:pt x="406554" y="379980"/>
                    <a:pt x="392000" y="386647"/>
                  </a:cubicBezTo>
                  <a:cubicBezTo>
                    <a:pt x="377444" y="393315"/>
                    <a:pt x="363969" y="396648"/>
                    <a:pt x="351574" y="396648"/>
                  </a:cubicBezTo>
                  <a:lnTo>
                    <a:pt x="45073" y="396648"/>
                  </a:lnTo>
                  <a:cubicBezTo>
                    <a:pt x="38687" y="396648"/>
                    <a:pt x="33006" y="395427"/>
                    <a:pt x="28030" y="392986"/>
                  </a:cubicBezTo>
                  <a:cubicBezTo>
                    <a:pt x="23052" y="390544"/>
                    <a:pt x="20565" y="386507"/>
                    <a:pt x="20565" y="380873"/>
                  </a:cubicBezTo>
                  <a:cubicBezTo>
                    <a:pt x="20565" y="375050"/>
                    <a:pt x="23475" y="368853"/>
                    <a:pt x="29297" y="362279"/>
                  </a:cubicBezTo>
                  <a:lnTo>
                    <a:pt x="123952" y="250722"/>
                  </a:lnTo>
                  <a:cubicBezTo>
                    <a:pt x="132027" y="241144"/>
                    <a:pt x="143344" y="233021"/>
                    <a:pt x="157898" y="226354"/>
                  </a:cubicBezTo>
                  <a:cubicBezTo>
                    <a:pt x="172453" y="219687"/>
                    <a:pt x="185928" y="216354"/>
                    <a:pt x="198324" y="216354"/>
                  </a:cubicBezTo>
                  <a:close/>
                  <a:moveTo>
                    <a:pt x="63103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0" y="18593"/>
                  </a:cubicBezTo>
                  <a:cubicBezTo>
                    <a:pt x="210155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369605" y="72118"/>
                  </a:lnTo>
                  <a:cubicBezTo>
                    <a:pt x="386882" y="72118"/>
                    <a:pt x="401719" y="78315"/>
                    <a:pt x="414114" y="90711"/>
                  </a:cubicBezTo>
                  <a:cubicBezTo>
                    <a:pt x="426510" y="103106"/>
                    <a:pt x="432707" y="117943"/>
                    <a:pt x="432707" y="135221"/>
                  </a:cubicBezTo>
                  <a:lnTo>
                    <a:pt x="432707" y="180295"/>
                  </a:lnTo>
                  <a:lnTo>
                    <a:pt x="198325" y="180295"/>
                  </a:lnTo>
                  <a:cubicBezTo>
                    <a:pt x="180671" y="180295"/>
                    <a:pt x="162172" y="184755"/>
                    <a:pt x="142827" y="193676"/>
                  </a:cubicBezTo>
                  <a:cubicBezTo>
                    <a:pt x="123483" y="202597"/>
                    <a:pt x="108084" y="213818"/>
                    <a:pt x="96627" y="227340"/>
                  </a:cubicBezTo>
                  <a:lnTo>
                    <a:pt x="1691" y="338898"/>
                  </a:lnTo>
                  <a:lnTo>
                    <a:pt x="282" y="340588"/>
                  </a:lnTo>
                  <a:cubicBezTo>
                    <a:pt x="282" y="339836"/>
                    <a:pt x="235" y="338663"/>
                    <a:pt x="140" y="337067"/>
                  </a:cubicBezTo>
                  <a:cubicBezTo>
                    <a:pt x="47" y="335470"/>
                    <a:pt x="0" y="334296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6362" y="5350276"/>
            <a:ext cx="2261785" cy="377070"/>
            <a:chOff x="186362" y="4669769"/>
            <a:chExt cx="2261785" cy="377070"/>
          </a:xfrm>
        </p:grpSpPr>
        <p:sp>
          <p:nvSpPr>
            <p:cNvPr id="68" name="TextBox 67"/>
            <p:cNvSpPr txBox="1"/>
            <p:nvPr/>
          </p:nvSpPr>
          <p:spPr>
            <a:xfrm>
              <a:off x="640335" y="4708284"/>
              <a:ext cx="1807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 Campaign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998706-BDB3-4F8A-8E64-B7EF4249E03F}"/>
                </a:ext>
              </a:extLst>
            </p:cNvPr>
            <p:cNvSpPr/>
            <p:nvPr/>
          </p:nvSpPr>
          <p:spPr>
            <a:xfrm>
              <a:off x="186362" y="4669769"/>
              <a:ext cx="432707" cy="377070"/>
            </a:xfrm>
            <a:custGeom>
              <a:avLst/>
              <a:gdLst/>
              <a:ahLst/>
              <a:cxnLst/>
              <a:rect l="l" t="t" r="r" b="b"/>
              <a:pathLst>
                <a:path w="432707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3" y="7935"/>
                    <a:pt x="408903" y="23804"/>
                  </a:cubicBezTo>
                  <a:cubicBezTo>
                    <a:pt x="424772" y="39674"/>
                    <a:pt x="432707" y="58783"/>
                    <a:pt x="432707" y="81133"/>
                  </a:cubicBezTo>
                  <a:lnTo>
                    <a:pt x="432707" y="351575"/>
                  </a:lnTo>
                  <a:cubicBezTo>
                    <a:pt x="432707" y="373924"/>
                    <a:pt x="424772" y="393033"/>
                    <a:pt x="408903" y="408903"/>
                  </a:cubicBezTo>
                  <a:cubicBezTo>
                    <a:pt x="393033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4" y="424772"/>
                    <a:pt x="23805" y="408903"/>
                  </a:cubicBezTo>
                  <a:cubicBezTo>
                    <a:pt x="7935" y="393033"/>
                    <a:pt x="0" y="373924"/>
                    <a:pt x="0" y="351575"/>
                  </a:cubicBezTo>
                  <a:lnTo>
                    <a:pt x="0" y="81133"/>
                  </a:lnTo>
                  <a:cubicBezTo>
                    <a:pt x="0" y="58783"/>
                    <a:pt x="7935" y="39674"/>
                    <a:pt x="23805" y="23804"/>
                  </a:cubicBezTo>
                  <a:cubicBezTo>
                    <a:pt x="39674" y="7935"/>
                    <a:pt x="58784" y="0"/>
                    <a:pt x="81133" y="0"/>
                  </a:cubicBezTo>
                  <a:close/>
                  <a:moveTo>
                    <a:pt x="99162" y="108177"/>
                  </a:moveTo>
                  <a:cubicBezTo>
                    <a:pt x="91650" y="108177"/>
                    <a:pt x="85264" y="110806"/>
                    <a:pt x="80006" y="116065"/>
                  </a:cubicBezTo>
                  <a:cubicBezTo>
                    <a:pt x="74747" y="121323"/>
                    <a:pt x="72118" y="127709"/>
                    <a:pt x="72118" y="135221"/>
                  </a:cubicBezTo>
                  <a:cubicBezTo>
                    <a:pt x="72118" y="142170"/>
                    <a:pt x="74982" y="149353"/>
                    <a:pt x="80710" y="156772"/>
                  </a:cubicBezTo>
                  <a:cubicBezTo>
                    <a:pt x="86438" y="164190"/>
                    <a:pt x="92777" y="170247"/>
                    <a:pt x="99725" y="174942"/>
                  </a:cubicBezTo>
                  <a:cubicBezTo>
                    <a:pt x="108552" y="180952"/>
                    <a:pt x="121464" y="189309"/>
                    <a:pt x="138461" y="200014"/>
                  </a:cubicBezTo>
                  <a:cubicBezTo>
                    <a:pt x="155457" y="210719"/>
                    <a:pt x="167618" y="218513"/>
                    <a:pt x="174942" y="223396"/>
                  </a:cubicBezTo>
                  <a:cubicBezTo>
                    <a:pt x="175505" y="223772"/>
                    <a:pt x="177102" y="224852"/>
                    <a:pt x="179731" y="226636"/>
                  </a:cubicBezTo>
                  <a:cubicBezTo>
                    <a:pt x="182361" y="228420"/>
                    <a:pt x="184333" y="229735"/>
                    <a:pt x="185647" y="230580"/>
                  </a:cubicBezTo>
                  <a:cubicBezTo>
                    <a:pt x="186962" y="231425"/>
                    <a:pt x="188934" y="232646"/>
                    <a:pt x="191563" y="234242"/>
                  </a:cubicBezTo>
                  <a:cubicBezTo>
                    <a:pt x="194193" y="235839"/>
                    <a:pt x="196399" y="237059"/>
                    <a:pt x="198183" y="237904"/>
                  </a:cubicBezTo>
                  <a:cubicBezTo>
                    <a:pt x="199968" y="238749"/>
                    <a:pt x="201987" y="239642"/>
                    <a:pt x="204240" y="240581"/>
                  </a:cubicBezTo>
                  <a:cubicBezTo>
                    <a:pt x="206494" y="241520"/>
                    <a:pt x="208607" y="242224"/>
                    <a:pt x="210579" y="242693"/>
                  </a:cubicBezTo>
                  <a:cubicBezTo>
                    <a:pt x="212550" y="243163"/>
                    <a:pt x="214476" y="243398"/>
                    <a:pt x="216354" y="243398"/>
                  </a:cubicBezTo>
                  <a:cubicBezTo>
                    <a:pt x="218232" y="243398"/>
                    <a:pt x="220157" y="243163"/>
                    <a:pt x="222129" y="242693"/>
                  </a:cubicBezTo>
                  <a:cubicBezTo>
                    <a:pt x="224101" y="242224"/>
                    <a:pt x="226213" y="241520"/>
                    <a:pt x="228467" y="240581"/>
                  </a:cubicBezTo>
                  <a:cubicBezTo>
                    <a:pt x="230721" y="239642"/>
                    <a:pt x="232740" y="238749"/>
                    <a:pt x="234524" y="237904"/>
                  </a:cubicBezTo>
                  <a:cubicBezTo>
                    <a:pt x="236308" y="237059"/>
                    <a:pt x="238515" y="235839"/>
                    <a:pt x="241144" y="234242"/>
                  </a:cubicBezTo>
                  <a:cubicBezTo>
                    <a:pt x="243773" y="232646"/>
                    <a:pt x="245745" y="231425"/>
                    <a:pt x="247060" y="230580"/>
                  </a:cubicBezTo>
                  <a:cubicBezTo>
                    <a:pt x="248375" y="229735"/>
                    <a:pt x="250347" y="228420"/>
                    <a:pt x="252976" y="226636"/>
                  </a:cubicBezTo>
                  <a:cubicBezTo>
                    <a:pt x="255605" y="224852"/>
                    <a:pt x="257202" y="223772"/>
                    <a:pt x="257765" y="223396"/>
                  </a:cubicBezTo>
                  <a:lnTo>
                    <a:pt x="332982" y="174379"/>
                  </a:lnTo>
                  <a:cubicBezTo>
                    <a:pt x="339555" y="170059"/>
                    <a:pt x="345800" y="164190"/>
                    <a:pt x="351715" y="156772"/>
                  </a:cubicBezTo>
                  <a:cubicBezTo>
                    <a:pt x="357631" y="149353"/>
                    <a:pt x="360590" y="142451"/>
                    <a:pt x="360590" y="136066"/>
                  </a:cubicBezTo>
                  <a:cubicBezTo>
                    <a:pt x="360590" y="128366"/>
                    <a:pt x="358007" y="121793"/>
                    <a:pt x="352843" y="116346"/>
                  </a:cubicBezTo>
                  <a:cubicBezTo>
                    <a:pt x="347678" y="110900"/>
                    <a:pt x="341245" y="108177"/>
                    <a:pt x="333545" y="108177"/>
                  </a:cubicBezTo>
                  <a:lnTo>
                    <a:pt x="99162" y="108177"/>
                  </a:lnTo>
                  <a:close/>
                  <a:moveTo>
                    <a:pt x="72118" y="174660"/>
                  </a:moveTo>
                  <a:lnTo>
                    <a:pt x="72118" y="297486"/>
                  </a:lnTo>
                  <a:cubicBezTo>
                    <a:pt x="72118" y="304998"/>
                    <a:pt x="74747" y="311384"/>
                    <a:pt x="80006" y="316642"/>
                  </a:cubicBezTo>
                  <a:cubicBezTo>
                    <a:pt x="85264" y="321901"/>
                    <a:pt x="91650" y="324530"/>
                    <a:pt x="99162" y="324530"/>
                  </a:cubicBezTo>
                  <a:lnTo>
                    <a:pt x="333545" y="324530"/>
                  </a:lnTo>
                  <a:cubicBezTo>
                    <a:pt x="341058" y="324530"/>
                    <a:pt x="347443" y="321901"/>
                    <a:pt x="352702" y="316642"/>
                  </a:cubicBezTo>
                  <a:cubicBezTo>
                    <a:pt x="357960" y="311384"/>
                    <a:pt x="360590" y="304998"/>
                    <a:pt x="360590" y="297486"/>
                  </a:cubicBezTo>
                  <a:lnTo>
                    <a:pt x="360590" y="174660"/>
                  </a:lnTo>
                  <a:cubicBezTo>
                    <a:pt x="354767" y="181234"/>
                    <a:pt x="348758" y="186398"/>
                    <a:pt x="342560" y="190154"/>
                  </a:cubicBezTo>
                  <a:cubicBezTo>
                    <a:pt x="336174" y="194286"/>
                    <a:pt x="323732" y="202268"/>
                    <a:pt x="305233" y="214100"/>
                  </a:cubicBezTo>
                  <a:cubicBezTo>
                    <a:pt x="286734" y="225932"/>
                    <a:pt x="272508" y="235228"/>
                    <a:pt x="262554" y="241989"/>
                  </a:cubicBezTo>
                  <a:cubicBezTo>
                    <a:pt x="244149" y="254948"/>
                    <a:pt x="228749" y="261427"/>
                    <a:pt x="216354" y="261427"/>
                  </a:cubicBezTo>
                  <a:cubicBezTo>
                    <a:pt x="203959" y="261427"/>
                    <a:pt x="188558" y="254948"/>
                    <a:pt x="170153" y="241989"/>
                  </a:cubicBezTo>
                  <a:cubicBezTo>
                    <a:pt x="161514" y="235979"/>
                    <a:pt x="148227" y="227293"/>
                    <a:pt x="130291" y="215931"/>
                  </a:cubicBezTo>
                  <a:cubicBezTo>
                    <a:pt x="112356" y="204569"/>
                    <a:pt x="98974" y="195883"/>
                    <a:pt x="90147" y="189873"/>
                  </a:cubicBezTo>
                  <a:cubicBezTo>
                    <a:pt x="87894" y="188370"/>
                    <a:pt x="84795" y="185835"/>
                    <a:pt x="80851" y="182267"/>
                  </a:cubicBezTo>
                  <a:cubicBezTo>
                    <a:pt x="76907" y="178698"/>
                    <a:pt x="73996" y="176163"/>
                    <a:pt x="72118" y="17466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939" y="2834946"/>
            <a:ext cx="2352121" cy="395588"/>
            <a:chOff x="529939" y="2717983"/>
            <a:chExt cx="2352121" cy="395588"/>
          </a:xfrm>
        </p:grpSpPr>
        <p:sp>
          <p:nvSpPr>
            <p:cNvPr id="77" name="TextBox 76"/>
            <p:cNvSpPr txBox="1"/>
            <p:nvPr/>
          </p:nvSpPr>
          <p:spPr>
            <a:xfrm>
              <a:off x="896148" y="2775017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Create New Record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9939" y="2717983"/>
              <a:ext cx="379070" cy="357129"/>
              <a:chOff x="529939" y="2717983"/>
              <a:chExt cx="379070" cy="357129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29939" y="2717983"/>
                <a:ext cx="379070" cy="356987"/>
              </a:xfrm>
              <a:custGeom>
                <a:avLst/>
                <a:gdLst/>
                <a:ahLst/>
                <a:cxnLst/>
                <a:rect l="l" t="t" r="r" b="b"/>
                <a:pathLst>
                  <a:path w="468766" h="396648">
                    <a:moveTo>
                      <a:pt x="63104" y="0"/>
                    </a:moveTo>
                    <a:lnTo>
                      <a:pt x="153251" y="0"/>
                    </a:lnTo>
                    <a:cubicBezTo>
                      <a:pt x="170529" y="0"/>
                      <a:pt x="185366" y="6198"/>
                      <a:pt x="197761" y="18593"/>
                    </a:cubicBezTo>
                    <a:cubicBezTo>
                      <a:pt x="210156" y="30988"/>
                      <a:pt x="216354" y="45825"/>
                      <a:pt x="216354" y="63103"/>
                    </a:cubicBezTo>
                    <a:lnTo>
                      <a:pt x="216354" y="72118"/>
                    </a:lnTo>
                    <a:lnTo>
                      <a:pt x="405663" y="72118"/>
                    </a:lnTo>
                    <a:cubicBezTo>
                      <a:pt x="422942" y="72118"/>
                      <a:pt x="437778" y="78315"/>
                      <a:pt x="450173" y="90711"/>
                    </a:cubicBezTo>
                    <a:cubicBezTo>
                      <a:pt x="462569" y="103106"/>
                      <a:pt x="468766" y="117943"/>
                      <a:pt x="468766" y="135221"/>
                    </a:cubicBezTo>
                    <a:lnTo>
                      <a:pt x="468766" y="333545"/>
                    </a:lnTo>
                    <a:cubicBezTo>
                      <a:pt x="468766" y="350824"/>
                      <a:pt x="462569" y="365660"/>
                      <a:pt x="450173" y="378056"/>
                    </a:cubicBezTo>
                    <a:cubicBezTo>
                      <a:pt x="437778" y="390451"/>
                      <a:pt x="422942" y="396648"/>
                      <a:pt x="405663" y="396648"/>
                    </a:cubicBezTo>
                    <a:lnTo>
                      <a:pt x="63104" y="396648"/>
                    </a:lnTo>
                    <a:cubicBezTo>
                      <a:pt x="45825" y="396648"/>
                      <a:pt x="30988" y="390451"/>
                      <a:pt x="18593" y="378056"/>
                    </a:cubicBezTo>
                    <a:cubicBezTo>
                      <a:pt x="6198" y="365660"/>
                      <a:pt x="0" y="350824"/>
                      <a:pt x="0" y="333545"/>
                    </a:cubicBezTo>
                    <a:lnTo>
                      <a:pt x="0" y="63103"/>
                    </a:lnTo>
                    <a:cubicBezTo>
                      <a:pt x="0" y="45825"/>
                      <a:pt x="6198" y="30988"/>
                      <a:pt x="18593" y="18593"/>
                    </a:cubicBezTo>
                    <a:cubicBezTo>
                      <a:pt x="30988" y="6198"/>
                      <a:pt x="45825" y="0"/>
                      <a:pt x="63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3BFFA5B-205E-4176-B540-F3663FA7E3F5}"/>
                  </a:ext>
                </a:extLst>
              </p:cNvPr>
              <p:cNvSpPr/>
              <p:nvPr/>
            </p:nvSpPr>
            <p:spPr>
              <a:xfrm>
                <a:off x="722240" y="2902665"/>
                <a:ext cx="176539" cy="172447"/>
              </a:xfrm>
              <a:custGeom>
                <a:avLst/>
                <a:gdLst>
                  <a:gd name="connsiteX0" fmla="*/ 189309 w 396648"/>
                  <a:gd name="connsiteY0" fmla="*/ 72118 h 396648"/>
                  <a:gd name="connsiteX1" fmla="*/ 207339 w 396648"/>
                  <a:gd name="connsiteY1" fmla="*/ 72118 h 396648"/>
                  <a:gd name="connsiteX2" fmla="*/ 213818 w 396648"/>
                  <a:gd name="connsiteY2" fmla="*/ 74653 h 396648"/>
                  <a:gd name="connsiteX3" fmla="*/ 216353 w 396648"/>
                  <a:gd name="connsiteY3" fmla="*/ 81133 h 396648"/>
                  <a:gd name="connsiteX4" fmla="*/ 216353 w 396648"/>
                  <a:gd name="connsiteY4" fmla="*/ 180295 h 396648"/>
                  <a:gd name="connsiteX5" fmla="*/ 315515 w 396648"/>
                  <a:gd name="connsiteY5" fmla="*/ 180295 h 396648"/>
                  <a:gd name="connsiteX6" fmla="*/ 321995 w 396648"/>
                  <a:gd name="connsiteY6" fmla="*/ 182830 h 396648"/>
                  <a:gd name="connsiteX7" fmla="*/ 324530 w 396648"/>
                  <a:gd name="connsiteY7" fmla="*/ 189309 h 396648"/>
                  <a:gd name="connsiteX8" fmla="*/ 324530 w 396648"/>
                  <a:gd name="connsiteY8" fmla="*/ 207339 h 396648"/>
                  <a:gd name="connsiteX9" fmla="*/ 321995 w 396648"/>
                  <a:gd name="connsiteY9" fmla="*/ 213818 h 396648"/>
                  <a:gd name="connsiteX10" fmla="*/ 315515 w 396648"/>
                  <a:gd name="connsiteY10" fmla="*/ 216354 h 396648"/>
                  <a:gd name="connsiteX11" fmla="*/ 216353 w 396648"/>
                  <a:gd name="connsiteY11" fmla="*/ 216354 h 396648"/>
                  <a:gd name="connsiteX12" fmla="*/ 216353 w 396648"/>
                  <a:gd name="connsiteY12" fmla="*/ 315516 h 396648"/>
                  <a:gd name="connsiteX13" fmla="*/ 213818 w 396648"/>
                  <a:gd name="connsiteY13" fmla="*/ 321995 h 396648"/>
                  <a:gd name="connsiteX14" fmla="*/ 207339 w 396648"/>
                  <a:gd name="connsiteY14" fmla="*/ 324530 h 396648"/>
                  <a:gd name="connsiteX15" fmla="*/ 189309 w 396648"/>
                  <a:gd name="connsiteY15" fmla="*/ 324530 h 396648"/>
                  <a:gd name="connsiteX16" fmla="*/ 182830 w 396648"/>
                  <a:gd name="connsiteY16" fmla="*/ 321995 h 396648"/>
                  <a:gd name="connsiteX17" fmla="*/ 180295 w 396648"/>
                  <a:gd name="connsiteY17" fmla="*/ 315516 h 396648"/>
                  <a:gd name="connsiteX18" fmla="*/ 180295 w 396648"/>
                  <a:gd name="connsiteY18" fmla="*/ 216354 h 396648"/>
                  <a:gd name="connsiteX19" fmla="*/ 81132 w 396648"/>
                  <a:gd name="connsiteY19" fmla="*/ 216354 h 396648"/>
                  <a:gd name="connsiteX20" fmla="*/ 74653 w 396648"/>
                  <a:gd name="connsiteY20" fmla="*/ 213818 h 396648"/>
                  <a:gd name="connsiteX21" fmla="*/ 72118 w 396648"/>
                  <a:gd name="connsiteY21" fmla="*/ 207339 h 396648"/>
                  <a:gd name="connsiteX22" fmla="*/ 72118 w 396648"/>
                  <a:gd name="connsiteY22" fmla="*/ 189309 h 396648"/>
                  <a:gd name="connsiteX23" fmla="*/ 74653 w 396648"/>
                  <a:gd name="connsiteY23" fmla="*/ 182830 h 396648"/>
                  <a:gd name="connsiteX24" fmla="*/ 81132 w 396648"/>
                  <a:gd name="connsiteY24" fmla="*/ 180295 h 396648"/>
                  <a:gd name="connsiteX25" fmla="*/ 180295 w 396648"/>
                  <a:gd name="connsiteY25" fmla="*/ 180295 h 396648"/>
                  <a:gd name="connsiteX26" fmla="*/ 180295 w 396648"/>
                  <a:gd name="connsiteY26" fmla="*/ 81133 h 396648"/>
                  <a:gd name="connsiteX27" fmla="*/ 182830 w 396648"/>
                  <a:gd name="connsiteY27" fmla="*/ 74653 h 396648"/>
                  <a:gd name="connsiteX28" fmla="*/ 189309 w 396648"/>
                  <a:gd name="connsiteY28" fmla="*/ 72118 h 396648"/>
                  <a:gd name="connsiteX29" fmla="*/ 81132 w 396648"/>
                  <a:gd name="connsiteY29" fmla="*/ 36059 h 396648"/>
                  <a:gd name="connsiteX30" fmla="*/ 49299 w 396648"/>
                  <a:gd name="connsiteY30" fmla="*/ 49299 h 396648"/>
                  <a:gd name="connsiteX31" fmla="*/ 36058 w 396648"/>
                  <a:gd name="connsiteY31" fmla="*/ 81133 h 396648"/>
                  <a:gd name="connsiteX32" fmla="*/ 36058 w 396648"/>
                  <a:gd name="connsiteY32" fmla="*/ 315516 h 396648"/>
                  <a:gd name="connsiteX33" fmla="*/ 49299 w 396648"/>
                  <a:gd name="connsiteY33" fmla="*/ 347349 h 396648"/>
                  <a:gd name="connsiteX34" fmla="*/ 81132 w 396648"/>
                  <a:gd name="connsiteY34" fmla="*/ 360589 h 396648"/>
                  <a:gd name="connsiteX35" fmla="*/ 315515 w 396648"/>
                  <a:gd name="connsiteY35" fmla="*/ 360589 h 396648"/>
                  <a:gd name="connsiteX36" fmla="*/ 347349 w 396648"/>
                  <a:gd name="connsiteY36" fmla="*/ 347349 h 396648"/>
                  <a:gd name="connsiteX37" fmla="*/ 360589 w 396648"/>
                  <a:gd name="connsiteY37" fmla="*/ 315516 h 396648"/>
                  <a:gd name="connsiteX38" fmla="*/ 360589 w 396648"/>
                  <a:gd name="connsiteY38" fmla="*/ 81133 h 396648"/>
                  <a:gd name="connsiteX39" fmla="*/ 347349 w 396648"/>
                  <a:gd name="connsiteY39" fmla="*/ 49299 h 396648"/>
                  <a:gd name="connsiteX40" fmla="*/ 315515 w 396648"/>
                  <a:gd name="connsiteY40" fmla="*/ 36059 h 396648"/>
                  <a:gd name="connsiteX41" fmla="*/ 81132 w 396648"/>
                  <a:gd name="connsiteY41" fmla="*/ 0 h 396648"/>
                  <a:gd name="connsiteX42" fmla="*/ 315515 w 396648"/>
                  <a:gd name="connsiteY42" fmla="*/ 0 h 396648"/>
                  <a:gd name="connsiteX43" fmla="*/ 372843 w 396648"/>
                  <a:gd name="connsiteY43" fmla="*/ 23804 h 396648"/>
                  <a:gd name="connsiteX44" fmla="*/ 396648 w 396648"/>
                  <a:gd name="connsiteY44" fmla="*/ 81133 h 396648"/>
                  <a:gd name="connsiteX45" fmla="*/ 396648 w 396648"/>
                  <a:gd name="connsiteY45" fmla="*/ 315516 h 396648"/>
                  <a:gd name="connsiteX46" fmla="*/ 372843 w 396648"/>
                  <a:gd name="connsiteY46" fmla="*/ 372844 h 396648"/>
                  <a:gd name="connsiteX47" fmla="*/ 315515 w 396648"/>
                  <a:gd name="connsiteY47" fmla="*/ 396648 h 396648"/>
                  <a:gd name="connsiteX48" fmla="*/ 81132 w 396648"/>
                  <a:gd name="connsiteY48" fmla="*/ 396648 h 396648"/>
                  <a:gd name="connsiteX49" fmla="*/ 23804 w 396648"/>
                  <a:gd name="connsiteY49" fmla="*/ 372844 h 396648"/>
                  <a:gd name="connsiteX50" fmla="*/ 0 w 396648"/>
                  <a:gd name="connsiteY50" fmla="*/ 315516 h 396648"/>
                  <a:gd name="connsiteX51" fmla="*/ 0 w 396648"/>
                  <a:gd name="connsiteY51" fmla="*/ 81133 h 396648"/>
                  <a:gd name="connsiteX52" fmla="*/ 23804 w 396648"/>
                  <a:gd name="connsiteY52" fmla="*/ 23804 h 396648"/>
                  <a:gd name="connsiteX53" fmla="*/ 81132 w 396648"/>
                  <a:gd name="connsiteY53" fmla="*/ 0 h 39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96648" h="396648">
                    <a:moveTo>
                      <a:pt x="189309" y="72118"/>
                    </a:moveTo>
                    <a:lnTo>
                      <a:pt x="207339" y="72118"/>
                    </a:lnTo>
                    <a:cubicBezTo>
                      <a:pt x="209968" y="72118"/>
                      <a:pt x="212128" y="72963"/>
                      <a:pt x="213818" y="74653"/>
                    </a:cubicBezTo>
                    <a:cubicBezTo>
                      <a:pt x="215508" y="76343"/>
                      <a:pt x="216353" y="78503"/>
                      <a:pt x="216353" y="81133"/>
                    </a:cubicBezTo>
                    <a:lnTo>
                      <a:pt x="216353" y="180295"/>
                    </a:lnTo>
                    <a:lnTo>
                      <a:pt x="315515" y="180295"/>
                    </a:lnTo>
                    <a:cubicBezTo>
                      <a:pt x="318145" y="180295"/>
                      <a:pt x="320305" y="181140"/>
                      <a:pt x="321995" y="182830"/>
                    </a:cubicBezTo>
                    <a:cubicBezTo>
                      <a:pt x="323685" y="184520"/>
                      <a:pt x="324530" y="186680"/>
                      <a:pt x="324530" y="189309"/>
                    </a:cubicBezTo>
                    <a:lnTo>
                      <a:pt x="324530" y="207339"/>
                    </a:lnTo>
                    <a:cubicBezTo>
                      <a:pt x="324530" y="209968"/>
                      <a:pt x="323685" y="212128"/>
                      <a:pt x="321995" y="213818"/>
                    </a:cubicBezTo>
                    <a:cubicBezTo>
                      <a:pt x="320305" y="215508"/>
                      <a:pt x="318145" y="216354"/>
                      <a:pt x="315515" y="216354"/>
                    </a:cubicBezTo>
                    <a:lnTo>
                      <a:pt x="216353" y="216354"/>
                    </a:lnTo>
                    <a:lnTo>
                      <a:pt x="216353" y="315516"/>
                    </a:lnTo>
                    <a:cubicBezTo>
                      <a:pt x="216353" y="318145"/>
                      <a:pt x="215508" y="320305"/>
                      <a:pt x="213818" y="321995"/>
                    </a:cubicBezTo>
                    <a:cubicBezTo>
                      <a:pt x="212128" y="323685"/>
                      <a:pt x="209968" y="324530"/>
                      <a:pt x="207339" y="324530"/>
                    </a:cubicBezTo>
                    <a:lnTo>
                      <a:pt x="189309" y="324530"/>
                    </a:lnTo>
                    <a:cubicBezTo>
                      <a:pt x="186680" y="324530"/>
                      <a:pt x="184520" y="323685"/>
                      <a:pt x="182830" y="321995"/>
                    </a:cubicBezTo>
                    <a:cubicBezTo>
                      <a:pt x="181139" y="320305"/>
                      <a:pt x="180295" y="318145"/>
                      <a:pt x="180295" y="315516"/>
                    </a:cubicBezTo>
                    <a:lnTo>
                      <a:pt x="180295" y="216354"/>
                    </a:lnTo>
                    <a:lnTo>
                      <a:pt x="81132" y="216354"/>
                    </a:lnTo>
                    <a:cubicBezTo>
                      <a:pt x="78503" y="216354"/>
                      <a:pt x="76344" y="215508"/>
                      <a:pt x="74653" y="213818"/>
                    </a:cubicBezTo>
                    <a:cubicBezTo>
                      <a:pt x="72963" y="212128"/>
                      <a:pt x="72118" y="209968"/>
                      <a:pt x="72118" y="207339"/>
                    </a:cubicBezTo>
                    <a:lnTo>
                      <a:pt x="72118" y="189309"/>
                    </a:lnTo>
                    <a:cubicBezTo>
                      <a:pt x="72118" y="186680"/>
                      <a:pt x="72963" y="184520"/>
                      <a:pt x="74653" y="182830"/>
                    </a:cubicBezTo>
                    <a:cubicBezTo>
                      <a:pt x="76344" y="181140"/>
                      <a:pt x="78503" y="180295"/>
                      <a:pt x="81132" y="180295"/>
                    </a:cubicBezTo>
                    <a:lnTo>
                      <a:pt x="180295" y="180295"/>
                    </a:lnTo>
                    <a:lnTo>
                      <a:pt x="180295" y="81133"/>
                    </a:lnTo>
                    <a:cubicBezTo>
                      <a:pt x="180295" y="78503"/>
                      <a:pt x="181139" y="76343"/>
                      <a:pt x="182830" y="74653"/>
                    </a:cubicBezTo>
                    <a:cubicBezTo>
                      <a:pt x="184520" y="72963"/>
                      <a:pt x="186680" y="72118"/>
                      <a:pt x="189309" y="72118"/>
                    </a:cubicBezTo>
                    <a:close/>
                    <a:moveTo>
                      <a:pt x="81132" y="36059"/>
                    </a:moveTo>
                    <a:cubicBezTo>
                      <a:pt x="68737" y="36059"/>
                      <a:pt x="58126" y="40472"/>
                      <a:pt x="49299" y="49299"/>
                    </a:cubicBezTo>
                    <a:cubicBezTo>
                      <a:pt x="40472" y="58126"/>
                      <a:pt x="36058" y="68737"/>
                      <a:pt x="36058" y="81133"/>
                    </a:cubicBezTo>
                    <a:lnTo>
                      <a:pt x="36058" y="315516"/>
                    </a:lnTo>
                    <a:cubicBezTo>
                      <a:pt x="36058" y="327911"/>
                      <a:pt x="40472" y="338522"/>
                      <a:pt x="49299" y="347349"/>
                    </a:cubicBezTo>
                    <a:cubicBezTo>
                      <a:pt x="58126" y="356176"/>
                      <a:pt x="68737" y="360589"/>
                      <a:pt x="81132" y="360589"/>
                    </a:cubicBezTo>
                    <a:lnTo>
                      <a:pt x="315515" y="360589"/>
                    </a:lnTo>
                    <a:cubicBezTo>
                      <a:pt x="327911" y="360589"/>
                      <a:pt x="338522" y="356176"/>
                      <a:pt x="347349" y="347349"/>
                    </a:cubicBezTo>
                    <a:cubicBezTo>
                      <a:pt x="356176" y="338522"/>
                      <a:pt x="360589" y="327911"/>
                      <a:pt x="360589" y="315516"/>
                    </a:cubicBezTo>
                    <a:lnTo>
                      <a:pt x="360589" y="81133"/>
                    </a:lnTo>
                    <a:cubicBezTo>
                      <a:pt x="360589" y="68737"/>
                      <a:pt x="356176" y="58126"/>
                      <a:pt x="347349" y="49299"/>
                    </a:cubicBezTo>
                    <a:cubicBezTo>
                      <a:pt x="338522" y="40472"/>
                      <a:pt x="327911" y="36059"/>
                      <a:pt x="315515" y="36059"/>
                    </a:cubicBezTo>
                    <a:close/>
                    <a:moveTo>
                      <a:pt x="81132" y="0"/>
                    </a:moveTo>
                    <a:lnTo>
                      <a:pt x="315515" y="0"/>
                    </a:lnTo>
                    <a:cubicBezTo>
                      <a:pt x="337865" y="0"/>
                      <a:pt x="356973" y="7935"/>
                      <a:pt x="372843" y="23804"/>
                    </a:cubicBezTo>
                    <a:cubicBezTo>
                      <a:pt x="388713" y="39674"/>
                      <a:pt x="396648" y="58783"/>
                      <a:pt x="396648" y="81133"/>
                    </a:cubicBezTo>
                    <a:lnTo>
                      <a:pt x="396648" y="315516"/>
                    </a:lnTo>
                    <a:cubicBezTo>
                      <a:pt x="396648" y="337865"/>
                      <a:pt x="388713" y="356974"/>
                      <a:pt x="372843" y="372844"/>
                    </a:cubicBezTo>
                    <a:cubicBezTo>
                      <a:pt x="356973" y="388713"/>
                      <a:pt x="337865" y="396648"/>
                      <a:pt x="315515" y="396648"/>
                    </a:cubicBezTo>
                    <a:lnTo>
                      <a:pt x="81132" y="396648"/>
                    </a:lnTo>
                    <a:cubicBezTo>
                      <a:pt x="58784" y="396648"/>
                      <a:pt x="39674" y="388713"/>
                      <a:pt x="23804" y="372844"/>
                    </a:cubicBezTo>
                    <a:cubicBezTo>
                      <a:pt x="7934" y="356974"/>
                      <a:pt x="0" y="337865"/>
                      <a:pt x="0" y="315516"/>
                    </a:cubicBezTo>
                    <a:lnTo>
                      <a:pt x="0" y="81133"/>
                    </a:lnTo>
                    <a:cubicBezTo>
                      <a:pt x="0" y="58783"/>
                      <a:pt x="7934" y="39674"/>
                      <a:pt x="23804" y="23804"/>
                    </a:cubicBezTo>
                    <a:cubicBezTo>
                      <a:pt x="39674" y="7935"/>
                      <a:pt x="58784" y="0"/>
                      <a:pt x="81132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29939" y="3498470"/>
            <a:ext cx="2644110" cy="338554"/>
            <a:chOff x="529939" y="3211379"/>
            <a:chExt cx="2644110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909009" y="3211379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Released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6ED270D-64EE-46C8-9BD6-BA7182175804}"/>
                </a:ext>
              </a:extLst>
            </p:cNvPr>
            <p:cNvSpPr/>
            <p:nvPr/>
          </p:nvSpPr>
          <p:spPr>
            <a:xfrm>
              <a:off x="529939" y="3222013"/>
              <a:ext cx="346045" cy="315228"/>
            </a:xfrm>
            <a:custGeom>
              <a:avLst/>
              <a:gdLst/>
              <a:ahLst/>
              <a:cxnLst/>
              <a:rect l="l" t="t" r="r" b="b"/>
              <a:pathLst>
                <a:path w="396702" h="396648">
                  <a:moveTo>
                    <a:pt x="378558" y="0"/>
                  </a:moveTo>
                  <a:cubicBezTo>
                    <a:pt x="383629" y="0"/>
                    <a:pt x="387855" y="1784"/>
                    <a:pt x="391235" y="5352"/>
                  </a:cubicBezTo>
                  <a:cubicBezTo>
                    <a:pt x="394052" y="7982"/>
                    <a:pt x="395790" y="11221"/>
                    <a:pt x="396447" y="15071"/>
                  </a:cubicBezTo>
                  <a:cubicBezTo>
                    <a:pt x="397104" y="18921"/>
                    <a:pt x="396494" y="22631"/>
                    <a:pt x="394616" y="26199"/>
                  </a:cubicBezTo>
                  <a:lnTo>
                    <a:pt x="214322" y="386788"/>
                  </a:lnTo>
                  <a:cubicBezTo>
                    <a:pt x="211128" y="393361"/>
                    <a:pt x="205776" y="396648"/>
                    <a:pt x="198264" y="396648"/>
                  </a:cubicBezTo>
                  <a:cubicBezTo>
                    <a:pt x="197325" y="396648"/>
                    <a:pt x="195917" y="396460"/>
                    <a:pt x="194038" y="396085"/>
                  </a:cubicBezTo>
                  <a:cubicBezTo>
                    <a:pt x="189906" y="395146"/>
                    <a:pt x="186572" y="393033"/>
                    <a:pt x="184038" y="389746"/>
                  </a:cubicBezTo>
                  <a:cubicBezTo>
                    <a:pt x="181502" y="386460"/>
                    <a:pt x="180234" y="382750"/>
                    <a:pt x="180234" y="378619"/>
                  </a:cubicBezTo>
                  <a:lnTo>
                    <a:pt x="180234" y="216353"/>
                  </a:lnTo>
                  <a:lnTo>
                    <a:pt x="17969" y="216353"/>
                  </a:lnTo>
                  <a:cubicBezTo>
                    <a:pt x="13838" y="216353"/>
                    <a:pt x="10129" y="215086"/>
                    <a:pt x="6842" y="212550"/>
                  </a:cubicBezTo>
                  <a:cubicBezTo>
                    <a:pt x="3555" y="210015"/>
                    <a:pt x="1442" y="206681"/>
                    <a:pt x="503" y="202550"/>
                  </a:cubicBezTo>
                  <a:cubicBezTo>
                    <a:pt x="-436" y="198418"/>
                    <a:pt x="-60" y="194474"/>
                    <a:pt x="1630" y="190718"/>
                  </a:cubicBezTo>
                  <a:cubicBezTo>
                    <a:pt x="3321" y="186962"/>
                    <a:pt x="6044" y="184145"/>
                    <a:pt x="9800" y="182266"/>
                  </a:cubicBezTo>
                  <a:lnTo>
                    <a:pt x="370388" y="1972"/>
                  </a:lnTo>
                  <a:cubicBezTo>
                    <a:pt x="372830" y="657"/>
                    <a:pt x="375554" y="0"/>
                    <a:pt x="3785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038" y="4086670"/>
            <a:ext cx="2616986" cy="377152"/>
            <a:chOff x="524038" y="3640084"/>
            <a:chExt cx="2616986" cy="377152"/>
          </a:xfrm>
        </p:grpSpPr>
        <p:sp>
          <p:nvSpPr>
            <p:cNvPr id="80" name="TextBox 79"/>
            <p:cNvSpPr txBox="1"/>
            <p:nvPr/>
          </p:nvSpPr>
          <p:spPr>
            <a:xfrm>
              <a:off x="875984" y="3678682"/>
              <a:ext cx="226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Received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 rot="5400000">
              <a:off x="537079" y="3627043"/>
              <a:ext cx="325864" cy="351945"/>
            </a:xfrm>
            <a:custGeom>
              <a:avLst/>
              <a:gdLst>
                <a:gd name="connsiteX0" fmla="*/ 162265 w 432706"/>
                <a:gd name="connsiteY0" fmla="*/ 9015 h 360589"/>
                <a:gd name="connsiteX1" fmla="*/ 174943 w 432706"/>
                <a:gd name="connsiteY1" fmla="*/ 14367 h 360589"/>
                <a:gd name="connsiteX2" fmla="*/ 328193 w 432706"/>
                <a:gd name="connsiteY2" fmla="*/ 167618 h 360589"/>
                <a:gd name="connsiteX3" fmla="*/ 333545 w 432706"/>
                <a:gd name="connsiteY3" fmla="*/ 180295 h 360589"/>
                <a:gd name="connsiteX4" fmla="*/ 328193 w 432706"/>
                <a:gd name="connsiteY4" fmla="*/ 192972 h 360589"/>
                <a:gd name="connsiteX5" fmla="*/ 174943 w 432706"/>
                <a:gd name="connsiteY5" fmla="*/ 346222 h 360589"/>
                <a:gd name="connsiteX6" fmla="*/ 162265 w 432706"/>
                <a:gd name="connsiteY6" fmla="*/ 351574 h 360589"/>
                <a:gd name="connsiteX7" fmla="*/ 149588 w 432706"/>
                <a:gd name="connsiteY7" fmla="*/ 346222 h 360589"/>
                <a:gd name="connsiteX8" fmla="*/ 144237 w 432706"/>
                <a:gd name="connsiteY8" fmla="*/ 333545 h 360589"/>
                <a:gd name="connsiteX9" fmla="*/ 144237 w 432706"/>
                <a:gd name="connsiteY9" fmla="*/ 252412 h 360589"/>
                <a:gd name="connsiteX10" fmla="*/ 18029 w 432706"/>
                <a:gd name="connsiteY10" fmla="*/ 252412 h 360589"/>
                <a:gd name="connsiteX11" fmla="*/ 5352 w 432706"/>
                <a:gd name="connsiteY11" fmla="*/ 247060 h 360589"/>
                <a:gd name="connsiteX12" fmla="*/ 0 w 432706"/>
                <a:gd name="connsiteY12" fmla="*/ 234383 h 360589"/>
                <a:gd name="connsiteX13" fmla="*/ 0 w 432706"/>
                <a:gd name="connsiteY13" fmla="*/ 126206 h 360589"/>
                <a:gd name="connsiteX14" fmla="*/ 5352 w 432706"/>
                <a:gd name="connsiteY14" fmla="*/ 113529 h 360589"/>
                <a:gd name="connsiteX15" fmla="*/ 18029 w 432706"/>
                <a:gd name="connsiteY15" fmla="*/ 108177 h 360589"/>
                <a:gd name="connsiteX16" fmla="*/ 144237 w 432706"/>
                <a:gd name="connsiteY16" fmla="*/ 108177 h 360589"/>
                <a:gd name="connsiteX17" fmla="*/ 144237 w 432706"/>
                <a:gd name="connsiteY17" fmla="*/ 27044 h 360589"/>
                <a:gd name="connsiteX18" fmla="*/ 149588 w 432706"/>
                <a:gd name="connsiteY18" fmla="*/ 14367 h 360589"/>
                <a:gd name="connsiteX19" fmla="*/ 162265 w 432706"/>
                <a:gd name="connsiteY19" fmla="*/ 9015 h 360589"/>
                <a:gd name="connsiteX20" fmla="*/ 261426 w 432706"/>
                <a:gd name="connsiteY20" fmla="*/ 0 h 360589"/>
                <a:gd name="connsiteX21" fmla="*/ 351573 w 432706"/>
                <a:gd name="connsiteY21" fmla="*/ 0 h 360589"/>
                <a:gd name="connsiteX22" fmla="*/ 408901 w 432706"/>
                <a:gd name="connsiteY22" fmla="*/ 23804 h 360589"/>
                <a:gd name="connsiteX23" fmla="*/ 432706 w 432706"/>
                <a:gd name="connsiteY23" fmla="*/ 81132 h 360589"/>
                <a:gd name="connsiteX24" fmla="*/ 432706 w 432706"/>
                <a:gd name="connsiteY24" fmla="*/ 279457 h 360589"/>
                <a:gd name="connsiteX25" fmla="*/ 408901 w 432706"/>
                <a:gd name="connsiteY25" fmla="*/ 336785 h 360589"/>
                <a:gd name="connsiteX26" fmla="*/ 351573 w 432706"/>
                <a:gd name="connsiteY26" fmla="*/ 360589 h 360589"/>
                <a:gd name="connsiteX27" fmla="*/ 261426 w 432706"/>
                <a:gd name="connsiteY27" fmla="*/ 360589 h 360589"/>
                <a:gd name="connsiteX28" fmla="*/ 255089 w 432706"/>
                <a:gd name="connsiteY28" fmla="*/ 357913 h 360589"/>
                <a:gd name="connsiteX29" fmla="*/ 252412 w 432706"/>
                <a:gd name="connsiteY29" fmla="*/ 351574 h 360589"/>
                <a:gd name="connsiteX30" fmla="*/ 252130 w 432706"/>
                <a:gd name="connsiteY30" fmla="*/ 345940 h 360589"/>
                <a:gd name="connsiteX31" fmla="*/ 251989 w 432706"/>
                <a:gd name="connsiteY31" fmla="*/ 338475 h 360589"/>
                <a:gd name="connsiteX32" fmla="*/ 252835 w 432706"/>
                <a:gd name="connsiteY32" fmla="*/ 331855 h 360589"/>
                <a:gd name="connsiteX33" fmla="*/ 255651 w 432706"/>
                <a:gd name="connsiteY33" fmla="*/ 326361 h 360589"/>
                <a:gd name="connsiteX34" fmla="*/ 261426 w 432706"/>
                <a:gd name="connsiteY34" fmla="*/ 324530 h 360589"/>
                <a:gd name="connsiteX35" fmla="*/ 351573 w 432706"/>
                <a:gd name="connsiteY35" fmla="*/ 324530 h 360589"/>
                <a:gd name="connsiteX36" fmla="*/ 383408 w 432706"/>
                <a:gd name="connsiteY36" fmla="*/ 311290 h 360589"/>
                <a:gd name="connsiteX37" fmla="*/ 396648 w 432706"/>
                <a:gd name="connsiteY37" fmla="*/ 279457 h 360589"/>
                <a:gd name="connsiteX38" fmla="*/ 396648 w 432706"/>
                <a:gd name="connsiteY38" fmla="*/ 81132 h 360589"/>
                <a:gd name="connsiteX39" fmla="*/ 383408 w 432706"/>
                <a:gd name="connsiteY39" fmla="*/ 49299 h 360589"/>
                <a:gd name="connsiteX40" fmla="*/ 351573 w 432706"/>
                <a:gd name="connsiteY40" fmla="*/ 36059 h 360589"/>
                <a:gd name="connsiteX41" fmla="*/ 270441 w 432706"/>
                <a:gd name="connsiteY41" fmla="*/ 36059 h 360589"/>
                <a:gd name="connsiteX42" fmla="*/ 267342 w 432706"/>
                <a:gd name="connsiteY42" fmla="*/ 36059 h 360589"/>
                <a:gd name="connsiteX43" fmla="*/ 263680 w 432706"/>
                <a:gd name="connsiteY43" fmla="*/ 36059 h 360589"/>
                <a:gd name="connsiteX44" fmla="*/ 260441 w 432706"/>
                <a:gd name="connsiteY44" fmla="*/ 35777 h 360589"/>
                <a:gd name="connsiteX45" fmla="*/ 257201 w 432706"/>
                <a:gd name="connsiteY45" fmla="*/ 34932 h 360589"/>
                <a:gd name="connsiteX46" fmla="*/ 254948 w 432706"/>
                <a:gd name="connsiteY46" fmla="*/ 33383 h 360589"/>
                <a:gd name="connsiteX47" fmla="*/ 252976 w 432706"/>
                <a:gd name="connsiteY47" fmla="*/ 30847 h 360589"/>
                <a:gd name="connsiteX48" fmla="*/ 252412 w 432706"/>
                <a:gd name="connsiteY48" fmla="*/ 27044 h 360589"/>
                <a:gd name="connsiteX49" fmla="*/ 252130 w 432706"/>
                <a:gd name="connsiteY49" fmla="*/ 21410 h 360589"/>
                <a:gd name="connsiteX50" fmla="*/ 251989 w 432706"/>
                <a:gd name="connsiteY50" fmla="*/ 13945 h 360589"/>
                <a:gd name="connsiteX51" fmla="*/ 252835 w 432706"/>
                <a:gd name="connsiteY51" fmla="*/ 7324 h 360589"/>
                <a:gd name="connsiteX52" fmla="*/ 255651 w 432706"/>
                <a:gd name="connsiteY52" fmla="*/ 1831 h 360589"/>
                <a:gd name="connsiteX53" fmla="*/ 261426 w 432706"/>
                <a:gd name="connsiteY53" fmla="*/ 0 h 36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32706" h="360589">
                  <a:moveTo>
                    <a:pt x="162265" y="9015"/>
                  </a:moveTo>
                  <a:cubicBezTo>
                    <a:pt x="167148" y="9015"/>
                    <a:pt x="171374" y="10799"/>
                    <a:pt x="174943" y="14367"/>
                  </a:cubicBezTo>
                  <a:lnTo>
                    <a:pt x="328193" y="167618"/>
                  </a:lnTo>
                  <a:cubicBezTo>
                    <a:pt x="331761" y="171186"/>
                    <a:pt x="333545" y="175412"/>
                    <a:pt x="333545" y="180295"/>
                  </a:cubicBezTo>
                  <a:cubicBezTo>
                    <a:pt x="333545" y="185178"/>
                    <a:pt x="331761" y="189403"/>
                    <a:pt x="328193" y="192972"/>
                  </a:cubicBezTo>
                  <a:lnTo>
                    <a:pt x="174943" y="346222"/>
                  </a:lnTo>
                  <a:cubicBezTo>
                    <a:pt x="171374" y="349790"/>
                    <a:pt x="167148" y="351574"/>
                    <a:pt x="162265" y="351574"/>
                  </a:cubicBezTo>
                  <a:cubicBezTo>
                    <a:pt x="157382" y="351574"/>
                    <a:pt x="153157" y="349790"/>
                    <a:pt x="149588" y="346222"/>
                  </a:cubicBezTo>
                  <a:cubicBezTo>
                    <a:pt x="146020" y="342654"/>
                    <a:pt x="144237" y="338428"/>
                    <a:pt x="144237" y="333545"/>
                  </a:cubicBezTo>
                  <a:lnTo>
                    <a:pt x="144237" y="252412"/>
                  </a:lnTo>
                  <a:lnTo>
                    <a:pt x="18029" y="252412"/>
                  </a:lnTo>
                  <a:cubicBezTo>
                    <a:pt x="13147" y="252412"/>
                    <a:pt x="8921" y="250628"/>
                    <a:pt x="5352" y="247060"/>
                  </a:cubicBezTo>
                  <a:cubicBezTo>
                    <a:pt x="1784" y="243492"/>
                    <a:pt x="0" y="239266"/>
                    <a:pt x="0" y="234383"/>
                  </a:cubicBezTo>
                  <a:lnTo>
                    <a:pt x="0" y="126206"/>
                  </a:lnTo>
                  <a:cubicBezTo>
                    <a:pt x="0" y="121323"/>
                    <a:pt x="1784" y="117098"/>
                    <a:pt x="5352" y="113529"/>
                  </a:cubicBezTo>
                  <a:cubicBezTo>
                    <a:pt x="8921" y="109961"/>
                    <a:pt x="13147" y="108177"/>
                    <a:pt x="18029" y="108177"/>
                  </a:cubicBezTo>
                  <a:lnTo>
                    <a:pt x="144237" y="108177"/>
                  </a:lnTo>
                  <a:lnTo>
                    <a:pt x="144237" y="27044"/>
                  </a:lnTo>
                  <a:cubicBezTo>
                    <a:pt x="144237" y="22161"/>
                    <a:pt x="146020" y="17935"/>
                    <a:pt x="149588" y="14367"/>
                  </a:cubicBezTo>
                  <a:cubicBezTo>
                    <a:pt x="153157" y="10799"/>
                    <a:pt x="157382" y="9015"/>
                    <a:pt x="162265" y="9015"/>
                  </a:cubicBezTo>
                  <a:close/>
                  <a:moveTo>
                    <a:pt x="261426" y="0"/>
                  </a:moveTo>
                  <a:lnTo>
                    <a:pt x="351573" y="0"/>
                  </a:lnTo>
                  <a:cubicBezTo>
                    <a:pt x="373923" y="0"/>
                    <a:pt x="393032" y="7935"/>
                    <a:pt x="408901" y="23804"/>
                  </a:cubicBezTo>
                  <a:cubicBezTo>
                    <a:pt x="424771" y="39674"/>
                    <a:pt x="432706" y="58783"/>
                    <a:pt x="432706" y="81132"/>
                  </a:cubicBezTo>
                  <a:lnTo>
                    <a:pt x="432706" y="279457"/>
                  </a:lnTo>
                  <a:cubicBezTo>
                    <a:pt x="432706" y="301806"/>
                    <a:pt x="424771" y="320915"/>
                    <a:pt x="408901" y="336785"/>
                  </a:cubicBezTo>
                  <a:cubicBezTo>
                    <a:pt x="393032" y="352654"/>
                    <a:pt x="373923" y="360589"/>
                    <a:pt x="351573" y="360589"/>
                  </a:cubicBezTo>
                  <a:lnTo>
                    <a:pt x="261426" y="360589"/>
                  </a:lnTo>
                  <a:cubicBezTo>
                    <a:pt x="258985" y="360589"/>
                    <a:pt x="256872" y="359697"/>
                    <a:pt x="255089" y="357913"/>
                  </a:cubicBezTo>
                  <a:cubicBezTo>
                    <a:pt x="253304" y="356129"/>
                    <a:pt x="252412" y="354016"/>
                    <a:pt x="252412" y="351574"/>
                  </a:cubicBezTo>
                  <a:cubicBezTo>
                    <a:pt x="252412" y="350823"/>
                    <a:pt x="252317" y="348945"/>
                    <a:pt x="252130" y="345940"/>
                  </a:cubicBezTo>
                  <a:cubicBezTo>
                    <a:pt x="251942" y="342935"/>
                    <a:pt x="251895" y="340447"/>
                    <a:pt x="251989" y="338475"/>
                  </a:cubicBezTo>
                  <a:cubicBezTo>
                    <a:pt x="252082" y="336503"/>
                    <a:pt x="252365" y="334296"/>
                    <a:pt x="252835" y="331855"/>
                  </a:cubicBezTo>
                  <a:cubicBezTo>
                    <a:pt x="253304" y="329413"/>
                    <a:pt x="254242" y="327582"/>
                    <a:pt x="255651" y="326361"/>
                  </a:cubicBezTo>
                  <a:cubicBezTo>
                    <a:pt x="257060" y="325141"/>
                    <a:pt x="258985" y="324530"/>
                    <a:pt x="261426" y="324530"/>
                  </a:cubicBezTo>
                  <a:lnTo>
                    <a:pt x="351573" y="324530"/>
                  </a:lnTo>
                  <a:cubicBezTo>
                    <a:pt x="363969" y="324530"/>
                    <a:pt x="374580" y="320117"/>
                    <a:pt x="383408" y="311290"/>
                  </a:cubicBezTo>
                  <a:cubicBezTo>
                    <a:pt x="392234" y="302463"/>
                    <a:pt x="396648" y="291852"/>
                    <a:pt x="396648" y="279457"/>
                  </a:cubicBezTo>
                  <a:lnTo>
                    <a:pt x="396648" y="81132"/>
                  </a:lnTo>
                  <a:cubicBezTo>
                    <a:pt x="396648" y="68737"/>
                    <a:pt x="392234" y="58126"/>
                    <a:pt x="383408" y="49299"/>
                  </a:cubicBezTo>
                  <a:cubicBezTo>
                    <a:pt x="374580" y="40472"/>
                    <a:pt x="363969" y="36059"/>
                    <a:pt x="351573" y="36059"/>
                  </a:cubicBezTo>
                  <a:lnTo>
                    <a:pt x="270441" y="36059"/>
                  </a:lnTo>
                  <a:cubicBezTo>
                    <a:pt x="270253" y="36059"/>
                    <a:pt x="269220" y="36059"/>
                    <a:pt x="267342" y="36059"/>
                  </a:cubicBezTo>
                  <a:cubicBezTo>
                    <a:pt x="265464" y="36059"/>
                    <a:pt x="264244" y="36059"/>
                    <a:pt x="263680" y="36059"/>
                  </a:cubicBezTo>
                  <a:cubicBezTo>
                    <a:pt x="263118" y="36059"/>
                    <a:pt x="262037" y="35965"/>
                    <a:pt x="260441" y="35777"/>
                  </a:cubicBezTo>
                  <a:cubicBezTo>
                    <a:pt x="258844" y="35589"/>
                    <a:pt x="257764" y="35308"/>
                    <a:pt x="257201" y="34932"/>
                  </a:cubicBezTo>
                  <a:cubicBezTo>
                    <a:pt x="256638" y="34556"/>
                    <a:pt x="255886" y="34040"/>
                    <a:pt x="254948" y="33383"/>
                  </a:cubicBezTo>
                  <a:cubicBezTo>
                    <a:pt x="254009" y="32725"/>
                    <a:pt x="253351" y="31880"/>
                    <a:pt x="252976" y="30847"/>
                  </a:cubicBezTo>
                  <a:cubicBezTo>
                    <a:pt x="252600" y="29814"/>
                    <a:pt x="252412" y="28547"/>
                    <a:pt x="252412" y="27044"/>
                  </a:cubicBezTo>
                  <a:cubicBezTo>
                    <a:pt x="252412" y="26293"/>
                    <a:pt x="252317" y="24415"/>
                    <a:pt x="252130" y="21410"/>
                  </a:cubicBezTo>
                  <a:cubicBezTo>
                    <a:pt x="251942" y="18405"/>
                    <a:pt x="251895" y="15917"/>
                    <a:pt x="251989" y="13945"/>
                  </a:cubicBezTo>
                  <a:cubicBezTo>
                    <a:pt x="252082" y="11973"/>
                    <a:pt x="252365" y="9766"/>
                    <a:pt x="252835" y="7324"/>
                  </a:cubicBezTo>
                  <a:cubicBezTo>
                    <a:pt x="253304" y="4883"/>
                    <a:pt x="254242" y="3052"/>
                    <a:pt x="255651" y="1831"/>
                  </a:cubicBezTo>
                  <a:cubicBezTo>
                    <a:pt x="257060" y="610"/>
                    <a:pt x="258985" y="0"/>
                    <a:pt x="2614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939" y="4658246"/>
            <a:ext cx="2341488" cy="413167"/>
            <a:chOff x="529939" y="4094697"/>
            <a:chExt cx="2341488" cy="413167"/>
          </a:xfrm>
        </p:grpSpPr>
        <p:sp>
          <p:nvSpPr>
            <p:cNvPr id="78" name="TextBox 77"/>
            <p:cNvSpPr txBox="1"/>
            <p:nvPr/>
          </p:nvSpPr>
          <p:spPr>
            <a:xfrm>
              <a:off x="885515" y="4169310"/>
              <a:ext cx="198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Office Documents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529939" y="4094697"/>
              <a:ext cx="379070" cy="356987"/>
            </a:xfrm>
            <a:custGeom>
              <a:avLst/>
              <a:gdLst/>
              <a:ahLst/>
              <a:cxnLst/>
              <a:rect l="l" t="t" r="r" b="b"/>
              <a:pathLst>
                <a:path w="468766" h="396648">
                  <a:moveTo>
                    <a:pt x="63104" y="0"/>
                  </a:moveTo>
                  <a:lnTo>
                    <a:pt x="153251" y="0"/>
                  </a:lnTo>
                  <a:cubicBezTo>
                    <a:pt x="170529" y="0"/>
                    <a:pt x="185366" y="6198"/>
                    <a:pt x="197761" y="18593"/>
                  </a:cubicBezTo>
                  <a:cubicBezTo>
                    <a:pt x="210156" y="30988"/>
                    <a:pt x="216354" y="45825"/>
                    <a:pt x="216354" y="63103"/>
                  </a:cubicBezTo>
                  <a:lnTo>
                    <a:pt x="216354" y="72118"/>
                  </a:lnTo>
                  <a:lnTo>
                    <a:pt x="405663" y="72118"/>
                  </a:lnTo>
                  <a:cubicBezTo>
                    <a:pt x="422942" y="72118"/>
                    <a:pt x="437778" y="78315"/>
                    <a:pt x="450173" y="90711"/>
                  </a:cubicBezTo>
                  <a:cubicBezTo>
                    <a:pt x="462569" y="103106"/>
                    <a:pt x="468766" y="117943"/>
                    <a:pt x="468766" y="135221"/>
                  </a:cubicBezTo>
                  <a:lnTo>
                    <a:pt x="468766" y="333545"/>
                  </a:lnTo>
                  <a:cubicBezTo>
                    <a:pt x="468766" y="350824"/>
                    <a:pt x="462569" y="365660"/>
                    <a:pt x="450173" y="378056"/>
                  </a:cubicBezTo>
                  <a:cubicBezTo>
                    <a:pt x="437778" y="390451"/>
                    <a:pt x="422942" y="396648"/>
                    <a:pt x="405663" y="396648"/>
                  </a:cubicBezTo>
                  <a:lnTo>
                    <a:pt x="63104" y="396648"/>
                  </a:lnTo>
                  <a:cubicBezTo>
                    <a:pt x="45825" y="396648"/>
                    <a:pt x="30988" y="390451"/>
                    <a:pt x="18593" y="378056"/>
                  </a:cubicBezTo>
                  <a:cubicBezTo>
                    <a:pt x="6198" y="365660"/>
                    <a:pt x="0" y="350824"/>
                    <a:pt x="0" y="333545"/>
                  </a:cubicBezTo>
                  <a:lnTo>
                    <a:pt x="0" y="63103"/>
                  </a:lnTo>
                  <a:cubicBezTo>
                    <a:pt x="0" y="45825"/>
                    <a:pt x="6198" y="30988"/>
                    <a:pt x="18593" y="18593"/>
                  </a:cubicBezTo>
                  <a:cubicBezTo>
                    <a:pt x="30988" y="6198"/>
                    <a:pt x="45825" y="0"/>
                    <a:pt x="63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938999" y="483382"/>
            <a:ext cx="12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ADMIN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11871174" y="374194"/>
            <a:ext cx="153139" cy="1261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217954" y="136603"/>
            <a:ext cx="388161" cy="385007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234383" y="0"/>
                </a:moveTo>
                <a:cubicBezTo>
                  <a:pt x="241895" y="0"/>
                  <a:pt x="248281" y="2629"/>
                  <a:pt x="253539" y="7888"/>
                </a:cubicBezTo>
                <a:cubicBezTo>
                  <a:pt x="258798" y="13147"/>
                  <a:pt x="261427" y="19532"/>
                  <a:pt x="261427" y="27044"/>
                </a:cubicBezTo>
                <a:cubicBezTo>
                  <a:pt x="261427" y="30800"/>
                  <a:pt x="260676" y="34463"/>
                  <a:pt x="259174" y="38031"/>
                </a:cubicBezTo>
                <a:cubicBezTo>
                  <a:pt x="294857" y="43289"/>
                  <a:pt x="323685" y="58173"/>
                  <a:pt x="345659" y="82682"/>
                </a:cubicBezTo>
                <a:cubicBezTo>
                  <a:pt x="367632" y="107191"/>
                  <a:pt x="378619" y="133719"/>
                  <a:pt x="378619" y="162265"/>
                </a:cubicBezTo>
                <a:cubicBezTo>
                  <a:pt x="378619" y="188370"/>
                  <a:pt x="380450" y="212785"/>
                  <a:pt x="384112" y="235510"/>
                </a:cubicBezTo>
                <a:cubicBezTo>
                  <a:pt x="387775" y="258235"/>
                  <a:pt x="392470" y="277579"/>
                  <a:pt x="398198" y="293542"/>
                </a:cubicBezTo>
                <a:cubicBezTo>
                  <a:pt x="403926" y="309506"/>
                  <a:pt x="410922" y="324389"/>
                  <a:pt x="419185" y="338193"/>
                </a:cubicBezTo>
                <a:cubicBezTo>
                  <a:pt x="427449" y="351997"/>
                  <a:pt x="435430" y="363219"/>
                  <a:pt x="443130" y="371858"/>
                </a:cubicBezTo>
                <a:cubicBezTo>
                  <a:pt x="450831" y="380497"/>
                  <a:pt x="459376" y="388760"/>
                  <a:pt x="468766" y="396648"/>
                </a:cubicBezTo>
                <a:cubicBezTo>
                  <a:pt x="468766" y="406414"/>
                  <a:pt x="465198" y="414865"/>
                  <a:pt x="458061" y="422002"/>
                </a:cubicBezTo>
                <a:cubicBezTo>
                  <a:pt x="450924" y="429139"/>
                  <a:pt x="442473" y="432707"/>
                  <a:pt x="432707" y="432707"/>
                </a:cubicBezTo>
                <a:lnTo>
                  <a:pt x="306501" y="432707"/>
                </a:lnTo>
                <a:cubicBezTo>
                  <a:pt x="306501" y="452615"/>
                  <a:pt x="299458" y="469611"/>
                  <a:pt x="285373" y="483697"/>
                </a:cubicBezTo>
                <a:cubicBezTo>
                  <a:pt x="271287" y="497782"/>
                  <a:pt x="254290" y="504825"/>
                  <a:pt x="234383" y="504825"/>
                </a:cubicBezTo>
                <a:cubicBezTo>
                  <a:pt x="214476" y="504825"/>
                  <a:pt x="197479" y="497782"/>
                  <a:pt x="183393" y="483697"/>
                </a:cubicBezTo>
                <a:cubicBezTo>
                  <a:pt x="169308" y="469611"/>
                  <a:pt x="162266" y="452615"/>
                  <a:pt x="162266" y="432707"/>
                </a:cubicBezTo>
                <a:lnTo>
                  <a:pt x="36059" y="432707"/>
                </a:lnTo>
                <a:cubicBezTo>
                  <a:pt x="26293" y="432707"/>
                  <a:pt x="17842" y="429139"/>
                  <a:pt x="10705" y="422002"/>
                </a:cubicBezTo>
                <a:cubicBezTo>
                  <a:pt x="3569" y="414865"/>
                  <a:pt x="0" y="406414"/>
                  <a:pt x="0" y="396648"/>
                </a:cubicBezTo>
                <a:cubicBezTo>
                  <a:pt x="9390" y="388760"/>
                  <a:pt x="17935" y="380497"/>
                  <a:pt x="25636" y="371858"/>
                </a:cubicBezTo>
                <a:cubicBezTo>
                  <a:pt x="33336" y="363219"/>
                  <a:pt x="41318" y="351997"/>
                  <a:pt x="49581" y="338193"/>
                </a:cubicBezTo>
                <a:cubicBezTo>
                  <a:pt x="57844" y="324389"/>
                  <a:pt x="64841" y="309506"/>
                  <a:pt x="70568" y="293542"/>
                </a:cubicBezTo>
                <a:cubicBezTo>
                  <a:pt x="76297" y="277579"/>
                  <a:pt x="80992" y="258235"/>
                  <a:pt x="84654" y="235510"/>
                </a:cubicBezTo>
                <a:cubicBezTo>
                  <a:pt x="88316" y="212785"/>
                  <a:pt x="90147" y="188370"/>
                  <a:pt x="90147" y="162265"/>
                </a:cubicBezTo>
                <a:cubicBezTo>
                  <a:pt x="90147" y="133719"/>
                  <a:pt x="101134" y="107191"/>
                  <a:pt x="123108" y="82682"/>
                </a:cubicBezTo>
                <a:cubicBezTo>
                  <a:pt x="145081" y="58173"/>
                  <a:pt x="173910" y="43289"/>
                  <a:pt x="209592" y="38031"/>
                </a:cubicBezTo>
                <a:cubicBezTo>
                  <a:pt x="208090" y="34463"/>
                  <a:pt x="207339" y="30800"/>
                  <a:pt x="207339" y="27044"/>
                </a:cubicBezTo>
                <a:cubicBezTo>
                  <a:pt x="207339" y="19532"/>
                  <a:pt x="209969" y="13147"/>
                  <a:pt x="215227" y="7888"/>
                </a:cubicBezTo>
                <a:cubicBezTo>
                  <a:pt x="220485" y="2629"/>
                  <a:pt x="226871" y="0"/>
                  <a:pt x="234383" y="0"/>
                </a:cubicBezTo>
                <a:close/>
                <a:moveTo>
                  <a:pt x="189310" y="428200"/>
                </a:moveTo>
                <a:cubicBezTo>
                  <a:pt x="186305" y="428200"/>
                  <a:pt x="184802" y="429702"/>
                  <a:pt x="184802" y="432707"/>
                </a:cubicBezTo>
                <a:cubicBezTo>
                  <a:pt x="184802" y="446417"/>
                  <a:pt x="189638" y="458108"/>
                  <a:pt x="199310" y="467780"/>
                </a:cubicBezTo>
                <a:cubicBezTo>
                  <a:pt x="208983" y="477452"/>
                  <a:pt x="220673" y="482288"/>
                  <a:pt x="234383" y="482288"/>
                </a:cubicBezTo>
                <a:cubicBezTo>
                  <a:pt x="237388" y="482288"/>
                  <a:pt x="238890" y="480786"/>
                  <a:pt x="238890" y="477781"/>
                </a:cubicBezTo>
                <a:cubicBezTo>
                  <a:pt x="238890" y="474776"/>
                  <a:pt x="237388" y="473274"/>
                  <a:pt x="234383" y="473274"/>
                </a:cubicBezTo>
                <a:cubicBezTo>
                  <a:pt x="223303" y="473274"/>
                  <a:pt x="213771" y="469283"/>
                  <a:pt x="205790" y="461301"/>
                </a:cubicBezTo>
                <a:cubicBezTo>
                  <a:pt x="197808" y="453319"/>
                  <a:pt x="193817" y="443788"/>
                  <a:pt x="193817" y="432707"/>
                </a:cubicBezTo>
                <a:cubicBezTo>
                  <a:pt x="193817" y="429702"/>
                  <a:pt x="192315" y="428200"/>
                  <a:pt x="189310" y="4282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9" name="Freeform 38"/>
          <p:cNvSpPr/>
          <p:nvPr/>
        </p:nvSpPr>
        <p:spPr>
          <a:xfrm>
            <a:off x="11407216" y="146310"/>
            <a:ext cx="328365" cy="354034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9628706" y="485497"/>
            <a:ext cx="163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NOTIFICATION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8292" y="1633843"/>
            <a:ext cx="454179" cy="361250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3498112" y="296202"/>
            <a:ext cx="30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SMS Campaign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91399" y="1032186"/>
            <a:ext cx="236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Message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29298" y="1656539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Send to: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2028" y="2069357"/>
            <a:ext cx="4678326" cy="51987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17712" y="2069357"/>
            <a:ext cx="492642" cy="51987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8016950" y="2279085"/>
            <a:ext cx="297712" cy="159036"/>
          </a:xfrm>
          <a:custGeom>
            <a:avLst/>
            <a:gdLst/>
            <a:ahLst/>
            <a:cxnLst/>
            <a:rect l="l" t="t" r="r" b="b"/>
            <a:pathLst>
              <a:path w="454118" h="291570">
                <a:moveTo>
                  <a:pt x="64793" y="0"/>
                </a:moveTo>
                <a:cubicBezTo>
                  <a:pt x="69676" y="0"/>
                  <a:pt x="73901" y="1784"/>
                  <a:pt x="77470" y="5352"/>
                </a:cubicBezTo>
                <a:lnTo>
                  <a:pt x="227058" y="154940"/>
                </a:lnTo>
                <a:lnTo>
                  <a:pt x="376647" y="5352"/>
                </a:lnTo>
                <a:cubicBezTo>
                  <a:pt x="380214" y="1784"/>
                  <a:pt x="384440" y="0"/>
                  <a:pt x="389324" y="0"/>
                </a:cubicBezTo>
                <a:cubicBezTo>
                  <a:pt x="394206" y="0"/>
                  <a:pt x="398432" y="1784"/>
                  <a:pt x="402000" y="5352"/>
                </a:cubicBezTo>
                <a:lnTo>
                  <a:pt x="448765" y="51834"/>
                </a:lnTo>
                <a:cubicBezTo>
                  <a:pt x="452333" y="55403"/>
                  <a:pt x="454118" y="59675"/>
                  <a:pt x="454118" y="64652"/>
                </a:cubicBezTo>
                <a:cubicBezTo>
                  <a:pt x="454118" y="69629"/>
                  <a:pt x="452333" y="73902"/>
                  <a:pt x="448765" y="77470"/>
                </a:cubicBezTo>
                <a:lnTo>
                  <a:pt x="239735" y="286217"/>
                </a:lnTo>
                <a:cubicBezTo>
                  <a:pt x="236167" y="289786"/>
                  <a:pt x="231941" y="291570"/>
                  <a:pt x="227058" y="291570"/>
                </a:cubicBezTo>
                <a:cubicBezTo>
                  <a:pt x="222175" y="291570"/>
                  <a:pt x="217949" y="289786"/>
                  <a:pt x="214382" y="286217"/>
                </a:cubicBezTo>
                <a:lnTo>
                  <a:pt x="5353" y="77470"/>
                </a:lnTo>
                <a:cubicBezTo>
                  <a:pt x="1784" y="73902"/>
                  <a:pt x="0" y="69629"/>
                  <a:pt x="0" y="64652"/>
                </a:cubicBezTo>
                <a:cubicBezTo>
                  <a:pt x="0" y="59675"/>
                  <a:pt x="1784" y="55403"/>
                  <a:pt x="5353" y="51834"/>
                </a:cubicBezTo>
                <a:lnTo>
                  <a:pt x="52117" y="5352"/>
                </a:lnTo>
                <a:cubicBezTo>
                  <a:pt x="55684" y="1784"/>
                  <a:pt x="59910" y="0"/>
                  <a:pt x="64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4741027" y="2162973"/>
            <a:ext cx="2361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+ 639 21 765 600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27643" y="2721409"/>
            <a:ext cx="12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2028" y="3162369"/>
            <a:ext cx="4678326" cy="51987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055835" y="3239894"/>
            <a:ext cx="179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ICT FACULTY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27643" y="3843634"/>
            <a:ext cx="220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Enter your message: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40638" y="4316862"/>
            <a:ext cx="4678326" cy="161542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240248" y="6066958"/>
            <a:ext cx="1819402" cy="501021"/>
          </a:xfrm>
          <a:prstGeom prst="roundRect">
            <a:avLst>
              <a:gd name="adj" fmla="val 1471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240247" y="6167180"/>
            <a:ext cx="186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Send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1100619" y="72806"/>
            <a:ext cx="1017807" cy="7924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720648" y="480559"/>
            <a:ext cx="2403138" cy="191288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880624" y="620862"/>
            <a:ext cx="226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Username: Sam Smith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720648" y="1417338"/>
            <a:ext cx="240313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883019" y="989838"/>
            <a:ext cx="172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ID: 0200011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83019" y="1509805"/>
            <a:ext cx="172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Show Users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83019" y="1927724"/>
            <a:ext cx="93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Logout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9865494" y="1432296"/>
            <a:ext cx="1283297" cy="4954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50" grpId="0"/>
      <p:bldP spid="63" grpId="0"/>
      <p:bldP spid="64" grpId="0"/>
      <p:bldP spid="65" grpId="0"/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995</Words>
  <Application>Microsoft Office PowerPoint</Application>
  <PresentationFormat>Widescreen</PresentationFormat>
  <Paragraphs>502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HelveticaNeueLT Std</vt:lpstr>
      <vt:lpstr>HelveticaNeueLT Std Med</vt:lpstr>
      <vt:lpstr>Leelawadee UI</vt:lpstr>
      <vt:lpstr>Segoe UI Black</vt:lpstr>
      <vt:lpstr>Segoe UI Semibold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Gesulga</dc:creator>
  <cp:lastModifiedBy>Nicole Gesulga</cp:lastModifiedBy>
  <cp:revision>109</cp:revision>
  <dcterms:created xsi:type="dcterms:W3CDTF">2021-05-29T06:50:16Z</dcterms:created>
  <dcterms:modified xsi:type="dcterms:W3CDTF">2021-06-26T06:42:14Z</dcterms:modified>
</cp:coreProperties>
</file>