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1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8157-64C2-4FDD-9F47-E2693C3C86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293F-CA3B-4F27-AA30-707195B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5640" y="363794"/>
            <a:ext cx="2005780" cy="422787"/>
            <a:chOff x="5093110" y="412955"/>
            <a:chExt cx="2005780" cy="422787"/>
          </a:xfrm>
        </p:grpSpPr>
        <p:sp>
          <p:nvSpPr>
            <p:cNvPr id="4" name="Rectangle 3"/>
            <p:cNvSpPr/>
            <p:nvPr/>
          </p:nvSpPr>
          <p:spPr>
            <a:xfrm>
              <a:off x="5093110" y="412955"/>
              <a:ext cx="2005780" cy="42278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830" y="412955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ADMIN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65006" y="1769808"/>
            <a:ext cx="1779639" cy="747251"/>
            <a:chOff x="1661651" y="1494504"/>
            <a:chExt cx="1779639" cy="747251"/>
          </a:xfrm>
        </p:grpSpPr>
        <p:sp>
          <p:nvSpPr>
            <p:cNvPr id="7" name="Rectangle 6"/>
            <p:cNvSpPr/>
            <p:nvPr/>
          </p:nvSpPr>
          <p:spPr>
            <a:xfrm>
              <a:off x="1661651" y="1494504"/>
              <a:ext cx="1779639" cy="7472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3990" y="1683463"/>
              <a:ext cx="1254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683342" y="1361769"/>
            <a:ext cx="1356853" cy="2064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1768" y="1047362"/>
            <a:ext cx="188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 access </a:t>
            </a:r>
            <a:r>
              <a:rPr lang="en-US" sz="1200" dirty="0" err="1" smtClean="0"/>
              <a:t>ni</a:t>
            </a:r>
            <a:r>
              <a:rPr lang="en-US" sz="1200" dirty="0" smtClean="0"/>
              <a:t> admin </a:t>
            </a:r>
            <a:r>
              <a:rPr lang="en-US" sz="1200" dirty="0" err="1" smtClean="0"/>
              <a:t>itong</a:t>
            </a:r>
            <a:r>
              <a:rPr lang="en-US" sz="1200" dirty="0" smtClean="0"/>
              <a:t> module ng documents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625213" y="2895827"/>
            <a:ext cx="1779639" cy="4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3704" y="2972996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Add New Document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20" idx="1"/>
          </p:cNvCxnSpPr>
          <p:nvPr/>
        </p:nvCxnSpPr>
        <p:spPr>
          <a:xfrm rot="16200000" flipH="1">
            <a:off x="2185106" y="2686778"/>
            <a:ext cx="609827" cy="2703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621160" y="2985806"/>
            <a:ext cx="358878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75647" y="56017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Sending Process</a:t>
            </a:r>
            <a:endParaRPr lang="en-US" sz="1400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20" y="742537"/>
            <a:ext cx="6092870" cy="5230813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9222659" y="5309420"/>
            <a:ext cx="1641987" cy="7472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97846" y="6022934"/>
            <a:ext cx="188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May mag appear </a:t>
            </a:r>
            <a:r>
              <a:rPr lang="en-US" sz="1200" dirty="0" err="1" smtClean="0"/>
              <a:t>na</a:t>
            </a:r>
            <a:r>
              <a:rPr lang="en-US" sz="1200" dirty="0" smtClean="0"/>
              <a:t> modal </a:t>
            </a:r>
            <a:r>
              <a:rPr lang="en-US" sz="1200" dirty="0" err="1" smtClean="0"/>
              <a:t>pag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clicked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455116" y="4071230"/>
            <a:ext cx="331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FF0000"/>
                </a:solidFill>
              </a:rPr>
              <a:t>Lahat</a:t>
            </a:r>
            <a:r>
              <a:rPr lang="en-US" sz="1200" dirty="0" smtClean="0">
                <a:solidFill>
                  <a:srgbClr val="FF0000"/>
                </a:solidFill>
              </a:rPr>
              <a:t> ng input </a:t>
            </a:r>
            <a:r>
              <a:rPr lang="en-US" sz="1200" dirty="0" err="1" smtClean="0">
                <a:solidFill>
                  <a:srgbClr val="FF0000"/>
                </a:solidFill>
              </a:rPr>
              <a:t>datas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dito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ito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yung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dapat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na</a:t>
            </a:r>
            <a:r>
              <a:rPr lang="en-US" sz="1200" dirty="0" smtClean="0">
                <a:solidFill>
                  <a:srgbClr val="FF0000"/>
                </a:solidFill>
              </a:rPr>
              <a:t> ma send and ma receive din ng receiving officers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25212" y="3903859"/>
            <a:ext cx="1779639" cy="4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692253" y="3994285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Received Document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7" idx="2"/>
            <a:endCxn id="46" idx="1"/>
          </p:cNvCxnSpPr>
          <p:nvPr/>
        </p:nvCxnSpPr>
        <p:spPr>
          <a:xfrm rot="16200000" flipH="1">
            <a:off x="1681090" y="3190795"/>
            <a:ext cx="1617859" cy="2703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9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75647" y="56017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Sending Process</a:t>
            </a:r>
            <a:endParaRPr lang="en-US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b="51156"/>
          <a:stretch/>
        </p:blipFill>
        <p:spPr>
          <a:xfrm>
            <a:off x="5578019" y="934063"/>
            <a:ext cx="5678131" cy="167148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t="82460"/>
          <a:stretch/>
        </p:blipFill>
        <p:spPr>
          <a:xfrm>
            <a:off x="5578018" y="2595714"/>
            <a:ext cx="5678131" cy="6002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6" name="Oval 25"/>
          <p:cNvSpPr/>
          <p:nvPr/>
        </p:nvSpPr>
        <p:spPr>
          <a:xfrm>
            <a:off x="9991139" y="2517057"/>
            <a:ext cx="1533832" cy="668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082576" y="3503716"/>
            <a:ext cx="290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Success Message: </a:t>
            </a:r>
            <a:r>
              <a:rPr lang="en-US" sz="1200" dirty="0" smtClean="0"/>
              <a:t>Sent Successfully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68345" y="2026327"/>
            <a:ext cx="1690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solidFill>
                  <a:srgbClr val="FF0000"/>
                </a:solidFill>
              </a:rPr>
              <a:t>( Receiving Officer 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5639" y="363794"/>
            <a:ext cx="3578941" cy="422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1306" y="395887"/>
            <a:ext cx="2074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( RELEASING OFFICER )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65006" y="1769808"/>
            <a:ext cx="1779639" cy="747251"/>
            <a:chOff x="1661651" y="1494504"/>
            <a:chExt cx="1779639" cy="747251"/>
          </a:xfrm>
          <a:solidFill>
            <a:srgbClr val="FF0000"/>
          </a:solidFill>
        </p:grpSpPr>
        <p:sp>
          <p:nvSpPr>
            <p:cNvPr id="36" name="Rectangle 35"/>
            <p:cNvSpPr/>
            <p:nvPr/>
          </p:nvSpPr>
          <p:spPr>
            <a:xfrm>
              <a:off x="1661651" y="1494504"/>
              <a:ext cx="1779639" cy="747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3990" y="1683463"/>
              <a:ext cx="125495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Elbow Connector 37"/>
          <p:cNvCxnSpPr>
            <a:stCxn id="21" idx="2"/>
            <a:endCxn id="36" idx="1"/>
          </p:cNvCxnSpPr>
          <p:nvPr/>
        </p:nvCxnSpPr>
        <p:spPr>
          <a:xfrm rot="16200000" flipH="1">
            <a:off x="683342" y="1361769"/>
            <a:ext cx="1356853" cy="2064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25213" y="2895827"/>
            <a:ext cx="1779639" cy="462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713704" y="2972996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Add New Document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Elbow Connector 40"/>
          <p:cNvCxnSpPr>
            <a:stCxn id="36" idx="2"/>
            <a:endCxn id="39" idx="1"/>
          </p:cNvCxnSpPr>
          <p:nvPr/>
        </p:nvCxnSpPr>
        <p:spPr>
          <a:xfrm rot="16200000" flipH="1">
            <a:off x="2185106" y="2686778"/>
            <a:ext cx="609827" cy="2703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4596580" y="3826676"/>
            <a:ext cx="358878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99850" y="2554697"/>
            <a:ext cx="1882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 send and release only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625212" y="3736712"/>
            <a:ext cx="1779639" cy="462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3703" y="3784370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Pending for Release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6" name="Elbow Connector 45"/>
          <p:cNvCxnSpPr>
            <a:endCxn id="44" idx="1"/>
          </p:cNvCxnSpPr>
          <p:nvPr/>
        </p:nvCxnSpPr>
        <p:spPr>
          <a:xfrm rot="16200000" flipH="1">
            <a:off x="351275" y="1693834"/>
            <a:ext cx="3181190" cy="13666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5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5640" y="363794"/>
            <a:ext cx="2005780" cy="422787"/>
            <a:chOff x="5093110" y="412955"/>
            <a:chExt cx="2005780" cy="422787"/>
          </a:xfrm>
        </p:grpSpPr>
        <p:sp>
          <p:nvSpPr>
            <p:cNvPr id="4" name="Rectangle 3"/>
            <p:cNvSpPr/>
            <p:nvPr/>
          </p:nvSpPr>
          <p:spPr>
            <a:xfrm>
              <a:off x="5093110" y="412955"/>
              <a:ext cx="2005780" cy="42278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830" y="412955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ADMIN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65006" y="1769808"/>
            <a:ext cx="1779639" cy="747251"/>
            <a:chOff x="1661651" y="1494504"/>
            <a:chExt cx="1779639" cy="747251"/>
          </a:xfrm>
        </p:grpSpPr>
        <p:sp>
          <p:nvSpPr>
            <p:cNvPr id="7" name="Rectangle 6"/>
            <p:cNvSpPr/>
            <p:nvPr/>
          </p:nvSpPr>
          <p:spPr>
            <a:xfrm>
              <a:off x="1661651" y="1494504"/>
              <a:ext cx="1779639" cy="7472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3990" y="1683463"/>
              <a:ext cx="1254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683342" y="1361769"/>
            <a:ext cx="1356853" cy="2064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1768" y="1047362"/>
            <a:ext cx="188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 access </a:t>
            </a:r>
            <a:r>
              <a:rPr lang="en-US" sz="1200" dirty="0" err="1" smtClean="0"/>
              <a:t>ni</a:t>
            </a:r>
            <a:r>
              <a:rPr lang="en-US" sz="1200" dirty="0" smtClean="0"/>
              <a:t> admin </a:t>
            </a:r>
            <a:r>
              <a:rPr lang="en-US" sz="1200" dirty="0" err="1" smtClean="0"/>
              <a:t>itong</a:t>
            </a:r>
            <a:r>
              <a:rPr lang="en-US" sz="1200" dirty="0" smtClean="0"/>
              <a:t> module ng documents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625213" y="2895827"/>
            <a:ext cx="1779639" cy="4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3704" y="2972996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Add New Document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20" idx="1"/>
          </p:cNvCxnSpPr>
          <p:nvPr/>
        </p:nvCxnSpPr>
        <p:spPr>
          <a:xfrm rot="16200000" flipH="1">
            <a:off x="2185106" y="2686778"/>
            <a:ext cx="609827" cy="2703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621160" y="2985806"/>
            <a:ext cx="358878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75647" y="56017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Sending Process</a:t>
            </a:r>
            <a:endParaRPr lang="en-US" sz="14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256" y="562984"/>
            <a:ext cx="3575658" cy="21677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6047368" y="3028638"/>
            <a:ext cx="4157546" cy="4323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40898" y="3126884"/>
            <a:ext cx="564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TO:</a:t>
            </a:r>
            <a:endParaRPr lang="en-US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6064431" y="3596762"/>
            <a:ext cx="4157546" cy="24500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64431" y="3598529"/>
            <a:ext cx="402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FF0000"/>
                </a:solidFill>
              </a:rPr>
              <a:t>Dito</a:t>
            </a:r>
            <a:r>
              <a:rPr lang="en-US" sz="1200" dirty="0" smtClean="0">
                <a:solidFill>
                  <a:srgbClr val="FF0000"/>
                </a:solidFill>
              </a:rPr>
              <a:t> mag appear </a:t>
            </a:r>
            <a:r>
              <a:rPr lang="en-US" sz="1200" dirty="0" err="1" smtClean="0">
                <a:solidFill>
                  <a:srgbClr val="FF0000"/>
                </a:solidFill>
              </a:rPr>
              <a:t>lahat</a:t>
            </a:r>
            <a:r>
              <a:rPr lang="en-US" sz="1200" dirty="0" smtClean="0">
                <a:solidFill>
                  <a:srgbClr val="FF0000"/>
                </a:solidFill>
              </a:rPr>
              <a:t> ng receiving officer ng </a:t>
            </a:r>
            <a:r>
              <a:rPr lang="en-US" sz="1200" dirty="0" err="1" smtClean="0">
                <a:solidFill>
                  <a:srgbClr val="FF0000"/>
                </a:solidFill>
              </a:rPr>
              <a:t>bawat</a:t>
            </a:r>
            <a:r>
              <a:rPr lang="en-US" sz="1200" dirty="0" smtClean="0">
                <a:solidFill>
                  <a:srgbClr val="FF0000"/>
                </a:solidFill>
              </a:rPr>
              <a:t> departments. Yung designation process </a:t>
            </a:r>
            <a:r>
              <a:rPr lang="en-US" sz="1200" dirty="0" err="1" smtClean="0">
                <a:solidFill>
                  <a:srgbClr val="FF0000"/>
                </a:solidFill>
              </a:rPr>
              <a:t>si</a:t>
            </a:r>
            <a:r>
              <a:rPr lang="en-US" sz="1200" dirty="0" smtClean="0">
                <a:solidFill>
                  <a:srgbClr val="FF0000"/>
                </a:solidFill>
              </a:rPr>
              <a:t> head </a:t>
            </a:r>
            <a:r>
              <a:rPr lang="en-US" sz="1200" dirty="0" err="1" smtClean="0">
                <a:solidFill>
                  <a:srgbClr val="FF0000"/>
                </a:solidFill>
              </a:rPr>
              <a:t>ang</a:t>
            </a:r>
            <a:r>
              <a:rPr lang="en-US" sz="1200" dirty="0" smtClean="0">
                <a:solidFill>
                  <a:srgbClr val="FF0000"/>
                </a:solidFill>
              </a:rPr>
              <a:t> mag se-set up kung </a:t>
            </a:r>
            <a:r>
              <a:rPr lang="en-US" sz="1200" dirty="0" err="1" smtClean="0">
                <a:solidFill>
                  <a:srgbClr val="FF0000"/>
                </a:solidFill>
              </a:rPr>
              <a:t>sino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ang</a:t>
            </a:r>
            <a:r>
              <a:rPr lang="en-US" sz="1200" dirty="0" smtClean="0">
                <a:solidFill>
                  <a:srgbClr val="FF0000"/>
                </a:solidFill>
              </a:rPr>
              <a:t> in-assign </a:t>
            </a:r>
            <a:r>
              <a:rPr lang="en-US" sz="1200" dirty="0" err="1" smtClean="0">
                <a:solidFill>
                  <a:srgbClr val="FF0000"/>
                </a:solidFill>
              </a:rPr>
              <a:t>nya</a:t>
            </a:r>
            <a:r>
              <a:rPr lang="en-US" sz="1200" dirty="0" smtClean="0">
                <a:solidFill>
                  <a:srgbClr val="FF0000"/>
                </a:solidFill>
              </a:rPr>
              <a:t> as receiving officer ng department </a:t>
            </a:r>
            <a:r>
              <a:rPr lang="en-US" sz="1200" dirty="0" err="1" smtClean="0">
                <a:solidFill>
                  <a:srgbClr val="FF0000"/>
                </a:solidFill>
              </a:rPr>
              <a:t>nila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4431" y="4467571"/>
            <a:ext cx="4023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Hindi </a:t>
            </a:r>
            <a:r>
              <a:rPr lang="en-US" sz="1200" dirty="0" err="1" smtClean="0">
                <a:solidFill>
                  <a:srgbClr val="FF0000"/>
                </a:solidFill>
              </a:rPr>
              <a:t>dapat</a:t>
            </a:r>
            <a:r>
              <a:rPr lang="en-US" sz="1200" dirty="0" smtClean="0">
                <a:solidFill>
                  <a:srgbClr val="FF0000"/>
                </a:solidFill>
              </a:rPr>
              <a:t> ma </a:t>
            </a:r>
            <a:r>
              <a:rPr lang="en-US" sz="1200" dirty="0" err="1" smtClean="0">
                <a:solidFill>
                  <a:srgbClr val="FF0000"/>
                </a:solidFill>
              </a:rPr>
              <a:t>tawag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ibang</a:t>
            </a:r>
            <a:r>
              <a:rPr lang="en-US" sz="1200" dirty="0" smtClean="0">
                <a:solidFill>
                  <a:srgbClr val="FF0000"/>
                </a:solidFill>
              </a:rPr>
              <a:t> users </a:t>
            </a:r>
            <a:r>
              <a:rPr lang="en-US" sz="1200" dirty="0" err="1" smtClean="0">
                <a:solidFill>
                  <a:srgbClr val="FF0000"/>
                </a:solidFill>
              </a:rPr>
              <a:t>tulad</a:t>
            </a:r>
            <a:r>
              <a:rPr lang="en-US" sz="1200" dirty="0" smtClean="0">
                <a:solidFill>
                  <a:srgbClr val="FF0000"/>
                </a:solidFill>
              </a:rPr>
              <a:t> ng head, employee and releasing officer </a:t>
            </a:r>
            <a:r>
              <a:rPr lang="en-US" sz="1200" dirty="0" err="1" smtClean="0">
                <a:solidFill>
                  <a:srgbClr val="FF0000"/>
                </a:solidFill>
              </a:rPr>
              <a:t>sa</a:t>
            </a:r>
            <a:r>
              <a:rPr lang="en-US" sz="1200" dirty="0" smtClean="0">
                <a:solidFill>
                  <a:srgbClr val="FF0000"/>
                </a:solidFill>
              </a:rPr>
              <a:t> selection box </a:t>
            </a:r>
            <a:r>
              <a:rPr lang="en-US" sz="1200" dirty="0" err="1" smtClean="0">
                <a:solidFill>
                  <a:srgbClr val="FF0000"/>
                </a:solidFill>
              </a:rPr>
              <a:t>kasi</a:t>
            </a:r>
            <a:r>
              <a:rPr lang="en-US" sz="1200" dirty="0" smtClean="0">
                <a:solidFill>
                  <a:srgbClr val="FF0000"/>
                </a:solidFill>
              </a:rPr>
              <a:t> di </a:t>
            </a:r>
            <a:r>
              <a:rPr lang="en-US" sz="1200" dirty="0" err="1" smtClean="0">
                <a:solidFill>
                  <a:srgbClr val="FF0000"/>
                </a:solidFill>
              </a:rPr>
              <a:t>po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sila</a:t>
            </a:r>
            <a:r>
              <a:rPr lang="en-US" sz="1200" dirty="0" smtClean="0">
                <a:solidFill>
                  <a:srgbClr val="FF0000"/>
                </a:solidFill>
              </a:rPr>
              <a:t> authorized </a:t>
            </a:r>
            <a:r>
              <a:rPr lang="en-US" sz="1200" dirty="0" err="1" smtClean="0">
                <a:solidFill>
                  <a:srgbClr val="FF0000"/>
                </a:solidFill>
              </a:rPr>
              <a:t>sa</a:t>
            </a:r>
            <a:r>
              <a:rPr lang="en-US" sz="1200" dirty="0" smtClean="0">
                <a:solidFill>
                  <a:srgbClr val="FF0000"/>
                </a:solidFill>
              </a:rPr>
              <a:t> receiving of documents.</a:t>
            </a:r>
          </a:p>
          <a:p>
            <a:pPr algn="just"/>
            <a:endParaRPr lang="en-US" sz="1200" dirty="0" smtClean="0">
              <a:solidFill>
                <a:srgbClr val="FF000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After ma select </a:t>
            </a:r>
            <a:r>
              <a:rPr lang="en-US" sz="1200" dirty="0" err="1" smtClean="0">
                <a:solidFill>
                  <a:srgbClr val="FF0000"/>
                </a:solidFill>
              </a:rPr>
              <a:t>yung</a:t>
            </a:r>
            <a:r>
              <a:rPr lang="en-US" sz="1200" dirty="0" smtClean="0">
                <a:solidFill>
                  <a:srgbClr val="FF0000"/>
                </a:solidFill>
              </a:rPr>
              <a:t> name </a:t>
            </a:r>
            <a:r>
              <a:rPr lang="en-US" sz="1200" dirty="0" err="1" smtClean="0">
                <a:solidFill>
                  <a:srgbClr val="FF0000"/>
                </a:solidFill>
              </a:rPr>
              <a:t>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sesendan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ni</a:t>
            </a:r>
            <a:r>
              <a:rPr lang="en-US" sz="1200" dirty="0" smtClean="0">
                <a:solidFill>
                  <a:srgbClr val="FF0000"/>
                </a:solidFill>
              </a:rPr>
              <a:t> admin, mag direct </a:t>
            </a:r>
            <a:r>
              <a:rPr lang="en-US" sz="1200" dirty="0" err="1" smtClean="0">
                <a:solidFill>
                  <a:srgbClr val="FF0000"/>
                </a:solidFill>
              </a:rPr>
              <a:t>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ito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sya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duon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49041" y="3106296"/>
            <a:ext cx="4023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/>
              <a:t>Names of receiving officers of each department</a:t>
            </a:r>
            <a:endParaRPr lang="en-US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2625212" y="3903859"/>
            <a:ext cx="1779639" cy="4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92253" y="3994285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Received Document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endCxn id="24" idx="1"/>
          </p:cNvCxnSpPr>
          <p:nvPr/>
        </p:nvCxnSpPr>
        <p:spPr>
          <a:xfrm rot="16200000" flipH="1">
            <a:off x="1681090" y="3190795"/>
            <a:ext cx="1617859" cy="2703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9259" y="2938177"/>
            <a:ext cx="188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 send and receive document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517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5640" y="363794"/>
            <a:ext cx="2005780" cy="422787"/>
            <a:chOff x="5093110" y="412955"/>
            <a:chExt cx="2005780" cy="422787"/>
          </a:xfrm>
        </p:grpSpPr>
        <p:sp>
          <p:nvSpPr>
            <p:cNvPr id="4" name="Rectangle 3"/>
            <p:cNvSpPr/>
            <p:nvPr/>
          </p:nvSpPr>
          <p:spPr>
            <a:xfrm>
              <a:off x="5093110" y="412955"/>
              <a:ext cx="2005780" cy="42278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830" y="412955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ADMIN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65006" y="1769808"/>
            <a:ext cx="1779639" cy="747251"/>
            <a:chOff x="1661651" y="1494504"/>
            <a:chExt cx="1779639" cy="747251"/>
          </a:xfrm>
        </p:grpSpPr>
        <p:sp>
          <p:nvSpPr>
            <p:cNvPr id="7" name="Rectangle 6"/>
            <p:cNvSpPr/>
            <p:nvPr/>
          </p:nvSpPr>
          <p:spPr>
            <a:xfrm>
              <a:off x="1661651" y="1494504"/>
              <a:ext cx="1779639" cy="7472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3990" y="1683463"/>
              <a:ext cx="1254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683342" y="1361769"/>
            <a:ext cx="1356853" cy="2064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1768" y="1047362"/>
            <a:ext cx="188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 access </a:t>
            </a:r>
            <a:r>
              <a:rPr lang="en-US" sz="1200" dirty="0" err="1" smtClean="0"/>
              <a:t>ni</a:t>
            </a:r>
            <a:r>
              <a:rPr lang="en-US" sz="1200" dirty="0" smtClean="0"/>
              <a:t> admin </a:t>
            </a:r>
            <a:r>
              <a:rPr lang="en-US" sz="1200" dirty="0" err="1" smtClean="0"/>
              <a:t>itong</a:t>
            </a:r>
            <a:r>
              <a:rPr lang="en-US" sz="1200" dirty="0" smtClean="0"/>
              <a:t> module ng documents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625213" y="2895827"/>
            <a:ext cx="1779639" cy="4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3704" y="2972996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Add New Document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20" idx="1"/>
          </p:cNvCxnSpPr>
          <p:nvPr/>
        </p:nvCxnSpPr>
        <p:spPr>
          <a:xfrm rot="16200000" flipH="1">
            <a:off x="2185106" y="2686778"/>
            <a:ext cx="609827" cy="2703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621160" y="2985806"/>
            <a:ext cx="358878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75647" y="56017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Sending Process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295" y="1415840"/>
            <a:ext cx="5678131" cy="342208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" name="Oval 2"/>
          <p:cNvSpPr/>
          <p:nvPr/>
        </p:nvSpPr>
        <p:spPr>
          <a:xfrm>
            <a:off x="10053485" y="4169334"/>
            <a:ext cx="1533832" cy="668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26709" y="5145705"/>
            <a:ext cx="290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Success Message: </a:t>
            </a:r>
            <a:r>
              <a:rPr lang="en-US" sz="1200" dirty="0" smtClean="0"/>
              <a:t>Sent Successfully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625212" y="3903859"/>
            <a:ext cx="1779639" cy="4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92253" y="3994285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Received Document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Elbow Connector 33"/>
          <p:cNvCxnSpPr>
            <a:endCxn id="26" idx="1"/>
          </p:cNvCxnSpPr>
          <p:nvPr/>
        </p:nvCxnSpPr>
        <p:spPr>
          <a:xfrm rot="16200000" flipH="1">
            <a:off x="1681090" y="3190795"/>
            <a:ext cx="1617859" cy="2703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6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639" y="363794"/>
            <a:ext cx="3578941" cy="422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368" y="395887"/>
            <a:ext cx="3559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( RECEIVING OFFICER ICT DEPARTMENT )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65006" y="1769808"/>
            <a:ext cx="1779639" cy="747251"/>
            <a:chOff x="1661651" y="1494504"/>
            <a:chExt cx="1779639" cy="747251"/>
          </a:xfrm>
          <a:solidFill>
            <a:schemeClr val="accent5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661651" y="1494504"/>
              <a:ext cx="1779639" cy="747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3990" y="1683463"/>
              <a:ext cx="125495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683342" y="1361769"/>
            <a:ext cx="1356853" cy="2064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1768" y="1047362"/>
            <a:ext cx="22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 access </a:t>
            </a:r>
            <a:r>
              <a:rPr lang="en-US" sz="1200" dirty="0" err="1" smtClean="0"/>
              <a:t>ni</a:t>
            </a:r>
            <a:r>
              <a:rPr lang="en-US" sz="1200" dirty="0" smtClean="0"/>
              <a:t> receiving officer </a:t>
            </a:r>
            <a:r>
              <a:rPr lang="en-US" sz="1200" dirty="0" err="1" smtClean="0"/>
              <a:t>itong</a:t>
            </a:r>
            <a:r>
              <a:rPr lang="en-US" sz="1200" dirty="0" smtClean="0"/>
              <a:t> module ng documents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625213" y="2895827"/>
            <a:ext cx="1779639" cy="4621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3704" y="2972996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Received Documents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20" idx="1"/>
          </p:cNvCxnSpPr>
          <p:nvPr/>
        </p:nvCxnSpPr>
        <p:spPr>
          <a:xfrm rot="16200000" flipH="1">
            <a:off x="2185106" y="2686778"/>
            <a:ext cx="609827" cy="2703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729316" y="2992015"/>
            <a:ext cx="358878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75647" y="56017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Receiving Process</a:t>
            </a:r>
            <a:endParaRPr lang="en-US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887" y="671571"/>
            <a:ext cx="6194323" cy="95297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63887" y="2205018"/>
            <a:ext cx="402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</a:rPr>
              <a:t>Lahat</a:t>
            </a:r>
            <a:r>
              <a:rPr lang="en-US" sz="1400" dirty="0" smtClean="0">
                <a:solidFill>
                  <a:srgbClr val="FF0000"/>
                </a:solidFill>
              </a:rPr>
              <a:t> ng ma receive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documents galling </a:t>
            </a:r>
            <a:r>
              <a:rPr lang="en-US" sz="1400" dirty="0" err="1" smtClean="0">
                <a:solidFill>
                  <a:srgbClr val="FF0000"/>
                </a:solidFill>
              </a:rPr>
              <a:t>sa</a:t>
            </a:r>
            <a:r>
              <a:rPr lang="en-US" sz="1400" dirty="0" smtClean="0">
                <a:solidFill>
                  <a:srgbClr val="FF0000"/>
                </a:solidFill>
              </a:rPr>
              <a:t> admin and releasing officer, </a:t>
            </a:r>
            <a:r>
              <a:rPr lang="en-US" sz="1400" dirty="0" err="1" smtClean="0">
                <a:solidFill>
                  <a:srgbClr val="FF0000"/>
                </a:solidFill>
              </a:rPr>
              <a:t>dito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lahat</a:t>
            </a:r>
            <a:r>
              <a:rPr lang="en-US" sz="1400" dirty="0" smtClean="0">
                <a:solidFill>
                  <a:srgbClr val="FF0000"/>
                </a:solidFill>
              </a:rPr>
              <a:t> mag direct.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2658" y="2992015"/>
            <a:ext cx="402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Ma display </a:t>
            </a:r>
            <a:r>
              <a:rPr lang="en-US" sz="1400" dirty="0" err="1" smtClean="0">
                <a:solidFill>
                  <a:srgbClr val="FF0000"/>
                </a:solidFill>
              </a:rPr>
              <a:t>nya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dapat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yung</a:t>
            </a:r>
            <a:r>
              <a:rPr lang="en-US" sz="1400" dirty="0" smtClean="0">
                <a:solidFill>
                  <a:srgbClr val="FF0000"/>
                </a:solidFill>
              </a:rPr>
              <a:t> info’s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nakuha</a:t>
            </a:r>
            <a:r>
              <a:rPr lang="en-US" sz="1400" dirty="0" smtClean="0">
                <a:solidFill>
                  <a:srgbClr val="FF0000"/>
                </a:solidFill>
              </a:rPr>
              <a:t> during adding of new documents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4" y="3670413"/>
            <a:ext cx="3247997" cy="2788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5470642" y="1624544"/>
            <a:ext cx="5659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64424511    Unclassified          logo.02.png                 ADMIN                  Juan Delacruz                10/22/2021    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5" idx="3"/>
            <a:endCxn id="26" idx="1"/>
          </p:cNvCxnSpPr>
          <p:nvPr/>
        </p:nvCxnSpPr>
        <p:spPr>
          <a:xfrm flipV="1">
            <a:off x="3774091" y="1747655"/>
            <a:ext cx="1696551" cy="33169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2893" y="1624962"/>
            <a:ext cx="632798" cy="30735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34297" y="2783588"/>
            <a:ext cx="1882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 receive document only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97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639" y="363794"/>
            <a:ext cx="3578941" cy="422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368" y="395887"/>
            <a:ext cx="3559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( RECEIVING OFFICER ICT DEPARTMENT )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65006" y="1769808"/>
            <a:ext cx="1779639" cy="747251"/>
            <a:chOff x="1661651" y="1494504"/>
            <a:chExt cx="1779639" cy="747251"/>
          </a:xfrm>
          <a:solidFill>
            <a:schemeClr val="accent5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661651" y="1494504"/>
              <a:ext cx="1779639" cy="747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3990" y="1683463"/>
              <a:ext cx="125495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683342" y="1361769"/>
            <a:ext cx="1356853" cy="2064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1768" y="1047362"/>
            <a:ext cx="22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 access </a:t>
            </a:r>
            <a:r>
              <a:rPr lang="en-US" sz="1200" dirty="0" err="1" smtClean="0"/>
              <a:t>ni</a:t>
            </a:r>
            <a:r>
              <a:rPr lang="en-US" sz="1200" dirty="0" smtClean="0"/>
              <a:t> receiving officer </a:t>
            </a:r>
            <a:r>
              <a:rPr lang="en-US" sz="1200" dirty="0" err="1" smtClean="0"/>
              <a:t>itong</a:t>
            </a:r>
            <a:r>
              <a:rPr lang="en-US" sz="1200" dirty="0" smtClean="0"/>
              <a:t> module ng documents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625213" y="2895827"/>
            <a:ext cx="1779639" cy="4621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3704" y="2972996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Received Documents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20" idx="1"/>
          </p:cNvCxnSpPr>
          <p:nvPr/>
        </p:nvCxnSpPr>
        <p:spPr>
          <a:xfrm rot="16200000" flipH="1">
            <a:off x="2185106" y="2686778"/>
            <a:ext cx="609827" cy="2703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729316" y="2992015"/>
            <a:ext cx="358878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75647" y="56017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Receiving Process</a:t>
            </a:r>
            <a:endParaRPr lang="en-US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887" y="671571"/>
            <a:ext cx="6194323" cy="95297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63887" y="2205018"/>
            <a:ext cx="4023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</a:rPr>
              <a:t>Pag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click </a:t>
            </a:r>
            <a:r>
              <a:rPr lang="en-US" sz="1400" dirty="0" err="1" smtClean="0">
                <a:solidFill>
                  <a:srgbClr val="FF0000"/>
                </a:solidFill>
              </a:rPr>
              <a:t>nya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yung</a:t>
            </a:r>
            <a:r>
              <a:rPr lang="en-US" sz="1400" dirty="0" smtClean="0">
                <a:solidFill>
                  <a:srgbClr val="FF0000"/>
                </a:solidFill>
              </a:rPr>
              <a:t> receive, mag appear </a:t>
            </a:r>
            <a:r>
              <a:rPr lang="en-US" sz="1400" dirty="0" err="1" smtClean="0">
                <a:solidFill>
                  <a:srgbClr val="FF0000"/>
                </a:solidFill>
              </a:rPr>
              <a:t>duon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sa</a:t>
            </a:r>
            <a:r>
              <a:rPr lang="en-US" sz="1400" dirty="0" smtClean="0">
                <a:solidFill>
                  <a:srgbClr val="FF0000"/>
                </a:solidFill>
              </a:rPr>
              <a:t> admin sender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received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ni</a:t>
            </a:r>
            <a:r>
              <a:rPr lang="en-US" sz="1400" dirty="0" smtClean="0">
                <a:solidFill>
                  <a:srgbClr val="FF0000"/>
                </a:solidFill>
              </a:rPr>
              <a:t> receiving officer </a:t>
            </a:r>
            <a:r>
              <a:rPr lang="en-US" sz="1400" dirty="0" err="1" smtClean="0">
                <a:solidFill>
                  <a:srgbClr val="FF0000"/>
                </a:solidFill>
              </a:rPr>
              <a:t>ang</a:t>
            </a:r>
            <a:r>
              <a:rPr lang="en-US" sz="1400" dirty="0" smtClean="0">
                <a:solidFill>
                  <a:srgbClr val="FF0000"/>
                </a:solidFill>
              </a:rPr>
              <a:t> document </a:t>
            </a:r>
            <a:r>
              <a:rPr lang="en-US" sz="1400" dirty="0" err="1" smtClean="0">
                <a:solidFill>
                  <a:srgbClr val="FF0000"/>
                </a:solidFill>
              </a:rPr>
              <a:t>nya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2658" y="3050052"/>
            <a:ext cx="40234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</a:rPr>
              <a:t>Kulang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ata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ako</a:t>
            </a:r>
            <a:r>
              <a:rPr lang="en-US" sz="1400" dirty="0" smtClean="0">
                <a:solidFill>
                  <a:srgbClr val="FF0000"/>
                </a:solidFill>
              </a:rPr>
              <a:t> ng </a:t>
            </a:r>
            <a:r>
              <a:rPr lang="en-US" sz="1400" dirty="0" err="1" smtClean="0">
                <a:solidFill>
                  <a:srgbClr val="FF0000"/>
                </a:solidFill>
              </a:rPr>
              <a:t>lagay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dapat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bawat</a:t>
            </a:r>
            <a:r>
              <a:rPr lang="en-US" sz="1400" dirty="0" smtClean="0">
                <a:solidFill>
                  <a:srgbClr val="FF0000"/>
                </a:solidFill>
              </a:rPr>
              <a:t> table may </a:t>
            </a:r>
            <a:r>
              <a:rPr lang="en-US" sz="1400" dirty="0" err="1" smtClean="0">
                <a:solidFill>
                  <a:srgbClr val="FF0000"/>
                </a:solidFill>
              </a:rPr>
              <a:t>naka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lagay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STATUS </a:t>
            </a:r>
            <a:r>
              <a:rPr lang="en-US" sz="1400" dirty="0" err="1" smtClean="0">
                <a:solidFill>
                  <a:srgbClr val="FF0000"/>
                </a:solidFill>
              </a:rPr>
              <a:t>sa</a:t>
            </a:r>
            <a:r>
              <a:rPr lang="en-US" sz="1400" dirty="0" smtClean="0">
                <a:solidFill>
                  <a:srgbClr val="FF0000"/>
                </a:solidFill>
              </a:rPr>
              <a:t> Head Table para </a:t>
            </a:r>
            <a:r>
              <a:rPr lang="en-US" sz="1400" dirty="0" err="1" smtClean="0">
                <a:solidFill>
                  <a:srgbClr val="FF0000"/>
                </a:solidFill>
              </a:rPr>
              <a:t>malaman</a:t>
            </a:r>
            <a:r>
              <a:rPr lang="en-US" sz="1400" dirty="0" smtClean="0">
                <a:solidFill>
                  <a:srgbClr val="FF0000"/>
                </a:solidFill>
              </a:rPr>
              <a:t> kung </a:t>
            </a:r>
            <a:r>
              <a:rPr lang="en-US" sz="1400" dirty="0" err="1" smtClean="0">
                <a:solidFill>
                  <a:srgbClr val="FF0000"/>
                </a:solidFill>
              </a:rPr>
              <a:t>ano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yung</a:t>
            </a:r>
            <a:r>
              <a:rPr lang="en-US" sz="1400" dirty="0" smtClean="0">
                <a:solidFill>
                  <a:srgbClr val="FF0000"/>
                </a:solidFill>
              </a:rPr>
              <a:t> status ng documents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ni</a:t>
            </a:r>
            <a:r>
              <a:rPr lang="en-US" sz="1400" dirty="0" smtClean="0">
                <a:solidFill>
                  <a:srgbClr val="FF0000"/>
                </a:solidFill>
              </a:rPr>
              <a:t> sent </a:t>
            </a:r>
            <a:r>
              <a:rPr lang="en-US" sz="1400" dirty="0" err="1" smtClean="0">
                <a:solidFill>
                  <a:srgbClr val="FF0000"/>
                </a:solidFill>
              </a:rPr>
              <a:t>nila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Bale same process </a:t>
            </a:r>
            <a:r>
              <a:rPr lang="en-US" sz="1400" dirty="0" err="1" smtClean="0">
                <a:solidFill>
                  <a:srgbClr val="FF0000"/>
                </a:solidFill>
              </a:rPr>
              <a:t>lang</a:t>
            </a:r>
            <a:r>
              <a:rPr lang="en-US" sz="1400" dirty="0" smtClean="0">
                <a:solidFill>
                  <a:srgbClr val="FF0000"/>
                </a:solidFill>
              </a:rPr>
              <a:t> din </a:t>
            </a:r>
            <a:r>
              <a:rPr lang="en-US" sz="1400" dirty="0" err="1" smtClean="0">
                <a:solidFill>
                  <a:srgbClr val="FF0000"/>
                </a:solidFill>
              </a:rPr>
              <a:t>po</a:t>
            </a:r>
            <a:r>
              <a:rPr lang="en-US" sz="1400" dirty="0" smtClean="0">
                <a:solidFill>
                  <a:srgbClr val="FF0000"/>
                </a:solidFill>
              </a:rPr>
              <a:t> ng </a:t>
            </a:r>
            <a:r>
              <a:rPr lang="en-US" sz="1400" dirty="0" err="1" smtClean="0">
                <a:solidFill>
                  <a:srgbClr val="FF0000"/>
                </a:solidFill>
              </a:rPr>
              <a:t>pag</a:t>
            </a:r>
            <a:r>
              <a:rPr lang="en-US" sz="1400" dirty="0" smtClean="0">
                <a:solidFill>
                  <a:srgbClr val="FF0000"/>
                </a:solidFill>
              </a:rPr>
              <a:t> receive ng </a:t>
            </a:r>
            <a:r>
              <a:rPr lang="en-US" sz="1400" dirty="0" err="1" smtClean="0">
                <a:solidFill>
                  <a:srgbClr val="FF0000"/>
                </a:solidFill>
              </a:rPr>
              <a:t>docu</a:t>
            </a:r>
            <a:r>
              <a:rPr lang="en-US" sz="1400" dirty="0" smtClean="0">
                <a:solidFill>
                  <a:srgbClr val="FF0000"/>
                </a:solidFill>
              </a:rPr>
              <a:t> kay admin </a:t>
            </a:r>
            <a:r>
              <a:rPr lang="en-US" sz="1400" dirty="0" err="1" smtClean="0">
                <a:solidFill>
                  <a:srgbClr val="FF0000"/>
                </a:solidFill>
              </a:rPr>
              <a:t>tulad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dito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4" y="3670413"/>
            <a:ext cx="3247997" cy="2788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5470642" y="1624544"/>
            <a:ext cx="5659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64424511    Unclassified          logo.02.png                 ADMIN                  Juan Delacruz                10/22/2021    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5" idx="3"/>
            <a:endCxn id="26" idx="1"/>
          </p:cNvCxnSpPr>
          <p:nvPr/>
        </p:nvCxnSpPr>
        <p:spPr>
          <a:xfrm flipV="1">
            <a:off x="3774091" y="1747655"/>
            <a:ext cx="1696551" cy="33169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2893" y="1624962"/>
            <a:ext cx="632798" cy="307359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0524009" y="1435511"/>
            <a:ext cx="1533832" cy="668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639" y="363794"/>
            <a:ext cx="3578941" cy="422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368" y="395887"/>
            <a:ext cx="3518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(DEPARTMENT HEAD/ EMPLOYEE USERS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65006" y="1769808"/>
            <a:ext cx="1779639" cy="747251"/>
            <a:chOff x="1661651" y="1494504"/>
            <a:chExt cx="1779639" cy="74725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661651" y="1494504"/>
              <a:ext cx="1779639" cy="747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3990" y="1683463"/>
              <a:ext cx="125495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683342" y="1361769"/>
            <a:ext cx="1356853" cy="2064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25213" y="2895827"/>
            <a:ext cx="1779639" cy="462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3704" y="2972996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Add New Document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20" idx="1"/>
          </p:cNvCxnSpPr>
          <p:nvPr/>
        </p:nvCxnSpPr>
        <p:spPr>
          <a:xfrm rot="16200000" flipH="1">
            <a:off x="2185106" y="2686778"/>
            <a:ext cx="609827" cy="2703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729316" y="2992015"/>
            <a:ext cx="358878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75647" y="56017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Sending Process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1947" y="2943682"/>
            <a:ext cx="1882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 send document only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b="52492"/>
          <a:stretch/>
        </p:blipFill>
        <p:spPr>
          <a:xfrm>
            <a:off x="5722903" y="620207"/>
            <a:ext cx="5417613" cy="156035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7" name="Rectangle 36"/>
          <p:cNvSpPr/>
          <p:nvPr/>
        </p:nvSpPr>
        <p:spPr>
          <a:xfrm>
            <a:off x="6412418" y="2436972"/>
            <a:ext cx="4157546" cy="4323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05948" y="2535218"/>
            <a:ext cx="564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TO:</a:t>
            </a:r>
            <a:endParaRPr lang="en-US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6429481" y="3005096"/>
            <a:ext cx="4157546" cy="24500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29481" y="3006863"/>
            <a:ext cx="402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Isa </a:t>
            </a:r>
            <a:r>
              <a:rPr lang="en-US" sz="1200" dirty="0" err="1" smtClean="0">
                <a:solidFill>
                  <a:srgbClr val="FF0000"/>
                </a:solidFill>
              </a:rPr>
              <a:t>lang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ang</a:t>
            </a:r>
            <a:r>
              <a:rPr lang="en-US" sz="1200" dirty="0" smtClean="0">
                <a:solidFill>
                  <a:srgbClr val="FF0000"/>
                </a:solidFill>
              </a:rPr>
              <a:t> mag appear </a:t>
            </a:r>
            <a:r>
              <a:rPr lang="en-US" sz="1200" dirty="0" err="1" smtClean="0">
                <a:solidFill>
                  <a:srgbClr val="FF0000"/>
                </a:solidFill>
              </a:rPr>
              <a:t>na</a:t>
            </a:r>
            <a:r>
              <a:rPr lang="en-US" sz="1200" dirty="0" smtClean="0">
                <a:solidFill>
                  <a:srgbClr val="FF0000"/>
                </a:solidFill>
              </a:rPr>
              <a:t> releasing officer </a:t>
            </a:r>
            <a:r>
              <a:rPr lang="en-US" sz="1200" dirty="0" err="1" smtClean="0">
                <a:solidFill>
                  <a:srgbClr val="FF0000"/>
                </a:solidFill>
              </a:rPr>
              <a:t>kasi</a:t>
            </a:r>
            <a:r>
              <a:rPr lang="en-US" sz="1200" dirty="0" smtClean="0">
                <a:solidFill>
                  <a:srgbClr val="FF0000"/>
                </a:solidFill>
              </a:rPr>
              <a:t> per department may 1 releaser and 1 receiver </a:t>
            </a:r>
            <a:r>
              <a:rPr lang="en-US" sz="1200" dirty="0" err="1" smtClean="0">
                <a:solidFill>
                  <a:srgbClr val="FF0000"/>
                </a:solidFill>
              </a:rPr>
              <a:t>sila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19976" y="3570088"/>
            <a:ext cx="402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Si head at normal employee user </a:t>
            </a:r>
            <a:r>
              <a:rPr lang="en-US" sz="1200" dirty="0" err="1" smtClean="0">
                <a:solidFill>
                  <a:srgbClr val="FF0000"/>
                </a:solidFill>
              </a:rPr>
              <a:t>makapag</a:t>
            </a:r>
            <a:r>
              <a:rPr lang="en-US" sz="1200" dirty="0" smtClean="0">
                <a:solidFill>
                  <a:srgbClr val="FF0000"/>
                </a:solidFill>
              </a:rPr>
              <a:t> send </a:t>
            </a:r>
            <a:r>
              <a:rPr lang="en-US" sz="1200" dirty="0" err="1" smtClean="0">
                <a:solidFill>
                  <a:srgbClr val="FF0000"/>
                </a:solidFill>
              </a:rPr>
              <a:t>lang</a:t>
            </a:r>
            <a:r>
              <a:rPr lang="en-US" sz="1200" dirty="0" smtClean="0">
                <a:solidFill>
                  <a:srgbClr val="FF0000"/>
                </a:solidFill>
              </a:rPr>
              <a:t> ng document </a:t>
            </a:r>
            <a:r>
              <a:rPr lang="en-US" sz="1200" dirty="0" err="1" smtClean="0">
                <a:solidFill>
                  <a:srgbClr val="FF0000"/>
                </a:solidFill>
              </a:rPr>
              <a:t>pero</a:t>
            </a:r>
            <a:r>
              <a:rPr lang="en-US" sz="1200" dirty="0" smtClean="0">
                <a:solidFill>
                  <a:srgbClr val="FF0000"/>
                </a:solidFill>
              </a:rPr>
              <a:t> di </a:t>
            </a:r>
            <a:r>
              <a:rPr lang="en-US" sz="1200" dirty="0" err="1" smtClean="0">
                <a:solidFill>
                  <a:srgbClr val="FF0000"/>
                </a:solidFill>
              </a:rPr>
              <a:t>maka</a:t>
            </a:r>
            <a:r>
              <a:rPr lang="en-US" sz="1200" dirty="0" smtClean="0">
                <a:solidFill>
                  <a:srgbClr val="FF0000"/>
                </a:solidFill>
              </a:rPr>
              <a:t> receive. Di </a:t>
            </a:r>
            <a:r>
              <a:rPr lang="en-US" sz="1200" dirty="0" err="1" smtClean="0">
                <a:solidFill>
                  <a:srgbClr val="FF0000"/>
                </a:solidFill>
              </a:rPr>
              <a:t>rin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sila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pwedeng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maka</a:t>
            </a:r>
            <a:r>
              <a:rPr lang="en-US" sz="1200" dirty="0" smtClean="0">
                <a:solidFill>
                  <a:srgbClr val="FF0000"/>
                </a:solidFill>
              </a:rPr>
              <a:t> send directly ng document </a:t>
            </a:r>
            <a:r>
              <a:rPr lang="en-US" sz="1200" dirty="0" err="1" smtClean="0">
                <a:solidFill>
                  <a:srgbClr val="FF0000"/>
                </a:solidFill>
              </a:rPr>
              <a:t>sa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ibang</a:t>
            </a:r>
            <a:r>
              <a:rPr lang="en-US" sz="1200" dirty="0" smtClean="0">
                <a:solidFill>
                  <a:srgbClr val="FF0000"/>
                </a:solidFill>
              </a:rPr>
              <a:t> department </a:t>
            </a:r>
            <a:r>
              <a:rPr lang="en-US" sz="1200" dirty="0" err="1" smtClean="0">
                <a:solidFill>
                  <a:srgbClr val="FF0000"/>
                </a:solidFill>
              </a:rPr>
              <a:t>kasi</a:t>
            </a:r>
            <a:r>
              <a:rPr lang="en-US" sz="1200" dirty="0" smtClean="0">
                <a:solidFill>
                  <a:srgbClr val="FF0000"/>
                </a:solidFill>
              </a:rPr>
              <a:t> they are not authorized personnel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14091" y="2514630"/>
            <a:ext cx="4023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/>
              <a:t>Name of their department’s releaser only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29481" y="4467537"/>
            <a:ext cx="402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Meaning </a:t>
            </a:r>
            <a:r>
              <a:rPr lang="en-US" sz="1200" dirty="0" err="1" smtClean="0">
                <a:solidFill>
                  <a:srgbClr val="FF0000"/>
                </a:solidFill>
              </a:rPr>
              <a:t>dadaan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muna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lahat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sa</a:t>
            </a:r>
            <a:r>
              <a:rPr lang="en-US" sz="1200" dirty="0" smtClean="0">
                <a:solidFill>
                  <a:srgbClr val="FF0000"/>
                </a:solidFill>
              </a:rPr>
              <a:t> releasing officer </a:t>
            </a:r>
            <a:r>
              <a:rPr lang="en-US" sz="1200" dirty="0" err="1" smtClean="0">
                <a:solidFill>
                  <a:srgbClr val="FF0000"/>
                </a:solidFill>
              </a:rPr>
              <a:t>ang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lahat</a:t>
            </a:r>
            <a:r>
              <a:rPr lang="en-US" sz="1200" dirty="0" smtClean="0">
                <a:solidFill>
                  <a:srgbClr val="FF0000"/>
                </a:solidFill>
              </a:rPr>
              <a:t> ng document </a:t>
            </a:r>
            <a:r>
              <a:rPr lang="en-US" sz="1200" dirty="0" err="1" smtClean="0">
                <a:solidFill>
                  <a:srgbClr val="FF0000"/>
                </a:solidFill>
              </a:rPr>
              <a:t>na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i-sesend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nila</a:t>
            </a:r>
            <a:r>
              <a:rPr lang="en-US" sz="1200" dirty="0" smtClean="0">
                <a:solidFill>
                  <a:srgbClr val="FF0000"/>
                </a:solidFill>
              </a:rPr>
              <a:t> at </a:t>
            </a:r>
            <a:r>
              <a:rPr lang="en-US" sz="1200" dirty="0" err="1" smtClean="0">
                <a:solidFill>
                  <a:srgbClr val="FF0000"/>
                </a:solidFill>
              </a:rPr>
              <a:t>ang</a:t>
            </a:r>
            <a:r>
              <a:rPr lang="en-US" sz="1200" dirty="0" smtClean="0">
                <a:solidFill>
                  <a:srgbClr val="FF0000"/>
                </a:solidFill>
              </a:rPr>
              <a:t> releaser </a:t>
            </a:r>
            <a:r>
              <a:rPr lang="en-US" sz="1200" dirty="0" err="1" smtClean="0">
                <a:solidFill>
                  <a:srgbClr val="FF0000"/>
                </a:solidFill>
              </a:rPr>
              <a:t>ang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bahala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na</a:t>
            </a:r>
            <a:r>
              <a:rPr lang="en-US" sz="1200" dirty="0" smtClean="0">
                <a:solidFill>
                  <a:srgbClr val="FF0000"/>
                </a:solidFill>
              </a:rPr>
              <a:t> mag send </a:t>
            </a:r>
            <a:r>
              <a:rPr lang="en-US" sz="1200" dirty="0" err="1" smtClean="0">
                <a:solidFill>
                  <a:srgbClr val="FF0000"/>
                </a:solidFill>
              </a:rPr>
              <a:t>papuntasa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ibang</a:t>
            </a:r>
            <a:r>
              <a:rPr lang="en-US" sz="1200" dirty="0" smtClean="0">
                <a:solidFill>
                  <a:srgbClr val="FF0000"/>
                </a:solidFill>
              </a:rPr>
              <a:t> department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4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639" y="363794"/>
            <a:ext cx="3578941" cy="422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368" y="395887"/>
            <a:ext cx="3518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(DEPARTMENT HEAD/ EMPLOYEE USERS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65006" y="1769808"/>
            <a:ext cx="1779639" cy="747251"/>
            <a:chOff x="1661651" y="1494504"/>
            <a:chExt cx="1779639" cy="74725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661651" y="1494504"/>
              <a:ext cx="1779639" cy="747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3990" y="1683463"/>
              <a:ext cx="125495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683342" y="1361769"/>
            <a:ext cx="1356853" cy="2064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25213" y="2895827"/>
            <a:ext cx="1779639" cy="462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3704" y="2972996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Add New Document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20" idx="1"/>
          </p:cNvCxnSpPr>
          <p:nvPr/>
        </p:nvCxnSpPr>
        <p:spPr>
          <a:xfrm rot="16200000" flipH="1">
            <a:off x="2185106" y="2686778"/>
            <a:ext cx="609827" cy="2703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729316" y="2992015"/>
            <a:ext cx="358878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75647" y="56017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Sending Process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1947" y="2943682"/>
            <a:ext cx="1882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 send document only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b="51156"/>
          <a:stretch/>
        </p:blipFill>
        <p:spPr>
          <a:xfrm>
            <a:off x="5578019" y="934063"/>
            <a:ext cx="5678131" cy="167148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t="82460"/>
          <a:stretch/>
        </p:blipFill>
        <p:spPr>
          <a:xfrm>
            <a:off x="5578018" y="2595714"/>
            <a:ext cx="5678131" cy="6002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6" name="Oval 25"/>
          <p:cNvSpPr/>
          <p:nvPr/>
        </p:nvSpPr>
        <p:spPr>
          <a:xfrm>
            <a:off x="9991139" y="2517057"/>
            <a:ext cx="1533832" cy="668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082576" y="3503716"/>
            <a:ext cx="290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Success Message: </a:t>
            </a:r>
            <a:r>
              <a:rPr lang="en-US" sz="1200" dirty="0" smtClean="0"/>
              <a:t>Sent Successfully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68345" y="2026327"/>
            <a:ext cx="1690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solidFill>
                  <a:srgbClr val="FF0000"/>
                </a:solidFill>
              </a:rPr>
              <a:t>( Releasing Officer 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4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639" y="363794"/>
            <a:ext cx="3578941" cy="422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1306" y="395887"/>
            <a:ext cx="2074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( RELEASING OFFICER )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65006" y="1769808"/>
            <a:ext cx="1779639" cy="747251"/>
            <a:chOff x="1661651" y="1494504"/>
            <a:chExt cx="1779639" cy="747251"/>
          </a:xfrm>
          <a:solidFill>
            <a:srgbClr val="FF0000"/>
          </a:solidFill>
        </p:grpSpPr>
        <p:sp>
          <p:nvSpPr>
            <p:cNvPr id="7" name="Rectangle 6"/>
            <p:cNvSpPr/>
            <p:nvPr/>
          </p:nvSpPr>
          <p:spPr>
            <a:xfrm>
              <a:off x="1661651" y="1494504"/>
              <a:ext cx="1779639" cy="747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3990" y="1683463"/>
              <a:ext cx="125495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683342" y="1361769"/>
            <a:ext cx="1356853" cy="2064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25213" y="2895827"/>
            <a:ext cx="1779639" cy="462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3704" y="2972996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Add New Document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20" idx="1"/>
          </p:cNvCxnSpPr>
          <p:nvPr/>
        </p:nvCxnSpPr>
        <p:spPr>
          <a:xfrm rot="16200000" flipH="1">
            <a:off x="2185106" y="2686778"/>
            <a:ext cx="609827" cy="2703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596580" y="3826676"/>
            <a:ext cx="358878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75647" y="56017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Sending Process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99850" y="2554697"/>
            <a:ext cx="1882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 send and release only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25212" y="3736712"/>
            <a:ext cx="1779639" cy="462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13703" y="3784370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Pending for Release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endCxn id="21" idx="1"/>
          </p:cNvCxnSpPr>
          <p:nvPr/>
        </p:nvCxnSpPr>
        <p:spPr>
          <a:xfrm rot="16200000" flipH="1">
            <a:off x="351275" y="1693834"/>
            <a:ext cx="3181190" cy="13666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887" y="671571"/>
            <a:ext cx="6194323" cy="95297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70642" y="1624544"/>
            <a:ext cx="5659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64424511    Unclassified          logo.02.png                 ICT                  Department Head               10/22/2021    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11056376" y="1624544"/>
            <a:ext cx="476864" cy="246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017597" y="1624543"/>
            <a:ext cx="949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Release</a:t>
            </a:r>
            <a:endParaRPr lang="en-US" sz="1000" b="1" dirty="0"/>
          </a:p>
        </p:txBody>
      </p:sp>
      <p:sp>
        <p:nvSpPr>
          <p:cNvPr id="41" name="Oval 40"/>
          <p:cNvSpPr/>
          <p:nvPr/>
        </p:nvSpPr>
        <p:spPr>
          <a:xfrm>
            <a:off x="10524009" y="1435511"/>
            <a:ext cx="1533832" cy="668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39441" y="2377175"/>
            <a:ext cx="4023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</a:rPr>
              <a:t>Dito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lahat</a:t>
            </a:r>
            <a:r>
              <a:rPr lang="en-US" sz="1400" dirty="0" smtClean="0">
                <a:solidFill>
                  <a:srgbClr val="FF0000"/>
                </a:solidFill>
              </a:rPr>
              <a:t> mag direct </a:t>
            </a:r>
            <a:r>
              <a:rPr lang="en-US" sz="1400" dirty="0" err="1" smtClean="0">
                <a:solidFill>
                  <a:srgbClr val="FF0000"/>
                </a:solidFill>
              </a:rPr>
              <a:t>ang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mga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sinend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sakanya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document galling </a:t>
            </a:r>
            <a:r>
              <a:rPr lang="en-US" sz="1400" dirty="0" err="1" smtClean="0">
                <a:solidFill>
                  <a:srgbClr val="FF0000"/>
                </a:solidFill>
              </a:rPr>
              <a:t>sa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mga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kasamahan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nya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iisang</a:t>
            </a:r>
            <a:r>
              <a:rPr lang="en-US" sz="1400" dirty="0" smtClean="0">
                <a:solidFill>
                  <a:srgbClr val="FF0000"/>
                </a:solidFill>
              </a:rPr>
              <a:t> department.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</a:rPr>
              <a:t>Pag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click </a:t>
            </a:r>
            <a:r>
              <a:rPr lang="en-US" sz="1400" dirty="0" err="1" smtClean="0">
                <a:solidFill>
                  <a:srgbClr val="FF0000"/>
                </a:solidFill>
              </a:rPr>
              <a:t>nya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yung</a:t>
            </a:r>
            <a:r>
              <a:rPr lang="en-US" sz="1400" dirty="0" smtClean="0">
                <a:solidFill>
                  <a:srgbClr val="FF0000"/>
                </a:solidFill>
              </a:rPr>
              <a:t> release may modal </a:t>
            </a:r>
            <a:r>
              <a:rPr lang="en-US" sz="1400" dirty="0" err="1" smtClean="0">
                <a:solidFill>
                  <a:srgbClr val="FF0000"/>
                </a:solidFill>
              </a:rPr>
              <a:t>na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lalabas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3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639" y="363794"/>
            <a:ext cx="3578941" cy="422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1306" y="395887"/>
            <a:ext cx="2074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( RELEASING OFFICER )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65006" y="1769808"/>
            <a:ext cx="1779639" cy="747251"/>
            <a:chOff x="1661651" y="1494504"/>
            <a:chExt cx="1779639" cy="747251"/>
          </a:xfrm>
          <a:solidFill>
            <a:srgbClr val="FF0000"/>
          </a:solidFill>
        </p:grpSpPr>
        <p:sp>
          <p:nvSpPr>
            <p:cNvPr id="7" name="Rectangle 6"/>
            <p:cNvSpPr/>
            <p:nvPr/>
          </p:nvSpPr>
          <p:spPr>
            <a:xfrm>
              <a:off x="1661651" y="1494504"/>
              <a:ext cx="1779639" cy="747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3990" y="1683463"/>
              <a:ext cx="125495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683342" y="1361769"/>
            <a:ext cx="1356853" cy="2064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25213" y="2895827"/>
            <a:ext cx="1779639" cy="462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3704" y="2972996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Add New Document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20" idx="1"/>
          </p:cNvCxnSpPr>
          <p:nvPr/>
        </p:nvCxnSpPr>
        <p:spPr>
          <a:xfrm rot="16200000" flipH="1">
            <a:off x="2185106" y="2686778"/>
            <a:ext cx="609827" cy="2703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4596580" y="3826676"/>
            <a:ext cx="358878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75647" y="56017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Releasing Process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99850" y="2554697"/>
            <a:ext cx="1882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 send and release only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625212" y="3736712"/>
            <a:ext cx="1779639" cy="462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13703" y="3784370"/>
            <a:ext cx="188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Pending for Release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endCxn id="21" idx="1"/>
          </p:cNvCxnSpPr>
          <p:nvPr/>
        </p:nvCxnSpPr>
        <p:spPr>
          <a:xfrm rot="16200000" flipH="1">
            <a:off x="351275" y="1693834"/>
            <a:ext cx="3181190" cy="13666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20929" y="363794"/>
            <a:ext cx="6572865" cy="61254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b="52492"/>
          <a:stretch/>
        </p:blipFill>
        <p:spPr>
          <a:xfrm>
            <a:off x="5722903" y="620207"/>
            <a:ext cx="5417613" cy="156035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6412418" y="2436972"/>
            <a:ext cx="4157546" cy="4323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05948" y="2535218"/>
            <a:ext cx="564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TO:</a:t>
            </a:r>
            <a:endParaRPr lang="en-US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6429481" y="3005096"/>
            <a:ext cx="4157546" cy="24500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429481" y="3006863"/>
            <a:ext cx="402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FF0000"/>
                </a:solidFill>
              </a:rPr>
              <a:t>Lahat</a:t>
            </a:r>
            <a:r>
              <a:rPr lang="en-US" sz="1200" dirty="0" smtClean="0">
                <a:solidFill>
                  <a:srgbClr val="FF0000"/>
                </a:solidFill>
              </a:rPr>
              <a:t> ng </a:t>
            </a:r>
            <a:r>
              <a:rPr lang="en-US" sz="1200" dirty="0" err="1" smtClean="0">
                <a:solidFill>
                  <a:srgbClr val="FF0000"/>
                </a:solidFill>
              </a:rPr>
              <a:t>makikita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dapat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dito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sa</a:t>
            </a:r>
            <a:r>
              <a:rPr lang="en-US" sz="1200" dirty="0" smtClean="0">
                <a:solidFill>
                  <a:srgbClr val="FF0000"/>
                </a:solidFill>
              </a:rPr>
              <a:t> dropdown selection ay </a:t>
            </a:r>
            <a:r>
              <a:rPr lang="en-US" sz="1200" dirty="0" err="1" smtClean="0">
                <a:solidFill>
                  <a:srgbClr val="FF0000"/>
                </a:solidFill>
              </a:rPr>
              <a:t>mga</a:t>
            </a:r>
            <a:r>
              <a:rPr lang="en-US" sz="1200" dirty="0" smtClean="0">
                <a:solidFill>
                  <a:srgbClr val="FF0000"/>
                </a:solidFill>
              </a:rPr>
              <a:t> receiving officer ng </a:t>
            </a:r>
            <a:r>
              <a:rPr lang="en-US" sz="1200" dirty="0" err="1" smtClean="0">
                <a:solidFill>
                  <a:srgbClr val="FF0000"/>
                </a:solidFill>
              </a:rPr>
              <a:t>bawat</a:t>
            </a:r>
            <a:r>
              <a:rPr lang="en-US" sz="1200" dirty="0" smtClean="0">
                <a:solidFill>
                  <a:srgbClr val="FF0000"/>
                </a:solidFill>
              </a:rPr>
              <a:t> department at </a:t>
            </a:r>
            <a:r>
              <a:rPr lang="en-US" sz="1200" dirty="0" err="1" smtClean="0">
                <a:solidFill>
                  <a:srgbClr val="FF0000"/>
                </a:solidFill>
              </a:rPr>
              <a:t>si</a:t>
            </a:r>
            <a:r>
              <a:rPr lang="en-US" sz="1200" dirty="0" smtClean="0">
                <a:solidFill>
                  <a:srgbClr val="FF0000"/>
                </a:solidFill>
              </a:rPr>
              <a:t> admin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19976" y="3570088"/>
            <a:ext cx="402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Di </a:t>
            </a:r>
            <a:r>
              <a:rPr lang="en-US" sz="1200" dirty="0" err="1" smtClean="0">
                <a:solidFill>
                  <a:srgbClr val="FF0000"/>
                </a:solidFill>
              </a:rPr>
              <a:t>nya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dapat</a:t>
            </a:r>
            <a:r>
              <a:rPr lang="en-US" sz="1200" dirty="0" smtClean="0">
                <a:solidFill>
                  <a:srgbClr val="FF0000"/>
                </a:solidFill>
              </a:rPr>
              <a:t> Makita </a:t>
            </a:r>
            <a:r>
              <a:rPr lang="en-US" sz="1200" dirty="0" err="1" smtClean="0">
                <a:solidFill>
                  <a:srgbClr val="FF0000"/>
                </a:solidFill>
              </a:rPr>
              <a:t>ang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ibang</a:t>
            </a:r>
            <a:r>
              <a:rPr lang="en-US" sz="1200" dirty="0" smtClean="0">
                <a:solidFill>
                  <a:srgbClr val="FF0000"/>
                </a:solidFill>
              </a:rPr>
              <a:t> releasing officer and department head </a:t>
            </a:r>
            <a:r>
              <a:rPr lang="en-US" sz="1200" dirty="0" err="1" smtClean="0">
                <a:solidFill>
                  <a:srgbClr val="FF0000"/>
                </a:solidFill>
              </a:rPr>
              <a:t>kasi</a:t>
            </a:r>
            <a:r>
              <a:rPr lang="en-US" sz="1200" dirty="0" smtClean="0">
                <a:solidFill>
                  <a:srgbClr val="FF0000"/>
                </a:solidFill>
              </a:rPr>
              <a:t> di </a:t>
            </a:r>
            <a:r>
              <a:rPr lang="en-US" sz="1200" dirty="0" err="1" smtClean="0">
                <a:solidFill>
                  <a:srgbClr val="FF0000"/>
                </a:solidFill>
              </a:rPr>
              <a:t>po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sila</a:t>
            </a:r>
            <a:r>
              <a:rPr lang="en-US" sz="1200" dirty="0" smtClean="0">
                <a:solidFill>
                  <a:srgbClr val="FF0000"/>
                </a:solidFill>
              </a:rPr>
              <a:t> authorized </a:t>
            </a:r>
            <a:r>
              <a:rPr lang="en-US" sz="1200" dirty="0" err="1" smtClean="0">
                <a:solidFill>
                  <a:srgbClr val="FF0000"/>
                </a:solidFill>
              </a:rPr>
              <a:t>na</a:t>
            </a:r>
            <a:r>
              <a:rPr lang="en-US" sz="1200" dirty="0" smtClean="0">
                <a:solidFill>
                  <a:srgbClr val="FF0000"/>
                </a:solidFill>
              </a:rPr>
              <a:t> mag receive ng </a:t>
            </a:r>
            <a:r>
              <a:rPr lang="en-US" sz="1200" dirty="0" err="1" smtClean="0">
                <a:solidFill>
                  <a:srgbClr val="FF0000"/>
                </a:solidFill>
              </a:rPr>
              <a:t>docu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4091" y="2514630"/>
            <a:ext cx="4023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/>
              <a:t>Name of their department’s releaser only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0001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608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Gesulga</dc:creator>
  <cp:lastModifiedBy>Nicole Gesulga</cp:lastModifiedBy>
  <cp:revision>8</cp:revision>
  <dcterms:created xsi:type="dcterms:W3CDTF">2021-10-22T03:56:22Z</dcterms:created>
  <dcterms:modified xsi:type="dcterms:W3CDTF">2021-10-22T05:04:02Z</dcterms:modified>
</cp:coreProperties>
</file>