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89" r:id="rId7"/>
    <p:sldId id="264" r:id="rId8"/>
    <p:sldId id="258" r:id="rId9"/>
    <p:sldId id="278" r:id="rId10"/>
    <p:sldId id="266" r:id="rId11"/>
    <p:sldId id="276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E470A-9EA7-98C8-AD5E-078B8F053575}" v="549" dt="2024-05-28T00:32:32.202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>
        <p:scale>
          <a:sx n="100" d="100"/>
          <a:sy n="100" d="100"/>
        </p:scale>
        <p:origin x="-53" y="-5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sh-24.github.io/laptopia-ecommerce-website/" TargetMode="External"/><Relationship Id="rId2" Type="http://schemas.openxmlformats.org/officeDocument/2006/relationships/hyperlink" Target="https://github.com/Arsh-24/laptopia-ecommerce-websit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jquery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40" y="-915089"/>
            <a:ext cx="10033316" cy="3315836"/>
          </a:xfrm>
        </p:spPr>
        <p:txBody>
          <a:bodyPr/>
          <a:lstStyle/>
          <a:p>
            <a:pPr algn="ctr"/>
            <a:r>
              <a:rPr lang="en-US" sz="6000" dirty="0"/>
              <a:t>LAPTOPIA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123" y="4700082"/>
            <a:ext cx="6465770" cy="15050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Student Name: Muhammad Arsh Qureshi</a:t>
            </a:r>
          </a:p>
          <a:p>
            <a:r>
              <a:rPr lang="en-US" sz="2800" dirty="0"/>
              <a:t>Student ID: L39309339</a:t>
            </a:r>
          </a:p>
          <a:p>
            <a:r>
              <a:rPr lang="en-US" sz="2800" dirty="0"/>
              <a:t>Module: Front End Development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81F14-F7A3-DFD9-D493-68F17ACF484B}"/>
              </a:ext>
            </a:extLst>
          </p:cNvPr>
          <p:cNvSpPr txBox="1"/>
          <p:nvPr/>
        </p:nvSpPr>
        <p:spPr>
          <a:xfrm>
            <a:off x="86809" y="4701191"/>
            <a:ext cx="45604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Git Hub Repository Link: </a:t>
            </a:r>
            <a:r>
              <a:rPr lang="en-US" dirty="0">
                <a:ea typeface="+mn-lt"/>
                <a:cs typeface="+mn-lt"/>
                <a:hlinkClick r:id="rId2"/>
              </a:rPr>
              <a:t>Arsh-24/laptopia-ecommerce-website (github.com)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FCF8A-A0C9-EE1E-7F26-A2CB4C5C5071}"/>
              </a:ext>
            </a:extLst>
          </p:cNvPr>
          <p:cNvSpPr txBox="1"/>
          <p:nvPr/>
        </p:nvSpPr>
        <p:spPr>
          <a:xfrm>
            <a:off x="86664" y="5451646"/>
            <a:ext cx="45027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Website Link: </a:t>
            </a:r>
            <a:r>
              <a:rPr lang="en-US" dirty="0">
                <a:ea typeface="+mn-lt"/>
                <a:cs typeface="+mn-lt"/>
                <a:hlinkClick r:id="rId3"/>
              </a:rPr>
              <a:t>LapTopia - Home (arsh-24.github.io)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88" y="605686"/>
            <a:ext cx="5882229" cy="1325563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laptopia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88" y="2316504"/>
            <a:ext cx="6345216" cy="24421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ea typeface="+mn-lt"/>
                <a:cs typeface="+mn-lt"/>
              </a:rPr>
              <a:t>LapTopia</a:t>
            </a:r>
            <a:r>
              <a:rPr lang="en-US" dirty="0">
                <a:ea typeface="+mn-lt"/>
                <a:cs typeface="+mn-lt"/>
              </a:rPr>
              <a:t> is an e-commerce website dedicated to providing users with a seamless shopping experience for laptops from leading brands such as Dell, HP, Lenovo, and more. Our website is meticulously designed to offer a wide selection of high-quality laptops tailored to meet the diverse needs of our customers. With a focus on user satisfaction, </a:t>
            </a:r>
            <a:r>
              <a:rPr lang="en-US" dirty="0" err="1">
                <a:ea typeface="+mn-lt"/>
                <a:cs typeface="+mn-lt"/>
              </a:rPr>
              <a:t>LapTopia</a:t>
            </a:r>
            <a:r>
              <a:rPr lang="en-US" dirty="0">
                <a:ea typeface="+mn-lt"/>
                <a:cs typeface="+mn-lt"/>
              </a:rPr>
              <a:t> aims to simplify the process of finding the perfect laptop by providing comprehensive product information, intuitive navigation, and responsive customer support. Join us at </a:t>
            </a:r>
            <a:r>
              <a:rPr lang="en-US" dirty="0" err="1">
                <a:ea typeface="+mn-lt"/>
                <a:cs typeface="+mn-lt"/>
              </a:rPr>
              <a:t>LapTopia</a:t>
            </a:r>
            <a:r>
              <a:rPr lang="en-US" dirty="0">
                <a:ea typeface="+mn-lt"/>
                <a:cs typeface="+mn-lt"/>
              </a:rPr>
              <a:t> and discover a world of innovative technology and exceptional service.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 err="1"/>
              <a:t>LapTopia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292" y="192076"/>
            <a:ext cx="5029971" cy="1344854"/>
          </a:xfrm>
        </p:spPr>
        <p:txBody>
          <a:bodyPr/>
          <a:lstStyle/>
          <a:p>
            <a:r>
              <a:rPr lang="en-US"/>
              <a:t>Requirements Gathering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7825AF-1445-4E7B-1487-22A7C1263105}"/>
              </a:ext>
            </a:extLst>
          </p:cNvPr>
          <p:cNvSpPr txBox="1"/>
          <p:nvPr/>
        </p:nvSpPr>
        <p:spPr>
          <a:xfrm>
            <a:off x="549797" y="2575366"/>
            <a:ext cx="1073551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Conducted one-on-one meetings with the client to gather their specific requirements and expectations.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Engaged in direct dialogue to understand the client's vision and objectives for the </a:t>
            </a:r>
            <a:r>
              <a:rPr lang="en-US" dirty="0" err="1">
                <a:ea typeface="+mn-lt"/>
                <a:cs typeface="+mn-lt"/>
              </a:rPr>
              <a:t>LapTopia</a:t>
            </a:r>
            <a:r>
              <a:rPr lang="en-US" dirty="0">
                <a:ea typeface="+mn-lt"/>
                <a:cs typeface="+mn-lt"/>
              </a:rPr>
              <a:t> website.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Collaborated closely with the client to ensure alignment between their needs and the website's features and functionalities.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80" y="137993"/>
            <a:ext cx="5111750" cy="1204912"/>
          </a:xfrm>
        </p:spPr>
        <p:txBody>
          <a:bodyPr/>
          <a:lstStyle/>
          <a:p>
            <a:r>
              <a:rPr lang="en-US"/>
              <a:t>DESIGN PHASE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480" y="4036951"/>
            <a:ext cx="5111750" cy="15255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Emphasized intuitive navigation and user-friendly interface.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Implemented responsive design for seamless browsing across devices.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Leveraged modern design principles to enhance visual appeal and user engagement.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BA977C-3056-0D0A-6D62-A37F4038C001}"/>
              </a:ext>
            </a:extLst>
          </p:cNvPr>
          <p:cNvSpPr txBox="1">
            <a:spLocks/>
          </p:cNvSpPr>
          <p:nvPr/>
        </p:nvSpPr>
        <p:spPr>
          <a:xfrm>
            <a:off x="260551" y="1864769"/>
            <a:ext cx="5111750" cy="18438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Seamless checkout experience.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Customer Service Support.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Allow users to redeem promos and discounts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Cart Integration</a:t>
            </a:r>
          </a:p>
          <a:p>
            <a:endParaRPr lang="en-US" dirty="0"/>
          </a:p>
        </p:txBody>
      </p:sp>
      <p:pic>
        <p:nvPicPr>
          <p:cNvPr id="10" name="Picture 9" descr="A screenshot of a shopping cart&#10;&#10;Description automatically generated">
            <a:extLst>
              <a:ext uri="{FF2B5EF4-FFF2-40B4-BE49-F238E27FC236}">
                <a16:creationId xmlns:a16="http://schemas.microsoft.com/office/drawing/2014/main" id="{1AD37E0E-7DBE-E0DC-F93B-BCF662125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279" y="1863168"/>
            <a:ext cx="5179671" cy="2022423"/>
          </a:xfrm>
          <a:prstGeom prst="rect">
            <a:avLst/>
          </a:prstGeom>
        </p:spPr>
      </p:pic>
      <p:pic>
        <p:nvPicPr>
          <p:cNvPr id="11" name="Picture 10" descr="A screenshot of a chat box&#10;&#10;Description automatically generated">
            <a:extLst>
              <a:ext uri="{FF2B5EF4-FFF2-40B4-BE49-F238E27FC236}">
                <a16:creationId xmlns:a16="http://schemas.microsoft.com/office/drawing/2014/main" id="{C97871FF-A2F5-4FE7-D757-D1AADFBCD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155" y="4105637"/>
            <a:ext cx="3199918" cy="26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88" y="-4131"/>
            <a:ext cx="4970506" cy="1715531"/>
          </a:xfrm>
        </p:spPr>
        <p:txBody>
          <a:bodyPr/>
          <a:lstStyle/>
          <a:p>
            <a:r>
              <a:rPr lang="en-US" dirty="0"/>
              <a:t>Development phase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F6B31-2532-3A13-7E52-2AF9580046C6}"/>
              </a:ext>
            </a:extLst>
          </p:cNvPr>
          <p:cNvSpPr txBox="1"/>
          <p:nvPr/>
        </p:nvSpPr>
        <p:spPr>
          <a:xfrm>
            <a:off x="0" y="1562582"/>
            <a:ext cx="11401062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TECHNOLOGIES USED</a:t>
            </a:r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HTML: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Markup language for structuring the website content.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CSS: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Style sheet language used for styling the visual presentation of the website.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JavaScript:</a:t>
            </a:r>
            <a:endParaRPr lang="en-US" sz="1400" b="1"/>
          </a:p>
          <a:p>
            <a:endParaRPr lang="en-US" sz="1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Programming language used for adding interactivity and functionality to the website.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Functionality: Handling user interactions, form validation, dynamic content updates.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Framework: Bootstrap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Advantages:</a:t>
            </a:r>
            <a:endParaRPr lang="en-US" sz="1400" dirty="0"/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Responsive Design: Ensures the website adapts seamlessly to different screen sizes and devices.</a:t>
            </a:r>
            <a:endParaRPr lang="en-US" sz="1400" dirty="0"/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Pre-designed Components: Offers a library of pre-styled components for faster development.</a:t>
            </a:r>
            <a:endParaRPr lang="en-US" sz="1400" dirty="0"/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Customizable: Allows customization to match the website's design requirements.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Why We Use It: Bootstrap simplifies and accelerates the development process, providing a solid foundation for creating modern and responsive websites.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11" y="631910"/>
            <a:ext cx="5431971" cy="846301"/>
          </a:xfrm>
        </p:spPr>
        <p:txBody>
          <a:bodyPr/>
          <a:lstStyle/>
          <a:p>
            <a:r>
              <a:rPr lang="en-US"/>
              <a:t>TESTING PHASE</a:t>
            </a:r>
            <a:endParaRPr lang="en-US" dirty="0"/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61DAC-76AA-3BB3-DF1B-18E64FE33E27}"/>
              </a:ext>
            </a:extLst>
          </p:cNvPr>
          <p:cNvSpPr txBox="1"/>
          <p:nvPr/>
        </p:nvSpPr>
        <p:spPr>
          <a:xfrm>
            <a:off x="-1" y="1543291"/>
            <a:ext cx="592237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Testing Procedures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Mobile-Friendliness: Ensured optimal performance on mobile devices.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Cross-Browser Compatibility: Tested compatibility across different browsers.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Loading Speed: Optimized website loading speed for better user experience.</a:t>
            </a:r>
            <a:endParaRPr lang="en-US"/>
          </a:p>
          <a:p>
            <a:pPr algn="l"/>
            <a:endParaRPr lang="en-US" dirty="0"/>
          </a:p>
        </p:txBody>
      </p:sp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F70F054D-CE37-35D4-E93E-C9B6D9CF7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116" y="241138"/>
            <a:ext cx="2696348" cy="57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" y="197696"/>
            <a:ext cx="3907562" cy="1325563"/>
          </a:xfrm>
        </p:spPr>
        <p:txBody>
          <a:bodyPr/>
          <a:lstStyle/>
          <a:p>
            <a:r>
              <a:rPr lang="en-US"/>
              <a:t>DEPLOYMENT PHASE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LapTopia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44047-FCBD-36B1-91D7-899667193656}"/>
              </a:ext>
            </a:extLst>
          </p:cNvPr>
          <p:cNvSpPr txBox="1"/>
          <p:nvPr/>
        </p:nvSpPr>
        <p:spPr>
          <a:xfrm>
            <a:off x="48229" y="1427543"/>
            <a:ext cx="9934936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Deployment Method: GitHub Pages</a:t>
            </a:r>
            <a:endParaRPr lang="en-US" sz="1600" b="1" dirty="0"/>
          </a:p>
          <a:p>
            <a:endParaRPr lang="en-US" sz="16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GitHub Pages is a static site hosting service that takes HTML, CSS, and JavaScript files straight from a repository on GitHub, optionally runs the files through a build process, and publishes a website.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Advantages:</a:t>
            </a:r>
            <a:endParaRPr lang="en-US" sz="1600" b="1" dirty="0"/>
          </a:p>
          <a:p>
            <a:pPr marL="285750" indent="-285750">
              <a:buFont typeface="Arial"/>
              <a:buChar char="•"/>
            </a:pPr>
            <a:endParaRPr lang="en-US" sz="1600" b="1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Free Hosting:</a:t>
            </a:r>
            <a:r>
              <a:rPr lang="en-US" sz="1600" dirty="0">
                <a:ea typeface="+mn-lt"/>
                <a:cs typeface="+mn-lt"/>
              </a:rPr>
              <a:t> GitHub Pages offers free hosting for static websites, making it cost-effective.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Easy Setup:</a:t>
            </a:r>
            <a:r>
              <a:rPr lang="en-US" sz="1600" dirty="0">
                <a:ea typeface="+mn-lt"/>
                <a:cs typeface="+mn-lt"/>
              </a:rPr>
              <a:t> Deployment is straightforward, especially for projects hosted on GitHub repositories.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Version Control:</a:t>
            </a:r>
            <a:r>
              <a:rPr lang="en-US" sz="1600" dirty="0">
                <a:ea typeface="+mn-lt"/>
                <a:cs typeface="+mn-lt"/>
              </a:rPr>
              <a:t> Seamlessly integrates with Git, enabling version control for website development.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Process: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 website files were pushed to a GitHub repository.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GitHub Pages was configured to host the website directly from the repository.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 deployment process was automated, allowing for quick and efficient updates to the live site.</a:t>
            </a:r>
            <a:endParaRPr lang="en-US" sz="16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8" y="-101175"/>
            <a:ext cx="4179570" cy="152473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8" y="1791268"/>
            <a:ext cx="7931696" cy="3740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GitHub Pages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GitHub Pages. (n.d.). Retrieved from </a:t>
            </a:r>
            <a:r>
              <a:rPr lang="en-US" dirty="0">
                <a:ea typeface="+mn-lt"/>
                <a:cs typeface="+mn-lt"/>
                <a:hlinkClick r:id="rId2"/>
              </a:rPr>
              <a:t>https://pages.github.com/</a:t>
            </a:r>
            <a:endParaRPr lang="en-US" spc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b="1" spc="0" dirty="0">
                <a:ea typeface="+mn-lt"/>
                <a:cs typeface="+mn-lt"/>
              </a:rPr>
              <a:t>Bootstrap</a:t>
            </a:r>
            <a:endParaRPr lang="en-US" spc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Bootstrap. (n.d.). Retrieved from </a:t>
            </a:r>
            <a:r>
              <a:rPr lang="en-US" dirty="0">
                <a:ea typeface="+mn-lt"/>
                <a:cs typeface="+mn-lt"/>
                <a:hlinkClick r:id="rId3"/>
              </a:rPr>
              <a:t>https://getbootstrap.com/</a:t>
            </a:r>
            <a:endParaRPr lang="en-US" spc="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jQuery</a:t>
            </a:r>
            <a:endParaRPr lang="en-US" spc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jQuery. (n.d.). Retrieved from </a:t>
            </a:r>
            <a:r>
              <a:rPr lang="en-US" dirty="0">
                <a:ea typeface="+mn-lt"/>
                <a:cs typeface="+mn-lt"/>
                <a:hlinkClick r:id="rId4"/>
              </a:rPr>
              <a:t>https://jquery.com/</a:t>
            </a:r>
            <a:endParaRPr lang="en-US"/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642" y="1905103"/>
            <a:ext cx="2539824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2613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805</Words>
  <Application>Microsoft Office PowerPoint</Application>
  <PresentationFormat>Widescreen</PresentationFormat>
  <Paragraphs>290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Monoline</vt:lpstr>
      <vt:lpstr>LAPTOPIA</vt:lpstr>
      <vt:lpstr>Introduction to laptopia</vt:lpstr>
      <vt:lpstr>Requirements Gathering</vt:lpstr>
      <vt:lpstr>DESIGN PHASE</vt:lpstr>
      <vt:lpstr>Development phase</vt:lpstr>
      <vt:lpstr>TESTING PHASE</vt:lpstr>
      <vt:lpstr>DEPLOYMENT PHASE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224</cp:revision>
  <dcterms:created xsi:type="dcterms:W3CDTF">2024-05-27T23:33:20Z</dcterms:created>
  <dcterms:modified xsi:type="dcterms:W3CDTF">2024-05-28T10:45:11Z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