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1" r:id="rId6"/>
    <p:sldId id="259" r:id="rId7"/>
    <p:sldId id="260" r:id="rId8"/>
    <p:sldId id="263" r:id="rId9"/>
    <p:sldId id="264" r:id="rId10"/>
    <p:sldId id="262"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sh Srivastava" initials="AS" lastIdx="1" clrIdx="0">
    <p:extLst>
      <p:ext uri="{19B8F6BF-5375-455C-9EA6-DF929625EA0E}">
        <p15:presenceInfo xmlns:p15="http://schemas.microsoft.com/office/powerpoint/2012/main" userId="Arsh Srivasta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presProps" Target="pres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1T17:57:25.520"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5CC67-38E1-4613-838B-FA89B9A24EDC}"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C8D28DA4-80C7-4A86-AF2A-B217E8F9B8E1}">
      <dgm:prSet/>
      <dgm:spPr/>
      <dgm:t>
        <a:bodyPr/>
        <a:lstStyle/>
        <a:p>
          <a:r>
            <a:rPr lang="en-IN"/>
            <a:t>Program assumes a random word, and gives a hint as how many letters are present in that word.</a:t>
          </a:r>
          <a:endParaRPr lang="en-US"/>
        </a:p>
      </dgm:t>
    </dgm:pt>
    <dgm:pt modelId="{F0EA196C-92E8-4C6E-98B9-03D902FFBFF1}" type="parTrans" cxnId="{8C536279-4AFE-4D16-98F7-07AB941A7642}">
      <dgm:prSet/>
      <dgm:spPr/>
      <dgm:t>
        <a:bodyPr/>
        <a:lstStyle/>
        <a:p>
          <a:endParaRPr lang="en-US"/>
        </a:p>
      </dgm:t>
    </dgm:pt>
    <dgm:pt modelId="{CD323CB8-562C-42ED-9078-ACCE12CE51DD}" type="sibTrans" cxnId="{8C536279-4AFE-4D16-98F7-07AB941A7642}">
      <dgm:prSet/>
      <dgm:spPr/>
      <dgm:t>
        <a:bodyPr/>
        <a:lstStyle/>
        <a:p>
          <a:endParaRPr lang="en-US"/>
        </a:p>
      </dgm:t>
    </dgm:pt>
    <dgm:pt modelId="{7A183C53-67F4-4BCA-B585-2C767404E113}">
      <dgm:prSet/>
      <dgm:spPr/>
      <dgm:t>
        <a:bodyPr/>
        <a:lstStyle/>
        <a:p>
          <a:r>
            <a:rPr lang="en-IN"/>
            <a:t>Each player has 10 chances to find the correct word as assumed by program.</a:t>
          </a:r>
          <a:endParaRPr lang="en-US"/>
        </a:p>
      </dgm:t>
    </dgm:pt>
    <dgm:pt modelId="{C9F82805-92C4-4560-BF50-BA977F2D8F70}" type="parTrans" cxnId="{29642FF5-ED7F-4C3C-BFAE-D995B9574FA3}">
      <dgm:prSet/>
      <dgm:spPr/>
      <dgm:t>
        <a:bodyPr/>
        <a:lstStyle/>
        <a:p>
          <a:endParaRPr lang="en-US"/>
        </a:p>
      </dgm:t>
    </dgm:pt>
    <dgm:pt modelId="{01C666C8-6BC3-42EF-9C0A-E67F8744384E}" type="sibTrans" cxnId="{29642FF5-ED7F-4C3C-BFAE-D995B9574FA3}">
      <dgm:prSet/>
      <dgm:spPr/>
      <dgm:t>
        <a:bodyPr/>
        <a:lstStyle/>
        <a:p>
          <a:endParaRPr lang="en-US"/>
        </a:p>
      </dgm:t>
    </dgm:pt>
    <dgm:pt modelId="{68AF3AED-6D68-4DA2-BC65-C655D9978863}">
      <dgm:prSet/>
      <dgm:spPr/>
      <dgm:t>
        <a:bodyPr/>
        <a:lstStyle/>
        <a:p>
          <a:r>
            <a:rPr lang="en-IN"/>
            <a:t>The Program can take either a single letter as input or the word is input </a:t>
          </a:r>
          <a:endParaRPr lang="en-US"/>
        </a:p>
      </dgm:t>
    </dgm:pt>
    <dgm:pt modelId="{F7726D32-D3F2-4994-B6B7-3E74597587DE}" type="parTrans" cxnId="{A94B063E-2EBE-4F2F-9D8E-566896450578}">
      <dgm:prSet/>
      <dgm:spPr/>
      <dgm:t>
        <a:bodyPr/>
        <a:lstStyle/>
        <a:p>
          <a:endParaRPr lang="en-US"/>
        </a:p>
      </dgm:t>
    </dgm:pt>
    <dgm:pt modelId="{3CF3BF4B-1B46-4585-A20B-660FE9E000F6}" type="sibTrans" cxnId="{A94B063E-2EBE-4F2F-9D8E-566896450578}">
      <dgm:prSet/>
      <dgm:spPr/>
      <dgm:t>
        <a:bodyPr/>
        <a:lstStyle/>
        <a:p>
          <a:endParaRPr lang="en-US"/>
        </a:p>
      </dgm:t>
    </dgm:pt>
    <dgm:pt modelId="{19C0DEA5-EDC2-4CFE-A4EE-A8640474D9D4}">
      <dgm:prSet/>
      <dgm:spPr/>
      <dgm:t>
        <a:bodyPr/>
        <a:lstStyle/>
        <a:p>
          <a:r>
            <a:rPr lang="en-IN"/>
            <a:t>If the user input the single letter. Then , if that particular letter is present in assumed word of program, then, the program return that particular letter’s position in that word .</a:t>
          </a:r>
          <a:endParaRPr lang="en-US"/>
        </a:p>
      </dgm:t>
    </dgm:pt>
    <dgm:pt modelId="{A086F9D7-335E-4582-8DB7-915A061651A5}" type="parTrans" cxnId="{3A243196-CAE1-479D-A610-E29810B5C3D2}">
      <dgm:prSet/>
      <dgm:spPr/>
      <dgm:t>
        <a:bodyPr/>
        <a:lstStyle/>
        <a:p>
          <a:endParaRPr lang="en-US"/>
        </a:p>
      </dgm:t>
    </dgm:pt>
    <dgm:pt modelId="{8134C154-5DE8-4B39-AFB5-42208D5C7D33}" type="sibTrans" cxnId="{3A243196-CAE1-479D-A610-E29810B5C3D2}">
      <dgm:prSet/>
      <dgm:spPr/>
      <dgm:t>
        <a:bodyPr/>
        <a:lstStyle/>
        <a:p>
          <a:endParaRPr lang="en-US"/>
        </a:p>
      </dgm:t>
    </dgm:pt>
    <dgm:pt modelId="{8288C67C-C631-4CC6-B48A-AD1A5172F893}">
      <dgm:prSet/>
      <dgm:spPr/>
      <dgm:t>
        <a:bodyPr/>
        <a:lstStyle/>
        <a:p>
          <a:r>
            <a:rPr lang="en-IN"/>
            <a:t>For example :- If the program’s assumed correct word is </a:t>
          </a:r>
          <a:r>
            <a:rPr lang="en-IN">
              <a:sym typeface="Wingdings" panose="05000000000000000000" pitchFamily="2" charset="2"/>
            </a:rPr>
            <a:t></a:t>
          </a:r>
          <a:r>
            <a:rPr lang="en-IN"/>
            <a:t>FACEBOOK</a:t>
          </a:r>
          <a:endParaRPr lang="en-US"/>
        </a:p>
      </dgm:t>
    </dgm:pt>
    <dgm:pt modelId="{6FD615FD-B1BF-4495-BC2E-18CB0871E8E8}" type="parTrans" cxnId="{62CC2E8A-FE44-489D-B357-0F8BFB38CB72}">
      <dgm:prSet/>
      <dgm:spPr/>
      <dgm:t>
        <a:bodyPr/>
        <a:lstStyle/>
        <a:p>
          <a:endParaRPr lang="en-US"/>
        </a:p>
      </dgm:t>
    </dgm:pt>
    <dgm:pt modelId="{8EE0FFD3-9392-4A22-82FA-00E20235336E}" type="sibTrans" cxnId="{62CC2E8A-FE44-489D-B357-0F8BFB38CB72}">
      <dgm:prSet/>
      <dgm:spPr/>
      <dgm:t>
        <a:bodyPr/>
        <a:lstStyle/>
        <a:p>
          <a:endParaRPr lang="en-US"/>
        </a:p>
      </dgm:t>
    </dgm:pt>
    <dgm:pt modelId="{EBF94FF2-C390-4BD7-9DE4-E25D8F20A848}">
      <dgm:prSet/>
      <dgm:spPr/>
      <dgm:t>
        <a:bodyPr/>
        <a:lstStyle/>
        <a:p>
          <a:r>
            <a:rPr lang="en-IN"/>
            <a:t>&amp; if the user has input the letter as </a:t>
          </a:r>
          <a:r>
            <a:rPr lang="en-IN">
              <a:sym typeface="Wingdings" panose="05000000000000000000" pitchFamily="2" charset="2"/>
            </a:rPr>
            <a:t></a:t>
          </a:r>
          <a:r>
            <a:rPr lang="en-IN"/>
            <a:t>O</a:t>
          </a:r>
          <a:endParaRPr lang="en-US"/>
        </a:p>
      </dgm:t>
    </dgm:pt>
    <dgm:pt modelId="{99970CF4-D396-416F-B992-0FE498DD5AB6}" type="parTrans" cxnId="{6965AD23-C13C-4A4E-9250-F8151164657F}">
      <dgm:prSet/>
      <dgm:spPr/>
      <dgm:t>
        <a:bodyPr/>
        <a:lstStyle/>
        <a:p>
          <a:endParaRPr lang="en-US"/>
        </a:p>
      </dgm:t>
    </dgm:pt>
    <dgm:pt modelId="{150D7E31-19C9-4BAE-96C8-6E6105240FD1}" type="sibTrans" cxnId="{6965AD23-C13C-4A4E-9250-F8151164657F}">
      <dgm:prSet/>
      <dgm:spPr/>
      <dgm:t>
        <a:bodyPr/>
        <a:lstStyle/>
        <a:p>
          <a:endParaRPr lang="en-US"/>
        </a:p>
      </dgm:t>
    </dgm:pt>
    <dgm:pt modelId="{30739B6E-6EED-4DFE-9370-177A0092C311}">
      <dgm:prSet/>
      <dgm:spPr/>
      <dgm:t>
        <a:bodyPr/>
        <a:lstStyle/>
        <a:p>
          <a:r>
            <a:rPr lang="en-IN"/>
            <a:t>then, the program should return as </a:t>
          </a:r>
          <a:r>
            <a:rPr lang="en-IN">
              <a:sym typeface="Wingdings" panose="05000000000000000000" pitchFamily="2" charset="2"/>
            </a:rPr>
            <a:t></a:t>
          </a:r>
          <a:r>
            <a:rPr lang="en-IN"/>
            <a:t> *****OO*</a:t>
          </a:r>
          <a:endParaRPr lang="en-US"/>
        </a:p>
      </dgm:t>
    </dgm:pt>
    <dgm:pt modelId="{E7E1361B-1A6B-438E-8F26-D3BC508F1356}" type="parTrans" cxnId="{9782E5E9-498A-41CF-BD23-F82C4A430F99}">
      <dgm:prSet/>
      <dgm:spPr/>
      <dgm:t>
        <a:bodyPr/>
        <a:lstStyle/>
        <a:p>
          <a:endParaRPr lang="en-US"/>
        </a:p>
      </dgm:t>
    </dgm:pt>
    <dgm:pt modelId="{BDC13153-31B3-4524-ABFF-E69C9969D480}" type="sibTrans" cxnId="{9782E5E9-498A-41CF-BD23-F82C4A430F99}">
      <dgm:prSet/>
      <dgm:spPr/>
      <dgm:t>
        <a:bodyPr/>
        <a:lstStyle/>
        <a:p>
          <a:endParaRPr lang="en-US"/>
        </a:p>
      </dgm:t>
    </dgm:pt>
    <dgm:pt modelId="{59AC2E4B-61AF-44AB-BF57-E92D457BF4CB}">
      <dgm:prSet/>
      <dgm:spPr/>
      <dgm:t>
        <a:bodyPr/>
        <a:lstStyle/>
        <a:p>
          <a:r>
            <a:rPr lang="en-IN"/>
            <a:t>( That means giving the hint to the user about the position of input letter in the correct word )</a:t>
          </a:r>
          <a:endParaRPr lang="en-US"/>
        </a:p>
      </dgm:t>
    </dgm:pt>
    <dgm:pt modelId="{E542DD0A-434C-448A-B316-063576B04C36}" type="parTrans" cxnId="{F6B795EF-B6CA-4043-A915-5E653EBA1E8B}">
      <dgm:prSet/>
      <dgm:spPr/>
      <dgm:t>
        <a:bodyPr/>
        <a:lstStyle/>
        <a:p>
          <a:endParaRPr lang="en-US"/>
        </a:p>
      </dgm:t>
    </dgm:pt>
    <dgm:pt modelId="{BE012F7C-2050-40F7-AE79-B8B017CDC333}" type="sibTrans" cxnId="{F6B795EF-B6CA-4043-A915-5E653EBA1E8B}">
      <dgm:prSet/>
      <dgm:spPr/>
      <dgm:t>
        <a:bodyPr/>
        <a:lstStyle/>
        <a:p>
          <a:endParaRPr lang="en-US"/>
        </a:p>
      </dgm:t>
    </dgm:pt>
    <dgm:pt modelId="{ABEFC5F6-14F3-4D0E-A6D5-C1FD0258457F}">
      <dgm:prSet/>
      <dgm:spPr/>
      <dgm:t>
        <a:bodyPr/>
        <a:lstStyle/>
        <a:p>
          <a:r>
            <a:rPr lang="en-IN"/>
            <a:t>If the user guess the right word , then the program should display the – confirmation message with number of moves made by user to guess the right word.</a:t>
          </a:r>
          <a:endParaRPr lang="en-US"/>
        </a:p>
      </dgm:t>
    </dgm:pt>
    <dgm:pt modelId="{CF8D6EBC-716D-4179-A7FC-991D4A523C05}" type="parTrans" cxnId="{714FD0A8-C8E7-402F-9783-2C7B36268D69}">
      <dgm:prSet/>
      <dgm:spPr/>
      <dgm:t>
        <a:bodyPr/>
        <a:lstStyle/>
        <a:p>
          <a:endParaRPr lang="en-US"/>
        </a:p>
      </dgm:t>
    </dgm:pt>
    <dgm:pt modelId="{8F53718F-88CF-4028-A6B4-55B6560854EA}" type="sibTrans" cxnId="{714FD0A8-C8E7-402F-9783-2C7B36268D69}">
      <dgm:prSet/>
      <dgm:spPr/>
      <dgm:t>
        <a:bodyPr/>
        <a:lstStyle/>
        <a:p>
          <a:endParaRPr lang="en-US"/>
        </a:p>
      </dgm:t>
    </dgm:pt>
    <dgm:pt modelId="{4FDA4D1A-F769-4391-8BC4-F8C5C95AD613}">
      <dgm:prSet/>
      <dgm:spPr/>
      <dgm:t>
        <a:bodyPr/>
        <a:lstStyle/>
        <a:p>
          <a:r>
            <a:rPr lang="en-IN"/>
            <a:t>If the user is unable to guess the right word after 10 chances , then the program should display the right word selected by the program.</a:t>
          </a:r>
          <a:endParaRPr lang="en-US"/>
        </a:p>
      </dgm:t>
    </dgm:pt>
    <dgm:pt modelId="{2891B519-E96D-4266-BB75-B93B61A69905}" type="parTrans" cxnId="{7A0330A9-F651-4388-AC9D-3BB4AE8E9AEC}">
      <dgm:prSet/>
      <dgm:spPr/>
      <dgm:t>
        <a:bodyPr/>
        <a:lstStyle/>
        <a:p>
          <a:endParaRPr lang="en-US"/>
        </a:p>
      </dgm:t>
    </dgm:pt>
    <dgm:pt modelId="{4EB74109-A763-4DBC-99D0-02864556A6A8}" type="sibTrans" cxnId="{7A0330A9-F651-4388-AC9D-3BB4AE8E9AEC}">
      <dgm:prSet/>
      <dgm:spPr/>
      <dgm:t>
        <a:bodyPr/>
        <a:lstStyle/>
        <a:p>
          <a:endParaRPr lang="en-US"/>
        </a:p>
      </dgm:t>
    </dgm:pt>
    <dgm:pt modelId="{830B4A6B-904C-41B6-BBC6-87D1D192F0D2}" type="pres">
      <dgm:prSet presAssocID="{0185CC67-38E1-4613-838B-FA89B9A24EDC}" presName="diagram" presStyleCnt="0">
        <dgm:presLayoutVars>
          <dgm:dir/>
          <dgm:resizeHandles val="exact"/>
        </dgm:presLayoutVars>
      </dgm:prSet>
      <dgm:spPr/>
    </dgm:pt>
    <dgm:pt modelId="{4972EB4D-5474-466C-930A-6DBB03F87D80}" type="pres">
      <dgm:prSet presAssocID="{C8D28DA4-80C7-4A86-AF2A-B217E8F9B8E1}" presName="node" presStyleLbl="node1" presStyleIdx="0" presStyleCnt="8">
        <dgm:presLayoutVars>
          <dgm:bulletEnabled val="1"/>
        </dgm:presLayoutVars>
      </dgm:prSet>
      <dgm:spPr/>
    </dgm:pt>
    <dgm:pt modelId="{6485094A-CD68-48D8-AC83-A85BDF643A7A}" type="pres">
      <dgm:prSet presAssocID="{CD323CB8-562C-42ED-9078-ACCE12CE51DD}" presName="sibTrans" presStyleCnt="0"/>
      <dgm:spPr/>
    </dgm:pt>
    <dgm:pt modelId="{CC88012C-1A88-4DBE-9070-63CCDD057ED1}" type="pres">
      <dgm:prSet presAssocID="{7A183C53-67F4-4BCA-B585-2C767404E113}" presName="node" presStyleLbl="node1" presStyleIdx="1" presStyleCnt="8">
        <dgm:presLayoutVars>
          <dgm:bulletEnabled val="1"/>
        </dgm:presLayoutVars>
      </dgm:prSet>
      <dgm:spPr/>
    </dgm:pt>
    <dgm:pt modelId="{B1B3546C-5EA1-412C-B905-189096236D08}" type="pres">
      <dgm:prSet presAssocID="{01C666C8-6BC3-42EF-9C0A-E67F8744384E}" presName="sibTrans" presStyleCnt="0"/>
      <dgm:spPr/>
    </dgm:pt>
    <dgm:pt modelId="{9133462A-D8F1-4D19-9D87-D54A3000C637}" type="pres">
      <dgm:prSet presAssocID="{68AF3AED-6D68-4DA2-BC65-C655D9978863}" presName="node" presStyleLbl="node1" presStyleIdx="2" presStyleCnt="8">
        <dgm:presLayoutVars>
          <dgm:bulletEnabled val="1"/>
        </dgm:presLayoutVars>
      </dgm:prSet>
      <dgm:spPr/>
    </dgm:pt>
    <dgm:pt modelId="{463647F6-3F8D-4364-856B-10E6CA890416}" type="pres">
      <dgm:prSet presAssocID="{3CF3BF4B-1B46-4585-A20B-660FE9E000F6}" presName="sibTrans" presStyleCnt="0"/>
      <dgm:spPr/>
    </dgm:pt>
    <dgm:pt modelId="{4945DA71-FFB1-4193-8D59-A1791C849E1C}" type="pres">
      <dgm:prSet presAssocID="{19C0DEA5-EDC2-4CFE-A4EE-A8640474D9D4}" presName="node" presStyleLbl="node1" presStyleIdx="3" presStyleCnt="8">
        <dgm:presLayoutVars>
          <dgm:bulletEnabled val="1"/>
        </dgm:presLayoutVars>
      </dgm:prSet>
      <dgm:spPr/>
    </dgm:pt>
    <dgm:pt modelId="{84B14F6A-062E-4C57-86E3-51B867710C33}" type="pres">
      <dgm:prSet presAssocID="{8134C154-5DE8-4B39-AFB5-42208D5C7D33}" presName="sibTrans" presStyleCnt="0"/>
      <dgm:spPr/>
    </dgm:pt>
    <dgm:pt modelId="{EACA7818-BAE6-4303-AF39-A796471E23A0}" type="pres">
      <dgm:prSet presAssocID="{8288C67C-C631-4CC6-B48A-AD1A5172F893}" presName="node" presStyleLbl="node1" presStyleIdx="4" presStyleCnt="8">
        <dgm:presLayoutVars>
          <dgm:bulletEnabled val="1"/>
        </dgm:presLayoutVars>
      </dgm:prSet>
      <dgm:spPr/>
    </dgm:pt>
    <dgm:pt modelId="{3AFF26D8-6467-4015-8134-F56361068E37}" type="pres">
      <dgm:prSet presAssocID="{8EE0FFD3-9392-4A22-82FA-00E20235336E}" presName="sibTrans" presStyleCnt="0"/>
      <dgm:spPr/>
    </dgm:pt>
    <dgm:pt modelId="{2DF5A719-2EB2-4283-85B2-20F77AC60670}" type="pres">
      <dgm:prSet presAssocID="{EBF94FF2-C390-4BD7-9DE4-E25D8F20A848}" presName="node" presStyleLbl="node1" presStyleIdx="5" presStyleCnt="8">
        <dgm:presLayoutVars>
          <dgm:bulletEnabled val="1"/>
        </dgm:presLayoutVars>
      </dgm:prSet>
      <dgm:spPr/>
    </dgm:pt>
    <dgm:pt modelId="{1166F4BA-E91F-4FBD-ACE4-7A94C30F78E5}" type="pres">
      <dgm:prSet presAssocID="{150D7E31-19C9-4BAE-96C8-6E6105240FD1}" presName="sibTrans" presStyleCnt="0"/>
      <dgm:spPr/>
    </dgm:pt>
    <dgm:pt modelId="{2AA4CCED-28D3-42D0-B86C-00CE531B520E}" type="pres">
      <dgm:prSet presAssocID="{30739B6E-6EED-4DFE-9370-177A0092C311}" presName="node" presStyleLbl="node1" presStyleIdx="6" presStyleCnt="8">
        <dgm:presLayoutVars>
          <dgm:bulletEnabled val="1"/>
        </dgm:presLayoutVars>
      </dgm:prSet>
      <dgm:spPr/>
    </dgm:pt>
    <dgm:pt modelId="{A7E98022-4625-4BDF-A24A-2196FC522742}" type="pres">
      <dgm:prSet presAssocID="{BDC13153-31B3-4524-ABFF-E69C9969D480}" presName="sibTrans" presStyleCnt="0"/>
      <dgm:spPr/>
    </dgm:pt>
    <dgm:pt modelId="{B7626A36-2A87-42F0-94C2-8BD906F342CD}" type="pres">
      <dgm:prSet presAssocID="{59AC2E4B-61AF-44AB-BF57-E92D457BF4CB}" presName="node" presStyleLbl="node1" presStyleIdx="7" presStyleCnt="8">
        <dgm:presLayoutVars>
          <dgm:bulletEnabled val="1"/>
        </dgm:presLayoutVars>
      </dgm:prSet>
      <dgm:spPr/>
    </dgm:pt>
  </dgm:ptLst>
  <dgm:cxnLst>
    <dgm:cxn modelId="{28524409-E449-4B77-84BD-33FA62A74ECB}" type="presOf" srcId="{0185CC67-38E1-4613-838B-FA89B9A24EDC}" destId="{830B4A6B-904C-41B6-BBC6-87D1D192F0D2}" srcOrd="0" destOrd="0" presId="urn:microsoft.com/office/officeart/2005/8/layout/default"/>
    <dgm:cxn modelId="{7C929018-7EC4-4FC1-B147-062D140C81C2}" type="presOf" srcId="{59AC2E4B-61AF-44AB-BF57-E92D457BF4CB}" destId="{B7626A36-2A87-42F0-94C2-8BD906F342CD}" srcOrd="0" destOrd="0" presId="urn:microsoft.com/office/officeart/2005/8/layout/default"/>
    <dgm:cxn modelId="{6965AD23-C13C-4A4E-9250-F8151164657F}" srcId="{0185CC67-38E1-4613-838B-FA89B9A24EDC}" destId="{EBF94FF2-C390-4BD7-9DE4-E25D8F20A848}" srcOrd="5" destOrd="0" parTransId="{99970CF4-D396-416F-B992-0FE498DD5AB6}" sibTransId="{150D7E31-19C9-4BAE-96C8-6E6105240FD1}"/>
    <dgm:cxn modelId="{45B2CB36-AA49-411D-B2CB-5A281E53292C}" type="presOf" srcId="{8288C67C-C631-4CC6-B48A-AD1A5172F893}" destId="{EACA7818-BAE6-4303-AF39-A796471E23A0}" srcOrd="0" destOrd="0" presId="urn:microsoft.com/office/officeart/2005/8/layout/default"/>
    <dgm:cxn modelId="{A94B063E-2EBE-4F2F-9D8E-566896450578}" srcId="{0185CC67-38E1-4613-838B-FA89B9A24EDC}" destId="{68AF3AED-6D68-4DA2-BC65-C655D9978863}" srcOrd="2" destOrd="0" parTransId="{F7726D32-D3F2-4994-B6B7-3E74597587DE}" sibTransId="{3CF3BF4B-1B46-4585-A20B-660FE9E000F6}"/>
    <dgm:cxn modelId="{2FBFEA69-C01E-4DDD-A158-AE7A6034771D}" type="presOf" srcId="{EBF94FF2-C390-4BD7-9DE4-E25D8F20A848}" destId="{2DF5A719-2EB2-4283-85B2-20F77AC60670}" srcOrd="0" destOrd="0" presId="urn:microsoft.com/office/officeart/2005/8/layout/default"/>
    <dgm:cxn modelId="{0F4E844B-053C-4C84-B4CC-F0FF6437D78C}" type="presOf" srcId="{4FDA4D1A-F769-4391-8BC4-F8C5C95AD613}" destId="{B7626A36-2A87-42F0-94C2-8BD906F342CD}" srcOrd="0" destOrd="2" presId="urn:microsoft.com/office/officeart/2005/8/layout/default"/>
    <dgm:cxn modelId="{8C536279-4AFE-4D16-98F7-07AB941A7642}" srcId="{0185CC67-38E1-4613-838B-FA89B9A24EDC}" destId="{C8D28DA4-80C7-4A86-AF2A-B217E8F9B8E1}" srcOrd="0" destOrd="0" parTransId="{F0EA196C-92E8-4C6E-98B9-03D902FFBFF1}" sibTransId="{CD323CB8-562C-42ED-9078-ACCE12CE51DD}"/>
    <dgm:cxn modelId="{C9FD4886-4C80-470A-AE3B-F42D97C20DA1}" type="presOf" srcId="{7A183C53-67F4-4BCA-B585-2C767404E113}" destId="{CC88012C-1A88-4DBE-9070-63CCDD057ED1}" srcOrd="0" destOrd="0" presId="urn:microsoft.com/office/officeart/2005/8/layout/default"/>
    <dgm:cxn modelId="{62CC2E8A-FE44-489D-B357-0F8BFB38CB72}" srcId="{0185CC67-38E1-4613-838B-FA89B9A24EDC}" destId="{8288C67C-C631-4CC6-B48A-AD1A5172F893}" srcOrd="4" destOrd="0" parTransId="{6FD615FD-B1BF-4495-BC2E-18CB0871E8E8}" sibTransId="{8EE0FFD3-9392-4A22-82FA-00E20235336E}"/>
    <dgm:cxn modelId="{AD8AC095-4C82-48E9-A4C4-A0EF84CFF1D9}" type="presOf" srcId="{ABEFC5F6-14F3-4D0E-A6D5-C1FD0258457F}" destId="{B7626A36-2A87-42F0-94C2-8BD906F342CD}" srcOrd="0" destOrd="1" presId="urn:microsoft.com/office/officeart/2005/8/layout/default"/>
    <dgm:cxn modelId="{3A243196-CAE1-479D-A610-E29810B5C3D2}" srcId="{0185CC67-38E1-4613-838B-FA89B9A24EDC}" destId="{19C0DEA5-EDC2-4CFE-A4EE-A8640474D9D4}" srcOrd="3" destOrd="0" parTransId="{A086F9D7-335E-4582-8DB7-915A061651A5}" sibTransId="{8134C154-5DE8-4B39-AFB5-42208D5C7D33}"/>
    <dgm:cxn modelId="{714FD0A8-C8E7-402F-9783-2C7B36268D69}" srcId="{59AC2E4B-61AF-44AB-BF57-E92D457BF4CB}" destId="{ABEFC5F6-14F3-4D0E-A6D5-C1FD0258457F}" srcOrd="0" destOrd="0" parTransId="{CF8D6EBC-716D-4179-A7FC-991D4A523C05}" sibTransId="{8F53718F-88CF-4028-A6B4-55B6560854EA}"/>
    <dgm:cxn modelId="{7A0330A9-F651-4388-AC9D-3BB4AE8E9AEC}" srcId="{59AC2E4B-61AF-44AB-BF57-E92D457BF4CB}" destId="{4FDA4D1A-F769-4391-8BC4-F8C5C95AD613}" srcOrd="1" destOrd="0" parTransId="{2891B519-E96D-4266-BB75-B93B61A69905}" sibTransId="{4EB74109-A763-4DBC-99D0-02864556A6A8}"/>
    <dgm:cxn modelId="{73CE47C6-14F6-48E2-8ADB-0356F77E9807}" type="presOf" srcId="{19C0DEA5-EDC2-4CFE-A4EE-A8640474D9D4}" destId="{4945DA71-FFB1-4193-8D59-A1791C849E1C}" srcOrd="0" destOrd="0" presId="urn:microsoft.com/office/officeart/2005/8/layout/default"/>
    <dgm:cxn modelId="{CAC176CF-AECE-4710-B782-9E332A94DC39}" type="presOf" srcId="{30739B6E-6EED-4DFE-9370-177A0092C311}" destId="{2AA4CCED-28D3-42D0-B86C-00CE531B520E}" srcOrd="0" destOrd="0" presId="urn:microsoft.com/office/officeart/2005/8/layout/default"/>
    <dgm:cxn modelId="{889880D9-AF32-479C-811C-0A2172C202D4}" type="presOf" srcId="{68AF3AED-6D68-4DA2-BC65-C655D9978863}" destId="{9133462A-D8F1-4D19-9D87-D54A3000C637}" srcOrd="0" destOrd="0" presId="urn:microsoft.com/office/officeart/2005/8/layout/default"/>
    <dgm:cxn modelId="{9782E5E9-498A-41CF-BD23-F82C4A430F99}" srcId="{0185CC67-38E1-4613-838B-FA89B9A24EDC}" destId="{30739B6E-6EED-4DFE-9370-177A0092C311}" srcOrd="6" destOrd="0" parTransId="{E7E1361B-1A6B-438E-8F26-D3BC508F1356}" sibTransId="{BDC13153-31B3-4524-ABFF-E69C9969D480}"/>
    <dgm:cxn modelId="{F6B795EF-B6CA-4043-A915-5E653EBA1E8B}" srcId="{0185CC67-38E1-4613-838B-FA89B9A24EDC}" destId="{59AC2E4B-61AF-44AB-BF57-E92D457BF4CB}" srcOrd="7" destOrd="0" parTransId="{E542DD0A-434C-448A-B316-063576B04C36}" sibTransId="{BE012F7C-2050-40F7-AE79-B8B017CDC333}"/>
    <dgm:cxn modelId="{29642FF5-ED7F-4C3C-BFAE-D995B9574FA3}" srcId="{0185CC67-38E1-4613-838B-FA89B9A24EDC}" destId="{7A183C53-67F4-4BCA-B585-2C767404E113}" srcOrd="1" destOrd="0" parTransId="{C9F82805-92C4-4560-BF50-BA977F2D8F70}" sibTransId="{01C666C8-6BC3-42EF-9C0A-E67F8744384E}"/>
    <dgm:cxn modelId="{17B84EFC-8EE7-46FE-A45D-DED8D86D11A4}" type="presOf" srcId="{C8D28DA4-80C7-4A86-AF2A-B217E8F9B8E1}" destId="{4972EB4D-5474-466C-930A-6DBB03F87D80}" srcOrd="0" destOrd="0" presId="urn:microsoft.com/office/officeart/2005/8/layout/default"/>
    <dgm:cxn modelId="{1A6CBDC8-4CE6-48FF-AFF6-DEA1E6B3E10E}" type="presParOf" srcId="{830B4A6B-904C-41B6-BBC6-87D1D192F0D2}" destId="{4972EB4D-5474-466C-930A-6DBB03F87D80}" srcOrd="0" destOrd="0" presId="urn:microsoft.com/office/officeart/2005/8/layout/default"/>
    <dgm:cxn modelId="{8C024FFF-D7F3-4B9B-9880-633BC5A7ABB3}" type="presParOf" srcId="{830B4A6B-904C-41B6-BBC6-87D1D192F0D2}" destId="{6485094A-CD68-48D8-AC83-A85BDF643A7A}" srcOrd="1" destOrd="0" presId="urn:microsoft.com/office/officeart/2005/8/layout/default"/>
    <dgm:cxn modelId="{73F2C4A8-0240-4A12-BF03-F081C1384880}" type="presParOf" srcId="{830B4A6B-904C-41B6-BBC6-87D1D192F0D2}" destId="{CC88012C-1A88-4DBE-9070-63CCDD057ED1}" srcOrd="2" destOrd="0" presId="urn:microsoft.com/office/officeart/2005/8/layout/default"/>
    <dgm:cxn modelId="{7C22CB3A-A7C5-4261-BF17-76DE019D0A1C}" type="presParOf" srcId="{830B4A6B-904C-41B6-BBC6-87D1D192F0D2}" destId="{B1B3546C-5EA1-412C-B905-189096236D08}" srcOrd="3" destOrd="0" presId="urn:microsoft.com/office/officeart/2005/8/layout/default"/>
    <dgm:cxn modelId="{C8B598A7-889C-452B-9EE2-BDD5D28E17AC}" type="presParOf" srcId="{830B4A6B-904C-41B6-BBC6-87D1D192F0D2}" destId="{9133462A-D8F1-4D19-9D87-D54A3000C637}" srcOrd="4" destOrd="0" presId="urn:microsoft.com/office/officeart/2005/8/layout/default"/>
    <dgm:cxn modelId="{EFB0615F-12AC-4230-83DC-6B0C5EB4D295}" type="presParOf" srcId="{830B4A6B-904C-41B6-BBC6-87D1D192F0D2}" destId="{463647F6-3F8D-4364-856B-10E6CA890416}" srcOrd="5" destOrd="0" presId="urn:microsoft.com/office/officeart/2005/8/layout/default"/>
    <dgm:cxn modelId="{389772E4-48C0-4865-8861-78E77A8AA680}" type="presParOf" srcId="{830B4A6B-904C-41B6-BBC6-87D1D192F0D2}" destId="{4945DA71-FFB1-4193-8D59-A1791C849E1C}" srcOrd="6" destOrd="0" presId="urn:microsoft.com/office/officeart/2005/8/layout/default"/>
    <dgm:cxn modelId="{9DB81C0D-6330-4BEA-9E83-9EAFD1926F6C}" type="presParOf" srcId="{830B4A6B-904C-41B6-BBC6-87D1D192F0D2}" destId="{84B14F6A-062E-4C57-86E3-51B867710C33}" srcOrd="7" destOrd="0" presId="urn:microsoft.com/office/officeart/2005/8/layout/default"/>
    <dgm:cxn modelId="{3DA3088D-9E42-4811-BE06-BBD14F84E73B}" type="presParOf" srcId="{830B4A6B-904C-41B6-BBC6-87D1D192F0D2}" destId="{EACA7818-BAE6-4303-AF39-A796471E23A0}" srcOrd="8" destOrd="0" presId="urn:microsoft.com/office/officeart/2005/8/layout/default"/>
    <dgm:cxn modelId="{F06B90DF-AFCB-4578-8C23-D9D0FA6FB431}" type="presParOf" srcId="{830B4A6B-904C-41B6-BBC6-87D1D192F0D2}" destId="{3AFF26D8-6467-4015-8134-F56361068E37}" srcOrd="9" destOrd="0" presId="urn:microsoft.com/office/officeart/2005/8/layout/default"/>
    <dgm:cxn modelId="{C9AFDA0B-5809-4C41-891F-6D17883E0C1D}" type="presParOf" srcId="{830B4A6B-904C-41B6-BBC6-87D1D192F0D2}" destId="{2DF5A719-2EB2-4283-85B2-20F77AC60670}" srcOrd="10" destOrd="0" presId="urn:microsoft.com/office/officeart/2005/8/layout/default"/>
    <dgm:cxn modelId="{B9FCEFAE-3E17-4A05-A18E-AA35033093A2}" type="presParOf" srcId="{830B4A6B-904C-41B6-BBC6-87D1D192F0D2}" destId="{1166F4BA-E91F-4FBD-ACE4-7A94C30F78E5}" srcOrd="11" destOrd="0" presId="urn:microsoft.com/office/officeart/2005/8/layout/default"/>
    <dgm:cxn modelId="{D7089094-E0FC-4076-8C68-3E214D3A3EB2}" type="presParOf" srcId="{830B4A6B-904C-41B6-BBC6-87D1D192F0D2}" destId="{2AA4CCED-28D3-42D0-B86C-00CE531B520E}" srcOrd="12" destOrd="0" presId="urn:microsoft.com/office/officeart/2005/8/layout/default"/>
    <dgm:cxn modelId="{D93608B3-A040-4523-ABB8-A4630F08EFE1}" type="presParOf" srcId="{830B4A6B-904C-41B6-BBC6-87D1D192F0D2}" destId="{A7E98022-4625-4BDF-A24A-2196FC522742}" srcOrd="13" destOrd="0" presId="urn:microsoft.com/office/officeart/2005/8/layout/default"/>
    <dgm:cxn modelId="{6242653D-0D27-4819-9121-47931B97424B}" type="presParOf" srcId="{830B4A6B-904C-41B6-BBC6-87D1D192F0D2}" destId="{B7626A36-2A87-42F0-94C2-8BD906F342CD}"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2EB4D-5474-466C-930A-6DBB03F87D80}">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Program assumes a random word, and gives a hint as how many letters are present in that word.</a:t>
          </a:r>
          <a:endParaRPr lang="en-US" sz="900" kern="1200"/>
        </a:p>
      </dsp:txBody>
      <dsp:txXfrm>
        <a:off x="2819" y="257194"/>
        <a:ext cx="2237149" cy="1342289"/>
      </dsp:txXfrm>
    </dsp:sp>
    <dsp:sp modelId="{CC88012C-1A88-4DBE-9070-63CCDD057ED1}">
      <dsp:nvSpPr>
        <dsp:cNvPr id="0" name=""/>
        <dsp:cNvSpPr/>
      </dsp:nvSpPr>
      <dsp:spPr>
        <a:xfrm>
          <a:off x="2463684" y="257194"/>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Each player has 10 chances to find the correct word as assumed by program.</a:t>
          </a:r>
          <a:endParaRPr lang="en-US" sz="900" kern="1200"/>
        </a:p>
      </dsp:txBody>
      <dsp:txXfrm>
        <a:off x="2463684" y="257194"/>
        <a:ext cx="2237149" cy="1342289"/>
      </dsp:txXfrm>
    </dsp:sp>
    <dsp:sp modelId="{9133462A-D8F1-4D19-9D87-D54A3000C637}">
      <dsp:nvSpPr>
        <dsp:cNvPr id="0" name=""/>
        <dsp:cNvSpPr/>
      </dsp:nvSpPr>
      <dsp:spPr>
        <a:xfrm>
          <a:off x="4924548" y="257194"/>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The Program can take either a single letter as input or the word is input </a:t>
          </a:r>
          <a:endParaRPr lang="en-US" sz="900" kern="1200"/>
        </a:p>
      </dsp:txBody>
      <dsp:txXfrm>
        <a:off x="4924548" y="257194"/>
        <a:ext cx="2237149" cy="1342289"/>
      </dsp:txXfrm>
    </dsp:sp>
    <dsp:sp modelId="{4945DA71-FFB1-4193-8D59-A1791C849E1C}">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If the user input the single letter. Then , if that particular letter is present in assumed word of program, then, the program return that particular letter’s position in that word .</a:t>
          </a:r>
          <a:endParaRPr lang="en-US" sz="900" kern="1200"/>
        </a:p>
      </dsp:txBody>
      <dsp:txXfrm>
        <a:off x="7385413" y="257194"/>
        <a:ext cx="2237149" cy="1342289"/>
      </dsp:txXfrm>
    </dsp:sp>
    <dsp:sp modelId="{EACA7818-BAE6-4303-AF39-A796471E23A0}">
      <dsp:nvSpPr>
        <dsp:cNvPr id="0" name=""/>
        <dsp:cNvSpPr/>
      </dsp:nvSpPr>
      <dsp:spPr>
        <a:xfrm>
          <a:off x="2819" y="1823198"/>
          <a:ext cx="2237149" cy="134228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For example :- If the program’s assumed correct word is </a:t>
          </a:r>
          <a:r>
            <a:rPr lang="en-IN" sz="900" kern="1200">
              <a:sym typeface="Wingdings" panose="05000000000000000000" pitchFamily="2" charset="2"/>
            </a:rPr>
            <a:t></a:t>
          </a:r>
          <a:r>
            <a:rPr lang="en-IN" sz="900" kern="1200"/>
            <a:t>FACEBOOK</a:t>
          </a:r>
          <a:endParaRPr lang="en-US" sz="900" kern="1200"/>
        </a:p>
      </dsp:txBody>
      <dsp:txXfrm>
        <a:off x="2819" y="1823198"/>
        <a:ext cx="2237149" cy="1342289"/>
      </dsp:txXfrm>
    </dsp:sp>
    <dsp:sp modelId="{2DF5A719-2EB2-4283-85B2-20F77AC60670}">
      <dsp:nvSpPr>
        <dsp:cNvPr id="0" name=""/>
        <dsp:cNvSpPr/>
      </dsp:nvSpPr>
      <dsp:spPr>
        <a:xfrm>
          <a:off x="2463684" y="1823198"/>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&amp; if the user has input the letter as </a:t>
          </a:r>
          <a:r>
            <a:rPr lang="en-IN" sz="900" kern="1200">
              <a:sym typeface="Wingdings" panose="05000000000000000000" pitchFamily="2" charset="2"/>
            </a:rPr>
            <a:t></a:t>
          </a:r>
          <a:r>
            <a:rPr lang="en-IN" sz="900" kern="1200"/>
            <a:t>O</a:t>
          </a:r>
          <a:endParaRPr lang="en-US" sz="900" kern="1200"/>
        </a:p>
      </dsp:txBody>
      <dsp:txXfrm>
        <a:off x="2463684" y="1823198"/>
        <a:ext cx="2237149" cy="1342289"/>
      </dsp:txXfrm>
    </dsp:sp>
    <dsp:sp modelId="{2AA4CCED-28D3-42D0-B86C-00CE531B520E}">
      <dsp:nvSpPr>
        <dsp:cNvPr id="0" name=""/>
        <dsp:cNvSpPr/>
      </dsp:nvSpPr>
      <dsp:spPr>
        <a:xfrm>
          <a:off x="4924548" y="1823198"/>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then, the program should return as </a:t>
          </a:r>
          <a:r>
            <a:rPr lang="en-IN" sz="900" kern="1200">
              <a:sym typeface="Wingdings" panose="05000000000000000000" pitchFamily="2" charset="2"/>
            </a:rPr>
            <a:t></a:t>
          </a:r>
          <a:r>
            <a:rPr lang="en-IN" sz="900" kern="1200"/>
            <a:t> *****OO*</a:t>
          </a:r>
          <a:endParaRPr lang="en-US" sz="900" kern="1200"/>
        </a:p>
      </dsp:txBody>
      <dsp:txXfrm>
        <a:off x="4924548" y="1823198"/>
        <a:ext cx="2237149" cy="1342289"/>
      </dsp:txXfrm>
    </dsp:sp>
    <dsp:sp modelId="{B7626A36-2A87-42F0-94C2-8BD906F342CD}">
      <dsp:nvSpPr>
        <dsp:cNvPr id="0" name=""/>
        <dsp:cNvSpPr/>
      </dsp:nvSpPr>
      <dsp:spPr>
        <a:xfrm>
          <a:off x="7385413" y="1823198"/>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a:t>( That means giving the hint to the user about the position of input letter in the correct word )</a:t>
          </a:r>
          <a:endParaRPr lang="en-US" sz="900" kern="1200"/>
        </a:p>
        <a:p>
          <a:pPr marL="57150" lvl="1" indent="-57150" algn="l" defTabSz="311150">
            <a:lnSpc>
              <a:spcPct val="90000"/>
            </a:lnSpc>
            <a:spcBef>
              <a:spcPct val="0"/>
            </a:spcBef>
            <a:spcAft>
              <a:spcPct val="15000"/>
            </a:spcAft>
            <a:buChar char="•"/>
          </a:pPr>
          <a:r>
            <a:rPr lang="en-IN" sz="700" kern="1200"/>
            <a:t>If the user guess the right word , then the program should display the – confirmation message with number of moves made by user to guess the right word.</a:t>
          </a:r>
          <a:endParaRPr lang="en-US" sz="700" kern="1200"/>
        </a:p>
        <a:p>
          <a:pPr marL="57150" lvl="1" indent="-57150" algn="l" defTabSz="311150">
            <a:lnSpc>
              <a:spcPct val="90000"/>
            </a:lnSpc>
            <a:spcBef>
              <a:spcPct val="0"/>
            </a:spcBef>
            <a:spcAft>
              <a:spcPct val="15000"/>
            </a:spcAft>
            <a:buChar char="•"/>
          </a:pPr>
          <a:r>
            <a:rPr lang="en-IN" sz="700" kern="1200"/>
            <a:t>If the user is unable to guess the right word after 10 chances , then the program should display the right word selected by the program.</a:t>
          </a:r>
          <a:endParaRPr lang="en-US" sz="700" kern="1200"/>
        </a:p>
      </dsp:txBody>
      <dsp:txXfrm>
        <a:off x="7385413" y="1823198"/>
        <a:ext cx="2237149" cy="13422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3509">
              <a:srgbClr val="ECA458"/>
            </a:gs>
            <a:gs pos="31276">
              <a:srgbClr val="EB9E4D"/>
            </a:gs>
            <a:gs pos="0">
              <a:schemeClr val="accent4">
                <a:lumMod val="67000"/>
              </a:schemeClr>
            </a:gs>
            <a:gs pos="17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D02F-4BC2-415F-BA30-78B76A708ADE}"/>
              </a:ext>
            </a:extLst>
          </p:cNvPr>
          <p:cNvSpPr>
            <a:spLocks noGrp="1"/>
          </p:cNvSpPr>
          <p:nvPr>
            <p:ph type="ctrTitle"/>
          </p:nvPr>
        </p:nvSpPr>
        <p:spPr>
          <a:xfrm>
            <a:off x="3922775" y="921661"/>
            <a:ext cx="5225987" cy="669395"/>
          </a:xfrm>
        </p:spPr>
        <p:txBody>
          <a:bodyPr/>
          <a:lstStyle/>
          <a:p>
            <a:r>
              <a:rPr lang="en-US" sz="2800" u="sng"/>
              <a:t>Mini Project Presentation                                            </a:t>
            </a:r>
            <a:endParaRPr lang="en-IN" sz="2800" u="sng"/>
          </a:p>
        </p:txBody>
      </p:sp>
      <p:sp>
        <p:nvSpPr>
          <p:cNvPr id="3" name="Subtitle 2">
            <a:extLst>
              <a:ext uri="{FF2B5EF4-FFF2-40B4-BE49-F238E27FC236}">
                <a16:creationId xmlns:a16="http://schemas.microsoft.com/office/drawing/2014/main" id="{D2BE324E-D769-4879-8015-7C641C9F91D6}"/>
              </a:ext>
            </a:extLst>
          </p:cNvPr>
          <p:cNvSpPr>
            <a:spLocks noGrp="1"/>
          </p:cNvSpPr>
          <p:nvPr>
            <p:ph type="subTitle" idx="1"/>
          </p:nvPr>
        </p:nvSpPr>
        <p:spPr>
          <a:xfrm>
            <a:off x="2665285" y="1903932"/>
            <a:ext cx="6378131" cy="1234440"/>
          </a:xfrm>
        </p:spPr>
        <p:txBody>
          <a:bodyPr>
            <a:normAutofit/>
          </a:bodyPr>
          <a:lstStyle/>
          <a:p>
            <a:r>
              <a:rPr lang="en-US" sz="2800" b="1"/>
              <a:t>Project title- hangman game</a:t>
            </a:r>
            <a:endParaRPr lang="en-IN" sz="2800" b="1"/>
          </a:p>
        </p:txBody>
      </p:sp>
      <p:sp>
        <p:nvSpPr>
          <p:cNvPr id="5" name="TextBox 4">
            <a:extLst>
              <a:ext uri="{FF2B5EF4-FFF2-40B4-BE49-F238E27FC236}">
                <a16:creationId xmlns:a16="http://schemas.microsoft.com/office/drawing/2014/main" id="{ADB6B543-4D07-4540-8FD4-83D9B0282676}"/>
              </a:ext>
            </a:extLst>
          </p:cNvPr>
          <p:cNvSpPr txBox="1"/>
          <p:nvPr/>
        </p:nvSpPr>
        <p:spPr>
          <a:xfrm>
            <a:off x="7512424" y="3168133"/>
            <a:ext cx="3612776" cy="369332"/>
          </a:xfrm>
          <a:prstGeom prst="rect">
            <a:avLst/>
          </a:prstGeom>
          <a:noFill/>
        </p:spPr>
        <p:txBody>
          <a:bodyPr wrap="square" rtlCol="0">
            <a:spAutoFit/>
          </a:bodyPr>
          <a:lstStyle/>
          <a:p>
            <a:r>
              <a:rPr lang="en-US"/>
              <a:t>NAME:- ARSH SRIVASTAVA</a:t>
            </a:r>
            <a:endParaRPr lang="en-IN"/>
          </a:p>
        </p:txBody>
      </p:sp>
      <p:sp>
        <p:nvSpPr>
          <p:cNvPr id="7" name="TextBox 6">
            <a:extLst>
              <a:ext uri="{FF2B5EF4-FFF2-40B4-BE49-F238E27FC236}">
                <a16:creationId xmlns:a16="http://schemas.microsoft.com/office/drawing/2014/main" id="{39C31C02-FD52-4AC0-ABD8-A2C7D1A12A86}"/>
              </a:ext>
            </a:extLst>
          </p:cNvPr>
          <p:cNvSpPr txBox="1"/>
          <p:nvPr/>
        </p:nvSpPr>
        <p:spPr>
          <a:xfrm>
            <a:off x="7419976" y="3694389"/>
            <a:ext cx="3457574" cy="369332"/>
          </a:xfrm>
          <a:prstGeom prst="rect">
            <a:avLst/>
          </a:prstGeom>
          <a:noFill/>
        </p:spPr>
        <p:txBody>
          <a:bodyPr wrap="square" rtlCol="0">
            <a:spAutoFit/>
          </a:bodyPr>
          <a:lstStyle/>
          <a:p>
            <a:r>
              <a:rPr lang="en-US"/>
              <a:t>ROLL NO- 2000320130042</a:t>
            </a:r>
            <a:endParaRPr lang="en-IN"/>
          </a:p>
        </p:txBody>
      </p:sp>
      <p:sp>
        <p:nvSpPr>
          <p:cNvPr id="28" name="TextBox 27">
            <a:extLst>
              <a:ext uri="{FF2B5EF4-FFF2-40B4-BE49-F238E27FC236}">
                <a16:creationId xmlns:a16="http://schemas.microsoft.com/office/drawing/2014/main" id="{49923A91-AE8F-4FED-ABA8-7A9FD44F8025}"/>
              </a:ext>
            </a:extLst>
          </p:cNvPr>
          <p:cNvSpPr txBox="1"/>
          <p:nvPr/>
        </p:nvSpPr>
        <p:spPr>
          <a:xfrm>
            <a:off x="8434388" y="4093482"/>
            <a:ext cx="714375" cy="369332"/>
          </a:xfrm>
          <a:prstGeom prst="rect">
            <a:avLst/>
          </a:prstGeom>
          <a:noFill/>
        </p:spPr>
        <p:txBody>
          <a:bodyPr wrap="square" rtlCol="0">
            <a:spAutoFit/>
          </a:bodyPr>
          <a:lstStyle/>
          <a:p>
            <a:r>
              <a:rPr lang="en-US"/>
              <a:t>IT-A</a:t>
            </a:r>
            <a:endParaRPr lang="en-IN"/>
          </a:p>
        </p:txBody>
      </p:sp>
    </p:spTree>
    <p:extLst>
      <p:ext uri="{BB962C8B-B14F-4D97-AF65-F5344CB8AC3E}">
        <p14:creationId xmlns:p14="http://schemas.microsoft.com/office/powerpoint/2010/main" val="86722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Shape 12">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4" name="Title 3">
            <a:extLst>
              <a:ext uri="{FF2B5EF4-FFF2-40B4-BE49-F238E27FC236}">
                <a16:creationId xmlns:a16="http://schemas.microsoft.com/office/drawing/2014/main" id="{3C2C6E48-2C6D-4E43-95E9-97EDEE455E55}"/>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a:solidFill>
                  <a:schemeClr val="tx1"/>
                </a:solidFill>
              </a:rPr>
              <a:t>                     CONTENTS</a:t>
            </a:r>
          </a:p>
        </p:txBody>
      </p:sp>
      <p:pic>
        <p:nvPicPr>
          <p:cNvPr id="5" name="Picture 4" descr="Diagram, engineering drawing&#10;&#10;Description automatically generated">
            <a:extLst>
              <a:ext uri="{FF2B5EF4-FFF2-40B4-BE49-F238E27FC236}">
                <a16:creationId xmlns:a16="http://schemas.microsoft.com/office/drawing/2014/main" id="{37A3983F-DFDA-410D-9E42-AFD2E52EE04B}"/>
              </a:ext>
            </a:extLst>
          </p:cNvPr>
          <p:cNvPicPr>
            <a:picLocks noChangeAspect="1"/>
          </p:cNvPicPr>
          <p:nvPr/>
        </p:nvPicPr>
        <p:blipFill rotWithShape="1">
          <a:blip r:embed="rId2"/>
          <a:srcRect t="3772" r="1" b="6131"/>
          <a:stretch/>
        </p:blipFill>
        <p:spPr>
          <a:xfrm>
            <a:off x="7418226" y="645106"/>
            <a:ext cx="4125317" cy="5585369"/>
          </a:xfrm>
          <a:prstGeom prst="rect">
            <a:avLst/>
          </a:prstGeom>
        </p:spPr>
      </p:pic>
      <p:sp>
        <p:nvSpPr>
          <p:cNvPr id="19" name="Rectangle 18">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C96CB3E4-3118-46F2-BEA0-103ED7B0F746}"/>
              </a:ext>
            </a:extLst>
          </p:cNvPr>
          <p:cNvSpPr txBox="1"/>
          <p:nvPr/>
        </p:nvSpPr>
        <p:spPr>
          <a:xfrm>
            <a:off x="639098" y="2418735"/>
            <a:ext cx="6072776" cy="3811740"/>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a:t>Introduction</a:t>
            </a:r>
          </a:p>
          <a:p>
            <a:pPr marL="285750" indent="-285750">
              <a:spcBef>
                <a:spcPts val="1000"/>
              </a:spcBef>
              <a:buClr>
                <a:schemeClr val="accent1"/>
              </a:buClr>
              <a:buSzPct val="80000"/>
              <a:buFont typeface="Wingdings 3" charset="2"/>
              <a:buChar char=""/>
            </a:pPr>
            <a:r>
              <a:rPr lang="en-US"/>
              <a:t>Requirement of Projects</a:t>
            </a:r>
          </a:p>
          <a:p>
            <a:pPr marL="285750" indent="-285750">
              <a:spcBef>
                <a:spcPts val="1000"/>
              </a:spcBef>
              <a:buClr>
                <a:schemeClr val="accent1"/>
              </a:buClr>
              <a:buSzPct val="80000"/>
              <a:buFont typeface="Wingdings 3" charset="2"/>
              <a:buChar char=""/>
            </a:pPr>
            <a:r>
              <a:rPr lang="en-US"/>
              <a:t>Required Functionality of the Game</a:t>
            </a:r>
          </a:p>
          <a:p>
            <a:pPr marL="285750" indent="-285750">
              <a:spcBef>
                <a:spcPts val="1000"/>
              </a:spcBef>
              <a:buClr>
                <a:schemeClr val="accent1"/>
              </a:buClr>
              <a:buSzPct val="80000"/>
              <a:buFont typeface="Wingdings 3" charset="2"/>
              <a:buChar char=""/>
            </a:pPr>
            <a:r>
              <a:rPr lang="en-US"/>
              <a:t>Scenario to be Covered</a:t>
            </a:r>
          </a:p>
          <a:p>
            <a:pPr marL="285750" indent="-285750">
              <a:spcBef>
                <a:spcPts val="1000"/>
              </a:spcBef>
              <a:buClr>
                <a:schemeClr val="accent1"/>
              </a:buClr>
              <a:buSzPct val="80000"/>
              <a:buFont typeface="Wingdings 3" charset="2"/>
              <a:buChar char=""/>
            </a:pPr>
            <a:r>
              <a:rPr lang="en-US"/>
              <a:t>Project Prerequisites</a:t>
            </a:r>
          </a:p>
          <a:p>
            <a:pPr marL="285750" indent="-285750">
              <a:spcBef>
                <a:spcPts val="1000"/>
              </a:spcBef>
              <a:buClr>
                <a:schemeClr val="accent1"/>
              </a:buClr>
              <a:buSzPct val="80000"/>
              <a:buFont typeface="Wingdings 3" charset="2"/>
              <a:buChar char=""/>
            </a:pPr>
            <a:r>
              <a:rPr lang="en-US"/>
              <a:t>Future Plan</a:t>
            </a:r>
          </a:p>
          <a:p>
            <a:pPr>
              <a:spcBef>
                <a:spcPts val="1000"/>
              </a:spcBef>
              <a:buClr>
                <a:schemeClr val="accent1"/>
              </a:buClr>
              <a:buSzPct val="80000"/>
              <a:buFont typeface="Wingdings 3" charset="2"/>
              <a:buChar char=""/>
            </a:pPr>
            <a:endParaRPr lang="en-US"/>
          </a:p>
          <a:p>
            <a:pPr marL="285750" indent="-285750">
              <a:spcBef>
                <a:spcPts val="1000"/>
              </a:spcBef>
              <a:buClr>
                <a:schemeClr val="accent1"/>
              </a:buClr>
              <a:buSzPct val="80000"/>
              <a:buFont typeface="Wingdings 3" charset="2"/>
              <a:buChar char=""/>
            </a:pPr>
            <a:endParaRPr lang="en-US"/>
          </a:p>
        </p:txBody>
      </p:sp>
    </p:spTree>
    <p:extLst>
      <p:ext uri="{BB962C8B-B14F-4D97-AF65-F5344CB8AC3E}">
        <p14:creationId xmlns:p14="http://schemas.microsoft.com/office/powerpoint/2010/main" val="11336842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A854-A096-4061-B989-CAC0C9E5B99B}"/>
              </a:ext>
            </a:extLst>
          </p:cNvPr>
          <p:cNvSpPr>
            <a:spLocks noGrp="1"/>
          </p:cNvSpPr>
          <p:nvPr>
            <p:ph type="title"/>
          </p:nvPr>
        </p:nvSpPr>
        <p:spPr>
          <a:xfrm>
            <a:off x="1154954" y="973668"/>
            <a:ext cx="8761413" cy="706964"/>
          </a:xfrm>
        </p:spPr>
        <p:txBody>
          <a:bodyPr>
            <a:normAutofit/>
          </a:bodyPr>
          <a:lstStyle/>
          <a:p>
            <a:pPr>
              <a:lnSpc>
                <a:spcPct val="90000"/>
              </a:lnSpc>
            </a:pPr>
            <a:r>
              <a:rPr lang="en-US" sz="2000"/>
              <a:t>              INTRODUCTION</a:t>
            </a:r>
            <a:br>
              <a:rPr lang="en-US" sz="2000"/>
            </a:br>
            <a:endParaRPr lang="en-IN" sz="2000"/>
          </a:p>
        </p:txBody>
      </p:sp>
      <p:sp>
        <p:nvSpPr>
          <p:cNvPr id="4" name="Content Placeholder 3">
            <a:extLst>
              <a:ext uri="{FF2B5EF4-FFF2-40B4-BE49-F238E27FC236}">
                <a16:creationId xmlns:a16="http://schemas.microsoft.com/office/drawing/2014/main" id="{939CD451-8317-46C8-AE80-73055A43E762}"/>
              </a:ext>
            </a:extLst>
          </p:cNvPr>
          <p:cNvSpPr txBox="1">
            <a:spLocks noGrp="1"/>
          </p:cNvSpPr>
          <p:nvPr>
            <p:ph idx="1"/>
          </p:nvPr>
        </p:nvSpPr>
        <p:spPr>
          <a:xfrm>
            <a:off x="1154954" y="2603500"/>
            <a:ext cx="6397313" cy="3416300"/>
          </a:xfrm>
        </p:spPr>
        <p:txBody>
          <a:bodyPr rtlCol="0" anchor="ctr">
            <a:normAutofit/>
          </a:bodyPr>
          <a:lstStyle/>
          <a:p>
            <a:pPr>
              <a:lnSpc>
                <a:spcPct val="90000"/>
              </a:lnSpc>
            </a:pPr>
            <a:r>
              <a:rPr lang="en-US" sz="1700"/>
              <a:t>The Hangman Game in Python is written in python programming language, in this Hangman Game Project is to implement the Hangman Game using Python.</a:t>
            </a:r>
          </a:p>
          <a:p>
            <a:pPr>
              <a:lnSpc>
                <a:spcPct val="90000"/>
              </a:lnSpc>
            </a:pPr>
            <a:endParaRPr lang="en-US" sz="1700"/>
          </a:p>
          <a:p>
            <a:pPr>
              <a:lnSpc>
                <a:spcPct val="90000"/>
              </a:lnSpc>
            </a:pPr>
            <a:r>
              <a:rPr lang="en-IN" sz="1700"/>
              <a:t>It doesn’t require any specific modules other than random and time. Python loops and functions are enough to build this game here. </a:t>
            </a:r>
          </a:p>
          <a:p>
            <a:pPr>
              <a:lnSpc>
                <a:spcPct val="90000"/>
              </a:lnSpc>
            </a:pPr>
            <a:endParaRPr lang="en-IN" sz="1700"/>
          </a:p>
          <a:p>
            <a:pPr>
              <a:lnSpc>
                <a:spcPct val="90000"/>
              </a:lnSpc>
            </a:pPr>
            <a:r>
              <a:rPr lang="en-IN" sz="1700"/>
              <a:t>A Hangman Game On Python is about guessing letters(A-Z) to form the words. If the player guesses the right letter appears at its correct positions. The user has to guess the correct word u</a:t>
            </a:r>
          </a:p>
        </p:txBody>
      </p:sp>
      <p:pic>
        <p:nvPicPr>
          <p:cNvPr id="5" name="Picture 4" descr="A picture containing text&#10;&#10;Description automatically generated">
            <a:extLst>
              <a:ext uri="{FF2B5EF4-FFF2-40B4-BE49-F238E27FC236}">
                <a16:creationId xmlns:a16="http://schemas.microsoft.com/office/drawing/2014/main" id="{38E90259-E044-4D98-9AA9-D28617D94161}"/>
              </a:ext>
            </a:extLst>
          </p:cNvPr>
          <p:cNvPicPr>
            <a:picLocks noChangeAspect="1"/>
          </p:cNvPicPr>
          <p:nvPr/>
        </p:nvPicPr>
        <p:blipFill rotWithShape="1">
          <a:blip r:embed="rId2"/>
          <a:srcRect r="-1" b="418"/>
          <a:stretch/>
        </p:blipFill>
        <p:spPr>
          <a:xfrm>
            <a:off x="8020571" y="2775951"/>
            <a:ext cx="308004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5440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11">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0" name="Rectangle 22">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1" name="Rectangle 24">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2" name="Freeform: Shape 26">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3"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4"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9F0EE3C3-BD69-459F-A588-33E500D8D99B}"/>
              </a:ext>
            </a:extLst>
          </p:cNvPr>
          <p:cNvSpPr>
            <a:spLocks noGrp="1"/>
          </p:cNvSpPr>
          <p:nvPr>
            <p:ph type="ctrTitle"/>
          </p:nvPr>
        </p:nvSpPr>
        <p:spPr>
          <a:xfrm>
            <a:off x="639098" y="629265"/>
            <a:ext cx="6072776" cy="1622322"/>
          </a:xfrm>
        </p:spPr>
        <p:txBody>
          <a:bodyPr vert="horz" lIns="91440" tIns="45720" rIns="91440" bIns="45720" rtlCol="0" anchor="ctr">
            <a:normAutofit/>
          </a:bodyPr>
          <a:lstStyle/>
          <a:p>
            <a:r>
              <a:rPr lang="en-US" sz="3600">
                <a:solidFill>
                  <a:schemeClr val="tx1"/>
                </a:solidFill>
              </a:rPr>
              <a:t>REQUIREMENTS OF PROJECTS</a:t>
            </a:r>
          </a:p>
        </p:txBody>
      </p:sp>
      <p:pic>
        <p:nvPicPr>
          <p:cNvPr id="4" name="Picture 3" descr="Text&#10;&#10;Description automatically generated">
            <a:extLst>
              <a:ext uri="{FF2B5EF4-FFF2-40B4-BE49-F238E27FC236}">
                <a16:creationId xmlns:a16="http://schemas.microsoft.com/office/drawing/2014/main" id="{CCAF92DD-5E49-4CB4-A662-812C2400EF92}"/>
              </a:ext>
            </a:extLst>
          </p:cNvPr>
          <p:cNvPicPr>
            <a:picLocks noChangeAspect="1"/>
          </p:cNvPicPr>
          <p:nvPr/>
        </p:nvPicPr>
        <p:blipFill rotWithShape="1">
          <a:blip r:embed="rId3"/>
          <a:srcRect l="27941" r="22460" b="-1"/>
          <a:stretch/>
        </p:blipFill>
        <p:spPr>
          <a:xfrm>
            <a:off x="7418227" y="645106"/>
            <a:ext cx="3527680" cy="533435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55" name="Rectangle 3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6" name="Oval 3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36">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Subtitle 6">
            <a:extLst>
              <a:ext uri="{FF2B5EF4-FFF2-40B4-BE49-F238E27FC236}">
                <a16:creationId xmlns:a16="http://schemas.microsoft.com/office/drawing/2014/main" id="{700886D7-3572-4023-8B32-BE4F5AFE72CC}"/>
              </a:ext>
            </a:extLst>
          </p:cNvPr>
          <p:cNvSpPr>
            <a:spLocks noGrp="1"/>
          </p:cNvSpPr>
          <p:nvPr>
            <p:ph type="subTitle" idx="1"/>
          </p:nvPr>
        </p:nvSpPr>
        <p:spPr>
          <a:xfrm>
            <a:off x="639098" y="2418735"/>
            <a:ext cx="6072776" cy="3811740"/>
          </a:xfrm>
        </p:spPr>
        <p:txBody>
          <a:bodyPr vert="horz" lIns="91440" tIns="45720" rIns="91440" bIns="45720" rtlCol="0" anchor="ctr">
            <a:normAutofit/>
          </a:bodyPr>
          <a:lstStyle/>
          <a:p>
            <a:r>
              <a:rPr lang="en-US">
                <a:solidFill>
                  <a:schemeClr val="tx1"/>
                </a:solidFill>
              </a:rPr>
              <a:t>Language used-</a:t>
            </a:r>
          </a:p>
          <a:p>
            <a:pPr>
              <a:buFont typeface="Wingdings 3" charset="2"/>
              <a:buChar char=""/>
            </a:pPr>
            <a:r>
              <a:rPr lang="en-US">
                <a:solidFill>
                  <a:schemeClr val="tx1"/>
                </a:solidFill>
              </a:rPr>
              <a:t>Python</a:t>
            </a:r>
          </a:p>
          <a:p>
            <a:pPr>
              <a:buFont typeface="Wingdings 3" charset="2"/>
              <a:buChar char=""/>
            </a:pPr>
            <a:r>
              <a:rPr lang="en-US">
                <a:solidFill>
                  <a:schemeClr val="tx1"/>
                </a:solidFill>
              </a:rPr>
              <a:t>   Python loop and functions are enough to </a:t>
            </a:r>
            <a:r>
              <a:rPr lang="en-US" err="1">
                <a:solidFill>
                  <a:schemeClr val="tx1"/>
                </a:solidFill>
              </a:rPr>
              <a:t>buILD</a:t>
            </a:r>
            <a:r>
              <a:rPr lang="en-US">
                <a:solidFill>
                  <a:schemeClr val="tx1"/>
                </a:solidFill>
              </a:rPr>
              <a:t> hangman game</a:t>
            </a:r>
          </a:p>
        </p:txBody>
      </p:sp>
    </p:spTree>
    <p:extLst>
      <p:ext uri="{BB962C8B-B14F-4D97-AF65-F5344CB8AC3E}">
        <p14:creationId xmlns:p14="http://schemas.microsoft.com/office/powerpoint/2010/main" val="8460550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23052DD-A7F6-4662-84F1-4A62FA5B3AB7}"/>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rgbClr val="FFFFFF"/>
                </a:solidFill>
              </a:rPr>
              <a:t>Required Functionality of The Game</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D31B5F5E-F0BD-4B77-82FE-1584D1880678}"/>
              </a:ext>
            </a:extLst>
          </p:cNvPr>
          <p:cNvGraphicFramePr/>
          <p:nvPr>
            <p:extLst>
              <p:ext uri="{D42A27DB-BD31-4B8C-83A1-F6EECF244321}">
                <p14:modId xmlns:p14="http://schemas.microsoft.com/office/powerpoint/2010/main" val="316068143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12905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7AF2CD2-84C1-4209-B081-0C5EA57AA6B4}"/>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Scenario to be covered:-</a:t>
            </a:r>
          </a:p>
        </p:txBody>
      </p:sp>
      <p:pic>
        <p:nvPicPr>
          <p:cNvPr id="7" name="Picture 6" descr="Diagram&#10;&#10;Description automatically generated">
            <a:extLst>
              <a:ext uri="{FF2B5EF4-FFF2-40B4-BE49-F238E27FC236}">
                <a16:creationId xmlns:a16="http://schemas.microsoft.com/office/drawing/2014/main" id="{4637CF41-3E77-48D3-8A7B-9FF9F7C3E6D2}"/>
              </a:ext>
            </a:extLst>
          </p:cNvPr>
          <p:cNvPicPr>
            <a:picLocks noChangeAspect="1"/>
          </p:cNvPicPr>
          <p:nvPr/>
        </p:nvPicPr>
        <p:blipFill>
          <a:blip r:embed="rId2"/>
          <a:stretch>
            <a:fillRect/>
          </a:stretch>
        </p:blipFill>
        <p:spPr>
          <a:xfrm>
            <a:off x="7732847" y="645106"/>
            <a:ext cx="2792684" cy="5585369"/>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33F99DD-2DCA-4B1C-9062-1D2E760954BE}"/>
              </a:ext>
            </a:extLst>
          </p:cNvPr>
          <p:cNvSpPr txBox="1"/>
          <p:nvPr/>
        </p:nvSpPr>
        <p:spPr>
          <a:xfrm>
            <a:off x="639098" y="2418735"/>
            <a:ext cx="5132439" cy="3811742"/>
          </a:xfrm>
          <a:prstGeom prst="rect">
            <a:avLst/>
          </a:prstGeom>
        </p:spPr>
        <p:txBody>
          <a:bodyPr vert="horz" lIns="91440" tIns="45720" rIns="91440" bIns="45720" rtlCol="0" anchor="ctr">
            <a:normAutofit/>
          </a:bodyPr>
          <a:lstStyle/>
          <a:p>
            <a:pPr marL="342900" indent="-342900">
              <a:lnSpc>
                <a:spcPct val="90000"/>
              </a:lnSpc>
              <a:spcBef>
                <a:spcPts val="1000"/>
              </a:spcBef>
              <a:buClr>
                <a:schemeClr val="accent1"/>
              </a:buClr>
              <a:buSzPct val="80000"/>
              <a:buFont typeface="Wingdings 3" charset="2"/>
              <a:buChar char=""/>
            </a:pPr>
            <a:r>
              <a:rPr lang="en-US" sz="1500">
                <a:solidFill>
                  <a:srgbClr val="FFFFFF"/>
                </a:solidFill>
              </a:rPr>
              <a:t>User Guesses Right word &amp; system should display the output with number of chances user by user.</a:t>
            </a:r>
          </a:p>
          <a:p>
            <a:pPr marL="342900" indent="-342900">
              <a:lnSpc>
                <a:spcPct val="90000"/>
              </a:lnSpc>
              <a:spcBef>
                <a:spcPts val="1000"/>
              </a:spcBef>
              <a:buClr>
                <a:schemeClr val="accent1"/>
              </a:buClr>
              <a:buSzPct val="80000"/>
              <a:buFont typeface="Wingdings 3" charset="2"/>
              <a:buChar char=""/>
            </a:pPr>
            <a:endParaRPr lang="en-US" sz="1500">
              <a:solidFill>
                <a:srgbClr val="FFFFFF"/>
              </a:solidFill>
            </a:endParaRPr>
          </a:p>
          <a:p>
            <a:pPr marL="342900" indent="-342900">
              <a:lnSpc>
                <a:spcPct val="90000"/>
              </a:lnSpc>
              <a:spcBef>
                <a:spcPts val="1000"/>
              </a:spcBef>
              <a:buClr>
                <a:schemeClr val="accent1"/>
              </a:buClr>
              <a:buSzPct val="80000"/>
              <a:buFont typeface="Wingdings 3" charset="2"/>
              <a:buChar char=""/>
            </a:pPr>
            <a:endParaRPr lang="en-US" sz="1500">
              <a:solidFill>
                <a:srgbClr val="FFFFFF"/>
              </a:solidFill>
            </a:endParaRPr>
          </a:p>
          <a:p>
            <a:pPr marL="342900" indent="-342900">
              <a:lnSpc>
                <a:spcPct val="90000"/>
              </a:lnSpc>
              <a:spcBef>
                <a:spcPts val="1000"/>
              </a:spcBef>
              <a:buClr>
                <a:schemeClr val="accent1"/>
              </a:buClr>
              <a:buSzPct val="80000"/>
              <a:buFont typeface="Wingdings 3" charset="2"/>
              <a:buChar char=""/>
            </a:pPr>
            <a:r>
              <a:rPr lang="en-US" sz="1500">
                <a:solidFill>
                  <a:srgbClr val="FFFFFF"/>
                </a:solidFill>
              </a:rPr>
              <a:t> User is unable to guess the right word after 10 moves , then program should display the right word.</a:t>
            </a:r>
          </a:p>
          <a:p>
            <a:pPr marL="342900" indent="-342900">
              <a:lnSpc>
                <a:spcPct val="90000"/>
              </a:lnSpc>
              <a:spcBef>
                <a:spcPts val="1000"/>
              </a:spcBef>
              <a:buClr>
                <a:schemeClr val="accent1"/>
              </a:buClr>
              <a:buSzPct val="80000"/>
              <a:buFont typeface="Wingdings 3" charset="2"/>
              <a:buChar char=""/>
            </a:pPr>
            <a:endParaRPr lang="en-US" sz="1500">
              <a:solidFill>
                <a:srgbClr val="FFFFFF"/>
              </a:solidFill>
            </a:endParaRPr>
          </a:p>
          <a:p>
            <a:pPr marL="342900" indent="-342900">
              <a:lnSpc>
                <a:spcPct val="90000"/>
              </a:lnSpc>
              <a:spcBef>
                <a:spcPts val="1000"/>
              </a:spcBef>
              <a:buClr>
                <a:schemeClr val="accent1"/>
              </a:buClr>
              <a:buSzPct val="80000"/>
              <a:buFont typeface="Wingdings 3" charset="2"/>
              <a:buChar char=""/>
            </a:pPr>
            <a:endParaRPr lang="en-US" sz="1500">
              <a:solidFill>
                <a:srgbClr val="FFFFFF"/>
              </a:solidFill>
            </a:endParaRPr>
          </a:p>
          <a:p>
            <a:pPr marL="342900" indent="-342900">
              <a:lnSpc>
                <a:spcPct val="90000"/>
              </a:lnSpc>
              <a:spcBef>
                <a:spcPts val="1000"/>
              </a:spcBef>
              <a:buClr>
                <a:schemeClr val="accent1"/>
              </a:buClr>
              <a:buSzPct val="80000"/>
              <a:buFont typeface="Wingdings 3" charset="2"/>
              <a:buChar char=""/>
            </a:pPr>
            <a:r>
              <a:rPr lang="en-US" sz="1500">
                <a:solidFill>
                  <a:srgbClr val="FFFFFF"/>
                </a:solidFill>
              </a:rPr>
              <a:t>User inputs the wrong word as input , then proper instruction should be provided to the user.</a:t>
            </a:r>
          </a:p>
          <a:p>
            <a:pPr marL="342900" indent="-342900">
              <a:lnSpc>
                <a:spcPct val="90000"/>
              </a:lnSpc>
              <a:spcBef>
                <a:spcPts val="1000"/>
              </a:spcBef>
              <a:buClr>
                <a:schemeClr val="accent1"/>
              </a:buClr>
              <a:buSzPct val="80000"/>
              <a:buFont typeface="Wingdings 3" charset="2"/>
              <a:buChar char=""/>
            </a:pPr>
            <a:endParaRPr lang="en-US" sz="1500">
              <a:solidFill>
                <a:srgbClr val="FFFFFF"/>
              </a:solidFill>
            </a:endParaRPr>
          </a:p>
          <a:p>
            <a:pPr marL="342900" indent="-342900">
              <a:lnSpc>
                <a:spcPct val="90000"/>
              </a:lnSpc>
              <a:spcBef>
                <a:spcPts val="1000"/>
              </a:spcBef>
              <a:buClr>
                <a:schemeClr val="accent1"/>
              </a:buClr>
              <a:buSzPct val="80000"/>
              <a:buFont typeface="Wingdings 3" charset="2"/>
              <a:buChar char=""/>
            </a:pPr>
            <a:endParaRPr lang="en-US" sz="1500">
              <a:solidFill>
                <a:srgbClr val="FFFFFF"/>
              </a:solidFill>
            </a:endParaRPr>
          </a:p>
        </p:txBody>
      </p:sp>
    </p:spTree>
    <p:extLst>
      <p:ext uri="{BB962C8B-B14F-4D97-AF65-F5344CB8AC3E}">
        <p14:creationId xmlns:p14="http://schemas.microsoft.com/office/powerpoint/2010/main" val="22904693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9C915F9-1F84-4EF9-BAA7-7D1F1911CBAD}"/>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a:solidFill>
                  <a:schemeClr val="tx1"/>
                </a:solidFill>
              </a:rPr>
              <a:t>Project Prequisities</a:t>
            </a:r>
          </a:p>
        </p:txBody>
      </p:sp>
      <p:cxnSp>
        <p:nvCxnSpPr>
          <p:cNvPr id="22" name="Straight Connector 1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B5156B-7886-4803-BDDE-E865BEAB4D21}"/>
              </a:ext>
            </a:extLst>
          </p:cNvPr>
          <p:cNvSpPr txBox="1"/>
          <p:nvPr/>
        </p:nvSpPr>
        <p:spPr>
          <a:xfrm>
            <a:off x="5041399" y="1085549"/>
            <a:ext cx="5579707" cy="4686903"/>
          </a:xfrm>
          <a:prstGeom prst="rect">
            <a:avLst/>
          </a:prstGeom>
        </p:spPr>
        <p:txBody>
          <a:bodyPr vert="horz" lIns="91440" tIns="45720" rIns="91440" bIns="45720" rtlCol="0" anchor="ctr">
            <a:normAutofit/>
          </a:bodyPr>
          <a:lstStyle/>
          <a:p>
            <a:pPr>
              <a:spcBef>
                <a:spcPts val="1000"/>
              </a:spcBef>
              <a:buClr>
                <a:schemeClr val="accent1"/>
              </a:buClr>
              <a:buSzPct val="80000"/>
            </a:pPr>
            <a:r>
              <a:rPr lang="en-US"/>
              <a:t>This Project requires good knowledge of Python which includes defining functions and managing for/while loops. The functions that we use here contain arguments that are defined in a global scope which can be further used in other functions to improve game quality. It can also be used to provide different steps when required to execute upon conditions by the for and while loops.</a:t>
            </a:r>
          </a:p>
        </p:txBody>
      </p:sp>
    </p:spTree>
    <p:extLst>
      <p:ext uri="{BB962C8B-B14F-4D97-AF65-F5344CB8AC3E}">
        <p14:creationId xmlns:p14="http://schemas.microsoft.com/office/powerpoint/2010/main" val="6980820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1F3D-B4E6-484C-B6B8-00CAB9B59E41}"/>
              </a:ext>
            </a:extLst>
          </p:cNvPr>
          <p:cNvSpPr>
            <a:spLocks noGrp="1"/>
          </p:cNvSpPr>
          <p:nvPr>
            <p:ph type="title"/>
          </p:nvPr>
        </p:nvSpPr>
        <p:spPr/>
        <p:txBody>
          <a:bodyPr/>
          <a:lstStyle/>
          <a:p>
            <a:r>
              <a:rPr lang="en-IN"/>
              <a:t>Future Plan</a:t>
            </a:r>
          </a:p>
        </p:txBody>
      </p:sp>
      <p:sp>
        <p:nvSpPr>
          <p:cNvPr id="4" name="TextBox 3">
            <a:extLst>
              <a:ext uri="{FF2B5EF4-FFF2-40B4-BE49-F238E27FC236}">
                <a16:creationId xmlns:a16="http://schemas.microsoft.com/office/drawing/2014/main" id="{3FE500EE-8865-4DF7-A462-F309A1416A5B}"/>
              </a:ext>
            </a:extLst>
          </p:cNvPr>
          <p:cNvSpPr txBox="1"/>
          <p:nvPr/>
        </p:nvSpPr>
        <p:spPr>
          <a:xfrm>
            <a:off x="1470212" y="2572871"/>
            <a:ext cx="7700682" cy="369332"/>
          </a:xfrm>
          <a:prstGeom prst="rect">
            <a:avLst/>
          </a:prstGeom>
          <a:noFill/>
        </p:spPr>
        <p:txBody>
          <a:bodyPr wrap="square" rtlCol="0">
            <a:spAutoFit/>
          </a:bodyPr>
          <a:lstStyle/>
          <a:p>
            <a:r>
              <a:rPr lang="en-IN">
                <a:sym typeface="Wingdings" panose="05000000000000000000" pitchFamily="2" charset="2"/>
              </a:rPr>
              <a:t>  I would like to add functionalities using Python in Future.</a:t>
            </a:r>
            <a:endParaRPr lang="en-IN"/>
          </a:p>
        </p:txBody>
      </p:sp>
    </p:spTree>
    <p:extLst>
      <p:ext uri="{BB962C8B-B14F-4D97-AF65-F5344CB8AC3E}">
        <p14:creationId xmlns:p14="http://schemas.microsoft.com/office/powerpoint/2010/main" val="371508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4A47E2-6703-416A-8B41-EF740973A0AA}"/>
              </a:ext>
            </a:extLst>
          </p:cNvPr>
          <p:cNvSpPr txBox="1"/>
          <p:nvPr/>
        </p:nvSpPr>
        <p:spPr>
          <a:xfrm>
            <a:off x="7007145" y="1241266"/>
            <a:ext cx="453592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solidFill>
                  <a:srgbClr val="EBEBEB"/>
                </a:solidFill>
                <a:latin typeface="+mj-lt"/>
                <a:ea typeface="+mj-ea"/>
                <a:cs typeface="+mj-cs"/>
              </a:rPr>
              <a:t>THANK  YOU </a:t>
            </a:r>
          </a:p>
        </p:txBody>
      </p:sp>
      <p:grpSp>
        <p:nvGrpSpPr>
          <p:cNvPr id="26" name="Group 21">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23" name="Rectangle 22">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 name="Graphic 9" descr="Handshake">
            <a:extLst>
              <a:ext uri="{FF2B5EF4-FFF2-40B4-BE49-F238E27FC236}">
                <a16:creationId xmlns:a16="http://schemas.microsoft.com/office/drawing/2014/main" id="{168626D7-2F14-4DF1-8B50-B2233F075B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718195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E3FDBF8A78F34AACD21ABCC795A358" ma:contentTypeVersion="7" ma:contentTypeDescription="Create a new document." ma:contentTypeScope="" ma:versionID="2adcda0bafed5187aeb2e8f6ed8977f6">
  <xsd:schema xmlns:xsd="http://www.w3.org/2001/XMLSchema" xmlns:xs="http://www.w3.org/2001/XMLSchema" xmlns:p="http://schemas.microsoft.com/office/2006/metadata/properties" xmlns:ns3="d734b3ae-3cf7-4e41-b88c-4b4f9852d4ca" xmlns:ns4="f43dd11f-824c-48ad-8964-7a90d5e9b559" targetNamespace="http://schemas.microsoft.com/office/2006/metadata/properties" ma:root="true" ma:fieldsID="d5b2d6940dfae0a1421c4d68676ea798" ns3:_="" ns4:_="">
    <xsd:import namespace="d734b3ae-3cf7-4e41-b88c-4b4f9852d4ca"/>
    <xsd:import namespace="f43dd11f-824c-48ad-8964-7a90d5e9b5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4b3ae-3cf7-4e41-b88c-4b4f9852d4c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3dd11f-824c-48ad-8964-7a90d5e9b55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0DD168-7854-4A8B-8277-7C2F3BC8F214}">
  <ds:schemaRefs>
    <ds:schemaRef ds:uri="http://schemas.microsoft.com/sharepoint/v3/contenttype/forms"/>
  </ds:schemaRefs>
</ds:datastoreItem>
</file>

<file path=customXml/itemProps2.xml><?xml version="1.0" encoding="utf-8"?>
<ds:datastoreItem xmlns:ds="http://schemas.openxmlformats.org/officeDocument/2006/customXml" ds:itemID="{2A987589-397A-419A-9350-7A73436F7D78}">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195D5878-5B31-4EE9-A073-1A815D32C41E}">
  <ds:schemaRefs>
    <ds:schemaRef ds:uri="http://schemas.microsoft.com/office/2006/metadata/contentType"/>
    <ds:schemaRef ds:uri="http://schemas.microsoft.com/office/2006/metadata/properties/metaAttributes"/>
    <ds:schemaRef ds:uri="http://www.w3.org/2000/xmlns/"/>
    <ds:schemaRef ds:uri="http://www.w3.org/2001/XMLSchema"/>
    <ds:schemaRef ds:uri="d734b3ae-3cf7-4e41-b88c-4b4f9852d4ca"/>
    <ds:schemaRef ds:uri="f43dd11f-824c-48ad-8964-7a90d5e9b559"/>
  </ds:schemaRefs>
</ds:datastoreItem>
</file>

<file path=docProps/app.xml><?xml version="1.0" encoding="utf-8"?>
<Properties xmlns="http://schemas.openxmlformats.org/officeDocument/2006/extended-properties" xmlns:vt="http://schemas.openxmlformats.org/officeDocument/2006/docPropsVTypes">
  <Template>TM02900722[[fn=Ion Boardroom]]</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Mini Project Presentation                                            </vt:lpstr>
      <vt:lpstr>                     CONTENTS</vt:lpstr>
      <vt:lpstr>              INTRODUCTION </vt:lpstr>
      <vt:lpstr>REQUIREMENTS OF PROJECTS</vt:lpstr>
      <vt:lpstr>Required Functionality of The Game</vt:lpstr>
      <vt:lpstr>Scenario to be covered:-</vt:lpstr>
      <vt:lpstr>Project Prequisities</vt:lpstr>
      <vt:lpstr>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                                            </dc:title>
  <dc:creator>Arsh Srivastava</dc:creator>
  <cp:lastModifiedBy>arshsrivastava233@gmail.com</cp:lastModifiedBy>
  <cp:revision>1</cp:revision>
  <dcterms:created xsi:type="dcterms:W3CDTF">2021-09-21T12:20:31Z</dcterms:created>
  <dcterms:modified xsi:type="dcterms:W3CDTF">2021-09-28T14:23:35Z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0x01010079E3FDBF8A78F34AACD21ABCC795A358</vt:lpwstr>
  </property>
</Properties>
</file>