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64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vFgmS7Yl1LcPls9oJLIOvrE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3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72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9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4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52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0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07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34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485d8f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g1d485d8f85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1d485d8f85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Examples">
  <p:cSld name="Chart Example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2755" y="0"/>
            <a:ext cx="2286000" cy="8561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5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rsh1101/CyberFest-2023-Apr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pythonstacks.com/blog/post/python-libraries-hacking/" TargetMode="External"/><Relationship Id="rId4" Type="http://schemas.openxmlformats.org/officeDocument/2006/relationships/hyperlink" Target="https://realpytho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Cybersecurity Student Club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2174933" y="1507082"/>
            <a:ext cx="4794134" cy="212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Cybersecurity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8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NYIT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Vancouver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Arshia Alidousti</a:t>
            </a:r>
            <a:endParaRPr lang="en-US" sz="2400" b="0" i="0" u="none" strike="noStrike" cap="none" dirty="0">
              <a:solidFill>
                <a:srgbClr val="FFA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525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IV. Best Practices and Resources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699450" cy="170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writing secure Python code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Bandit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)(with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resources for learning more about Python and cybersecurity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(e.g., online courses, books, websites)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8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896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References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435092" y="1610782"/>
            <a:ext cx="8273815" cy="33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www.github.com/Arsh1101/CyberFest-2023-April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Tutorials – Real Python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https://www.pythonstacks.com/blog/post/python-libraries-hacking/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 (w3schools.com)</a:t>
            </a:r>
            <a:endParaRPr lang="en-US" sz="2000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ChatGPT</a:t>
            </a:r>
            <a:endParaRPr lang="en-US" sz="2000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Documentation of each tool…</a:t>
            </a:r>
            <a:endParaRPr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4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485d8f858_1_0"/>
          <p:cNvSpPr txBox="1"/>
          <p:nvPr/>
        </p:nvSpPr>
        <p:spPr>
          <a:xfrm>
            <a:off x="2006824" y="2156272"/>
            <a:ext cx="51303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8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3600" dirty="0">
                <a:solidFill>
                  <a:srgbClr val="FFAE38"/>
                </a:solidFill>
              </a:rPr>
              <a:t>😊🐍💫</a:t>
            </a: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Who am I?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79184"/>
            <a:ext cx="8939640" cy="23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ngineering (5 years &amp;&amp; Often web development) 👨🏻‍💻.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Worked with C#, </a:t>
            </a:r>
            <a:r>
              <a:rPr lang="en-US" sz="2400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Python (🐍)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JavaScript, SQL, and Go (❤️).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Postgraduate student in Masters in Cybersecurity 🤓.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Infosec enthusiast 🤩!  -&gt; 👮🔑🐟⚠️🔒 🥷🏻</a:t>
            </a:r>
            <a:endParaRPr sz="240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5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and Cybersecurity?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1802210" y="1697299"/>
            <a:ext cx="5539580" cy="17489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🐍 + 💂🏾💻🔐 !=  ☠💻😱🤑</a:t>
            </a:r>
          </a:p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True</a:t>
            </a:r>
          </a:p>
          <a:p>
            <a:pPr marL="457200">
              <a:lnSpc>
                <a:spcPct val="150000"/>
              </a:lnSpc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print("Good Idea! 🧠👌😎") </a:t>
            </a:r>
          </a:p>
        </p:txBody>
      </p:sp>
    </p:spTree>
    <p:extLst>
      <p:ext uri="{BB962C8B-B14F-4D97-AF65-F5344CB8AC3E}">
        <p14:creationId xmlns:p14="http://schemas.microsoft.com/office/powerpoint/2010/main" val="846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I. Introduction to Python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259183" cy="152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history of Python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using Python in cybersecurity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installation, setup,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533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Brief history of Python: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88950" y="1610783"/>
            <a:ext cx="8293050" cy="21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Python's origins and development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milestones in Python's history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(release of Python 2.0, Python 3.0, Python 3.9, Anaconda)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popularity and growth in recent years.</a:t>
            </a:r>
            <a:endParaRPr lang="en-US" sz="20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3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Advantages of using Python in Cybersecurity: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137690" y="1301802"/>
            <a:ext cx="8868620" cy="36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easy to learn and use, making it accessible for beginners and experienced programmers alike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has a large and active community, which means there are many resources and libraries available for cybersecurity tasks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platform-independent, which means it can be used on different operating systems and devices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syntax is clear and readable, which makes it easier to write and maintain code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powerful and versatile, which means it can be used for a wide range of cybersecurity tasks (e.g., network scanning, penetration testing, malware analysis, cryptography)</a:t>
            </a:r>
            <a:endParaRPr lang="en-US" sz="16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2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installation, setup, </a:t>
            </a:r>
            <a:r>
              <a:rPr lang="en-US" sz="3200" b="0" i="0" u="none" strike="noStrike" cap="none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venv</a:t>
            </a:r>
            <a:endParaRPr lang="en-US" sz="32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425475" y="2091266"/>
            <a:ext cx="8293050" cy="9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36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Finally Demo! </a:t>
            </a:r>
            <a:r>
              <a:rPr lang="en-US" sz="3600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🤩</a:t>
            </a:r>
            <a:r>
              <a:rPr lang="en-US" sz="3600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🐍😍</a:t>
            </a:r>
          </a:p>
        </p:txBody>
      </p:sp>
    </p:spTree>
    <p:extLst>
      <p:ext uri="{BB962C8B-B14F-4D97-AF65-F5344CB8AC3E}">
        <p14:creationId xmlns:p14="http://schemas.microsoft.com/office/powerpoint/2010/main" val="1839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17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II. Python Basics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37758"/>
            <a:ext cx="8250717" cy="206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 and variables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and expressions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(if/else statements, loops) 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Function, Lambda , Class, Method, and Magic Method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  <a:endParaRPr sz="2000" b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8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III. Using Python for Cybersecurity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89616"/>
            <a:ext cx="8894183" cy="196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libraries for cybersecurity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scapy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pycryptodome</a:t>
            </a:r>
            <a:endParaRPr lang="en-US" sz="2000" b="0" i="0" u="none" strike="noStrike" cap="none" dirty="0">
              <a:solidFill>
                <a:srgbClr val="FFAE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hashlib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Python scripts for cybersecurity tasks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password cracking, network scanning, log analysis,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code snippets or demos)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3E81"/>
      </a:dk2>
      <a:lt2>
        <a:srgbClr val="87888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AE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468</Words>
  <Application>Microsoft Office PowerPoint</Application>
  <PresentationFormat>On-screen Show (16:9)</PresentationFormat>
  <Paragraphs>58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Arshia Alidousti</cp:lastModifiedBy>
  <cp:revision>63</cp:revision>
  <dcterms:created xsi:type="dcterms:W3CDTF">2020-01-14T23:31:41Z</dcterms:created>
  <dcterms:modified xsi:type="dcterms:W3CDTF">2023-04-14T18:06:47Z</dcterms:modified>
</cp:coreProperties>
</file>