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8T01:07:05.081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9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50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51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9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9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4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0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jpeg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2738481" y="648221"/>
            <a:ext cx="8001000" cy="297180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DOOR LOCK SYSTEM USING ARDUINO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2738481" y="4144492"/>
            <a:ext cx="6400800" cy="1947333"/>
          </a:xfrm>
        </p:spPr>
        <p:txBody>
          <a:bodyPr/>
          <a:lstStyle/>
          <a:p>
            <a:pPr lvl="0"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000" cap="all" dirty="0">
                <a:solidFill>
                  <a:schemeClr val="tx1"/>
                </a:solidFill>
              </a:rPr>
              <a:t>SE(SEM-4)Mini project, </a:t>
            </a:r>
            <a:r>
              <a:rPr lang="en-US" sz="2000" cap="all" dirty="0" err="1">
                <a:solidFill>
                  <a:schemeClr val="tx1"/>
                </a:solidFill>
              </a:rPr>
              <a:t>a.y</a:t>
            </a:r>
            <a:r>
              <a:rPr lang="en-US" sz="2000" cap="all" dirty="0">
                <a:solidFill>
                  <a:schemeClr val="tx1"/>
                </a:solidFill>
              </a:rPr>
              <a:t>.(2020-21)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47" y="1039325"/>
            <a:ext cx="8282269" cy="4647492"/>
          </a:xfrm>
          <a:prstGeom prst="rect">
            <a:avLst/>
          </a:prstGeom>
        </p:spPr>
      </p:pic>
      <p:sp>
        <p:nvSpPr>
          <p:cNvPr id="1048611" name="TextBox 7"/>
          <p:cNvSpPr txBox="1"/>
          <p:nvPr/>
        </p:nvSpPr>
        <p:spPr>
          <a:xfrm>
            <a:off x="1979112" y="5962389"/>
            <a:ext cx="690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:Working of door lock system when enter password is shown after setup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1235358" y="5350933"/>
            <a:ext cx="8534400" cy="1507067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Working of Door lock system after the password is entered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Content Placeholder 3" descr="C:\Users\LENOVO\Downloads\2021-04-25 (5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873" y="685800"/>
            <a:ext cx="7916449" cy="475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Content Placeholder 3" descr="C:\Users\LENOVO\Downloads\2021-04-25 (7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1353" y="422753"/>
            <a:ext cx="7928976" cy="44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3" name="TextBox 5"/>
          <p:cNvSpPr txBox="1"/>
          <p:nvPr/>
        </p:nvSpPr>
        <p:spPr>
          <a:xfrm>
            <a:off x="1039660" y="5473874"/>
            <a:ext cx="754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CASE4: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door is waiting for action after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after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entering the password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Content Placeholder 3" descr="C:\Users\LENOVO\Downloads\2021-04-25 (8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4211" y="685799"/>
            <a:ext cx="8096533" cy="4512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4" name="TextBox 4"/>
          <p:cNvSpPr txBox="1"/>
          <p:nvPr/>
        </p:nvSpPr>
        <p:spPr>
          <a:xfrm>
            <a:off x="1365337" y="5674291"/>
            <a:ext cx="7803715" cy="49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CASE5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:Working of Door lock system when wrong password is entered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1799028" y="2182543"/>
            <a:ext cx="8534400" cy="1507067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FFFF00"/>
                </a:solidFill>
                <a:latin typeface="Algerian" panose="04020705040A02060702" pitchFamily="82" charset="0"/>
              </a:rPr>
              <a:t>-</a:t>
            </a:r>
            <a:br>
              <a:rPr lang="en-US" sz="9600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9600" dirty="0">
                <a:solidFill>
                  <a:srgbClr val="FFFF00"/>
                </a:solidFill>
                <a:latin typeface="Algerian" panose="04020705040A02060702" pitchFamily="82" charset="0"/>
              </a:rPr>
              <a:t>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2826163" y="297494"/>
            <a:ext cx="8534400" cy="125956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Algerian" panose="04020705040A02060702" pitchFamily="82" charset="0"/>
              </a:rPr>
              <a:t>GROUP MEMBERS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-280293" y="2038610"/>
            <a:ext cx="8534400" cy="3615267"/>
          </a:xfrm>
        </p:spPr>
        <p:txBody>
          <a:bodyPr/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1.ARSHAD ABBAS KHAN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       2.KHAN SAKIB QAMRUDDIN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3. MOHAMED HAMMAD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             4.KASIM PATEL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             5. Mohammed HAARIS SHAIKH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3264573" y="103222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320954" y="1390389"/>
            <a:ext cx="10489007" cy="48976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is a main concern in everyday life as ever individual wants to feel secure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Door locked using conventional locks are not as safe as they used to be as anyone can break in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 many types of security systems present today but behind the scene, for    authentication they all relay on fingerprint, retina scan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Password based door lock systems allows only approved persons to access restricted areas.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Off all the solutions the  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Keypad Door Lock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which is controlled by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mounted to any of your existing doors to secure them with a digital password.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671685" y="263048"/>
            <a:ext cx="10864785" cy="6475956"/>
          </a:xfrm>
        </p:spPr>
        <p:txBody>
          <a:bodyPr>
            <a:normAutofit fontScale="65000" lnSpcReduction="2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3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design </a:t>
            </a:r>
            <a:r>
              <a:rPr lang="en-US" sz="3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keypad door lock we start from the </a:t>
            </a:r>
            <a:r>
              <a:rPr lang="en-US" sz="3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UNO board, which is connected to a16 x 2 LCD which displays the message by </a:t>
            </a:r>
            <a:r>
              <a:rPr lang="en-US" sz="3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use a 5v </a:t>
            </a:r>
            <a:r>
              <a:rPr lang="en-US" sz="3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Towerpro</a:t>
            </a:r>
            <a:r>
              <a:rPr lang="en-US" sz="3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SG90</a:t>
            </a: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servo motor for making our customized door   locker.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basic level servo motor and works fine with </a:t>
            </a:r>
            <a:r>
              <a:rPr lang="en-US" sz="3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without any driving circuit or external module.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need a keypad for password input and manually lock our customized door locker which consists of 16 keys.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 it has a positional micro servo(latch)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3139313" y="-97194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Algerian" panose="04020705040A02060702" pitchFamily="82" charset="0"/>
              </a:rPr>
              <a:t>BLOCK DIAGRAM</a:t>
            </a:r>
          </a:p>
        </p:txBody>
      </p:sp>
      <p:sp>
        <p:nvSpPr>
          <p:cNvPr id="1048599" name="TextBox 4"/>
          <p:cNvSpPr txBox="1"/>
          <p:nvPr/>
        </p:nvSpPr>
        <p:spPr>
          <a:xfrm>
            <a:off x="2605413" y="5611660"/>
            <a:ext cx="6228080" cy="35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DIAGRAM OF DOOR LOCK SYSTEM USING ARDUINO</a:t>
            </a:r>
          </a:p>
        </p:txBody>
      </p:sp>
      <p:pic>
        <p:nvPicPr>
          <p:cNvPr id="2097152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592" y="1152395"/>
            <a:ext cx="7402882" cy="427548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"/>
          <p:cNvSpPr txBox="1"/>
          <p:nvPr/>
        </p:nvSpPr>
        <p:spPr>
          <a:xfrm>
            <a:off x="676406" y="313150"/>
            <a:ext cx="9695145" cy="603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                        </a:t>
            </a:r>
            <a:r>
              <a:rPr lang="en-US" sz="4800" b="1" dirty="0">
                <a:solidFill>
                  <a:srgbClr val="FFFF00"/>
                </a:solidFill>
                <a:latin typeface="Algerian" panose="04020705040A02060702" pitchFamily="82" charset="0"/>
              </a:rPr>
              <a:t>LIST OF COMPONENTS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r3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LCD 16*2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1k ohm Resistor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220 ohm Resistor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Keypad 4*4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6.Positional Micro Servo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Tinker cad online website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https://www.tinkercad.com/</a:t>
            </a:r>
          </a:p>
          <a:p>
            <a:endParaRPr lang="en-US" sz="2000" dirty="0"/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901" y="1711055"/>
            <a:ext cx="2286000" cy="1223493"/>
          </a:xfrm>
          <a:prstGeom prst="rect">
            <a:avLst/>
          </a:prstGeom>
        </p:spPr>
      </p:pic>
      <p:pic>
        <p:nvPicPr>
          <p:cNvPr id="209715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074" y="1139526"/>
            <a:ext cx="1549400" cy="2071247"/>
          </a:xfrm>
          <a:prstGeom prst="rect">
            <a:avLst/>
          </a:prstGeom>
        </p:spPr>
      </p:pic>
      <p:pic>
        <p:nvPicPr>
          <p:cNvPr id="209715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784" y="4286735"/>
            <a:ext cx="2487612" cy="1336387"/>
          </a:xfrm>
          <a:prstGeom prst="rect">
            <a:avLst/>
          </a:prstGeom>
        </p:spPr>
      </p:pic>
      <p:pic>
        <p:nvPicPr>
          <p:cNvPr id="209715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200" y="4191417"/>
            <a:ext cx="2747402" cy="1000125"/>
          </a:xfrm>
          <a:prstGeom prst="rect">
            <a:avLst/>
          </a:prstGeom>
        </p:spPr>
      </p:pic>
      <p:pic>
        <p:nvPicPr>
          <p:cNvPr id="209715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128" y="2658323"/>
            <a:ext cx="137160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2801111" y="-1694146"/>
            <a:ext cx="8001000" cy="297180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CIRCUIT DIAGRAM</a:t>
            </a:r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1574377" y="5928974"/>
            <a:ext cx="8087094" cy="4410784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dirty="0">
                <a:solidFill>
                  <a:schemeClr val="tx1"/>
                </a:solidFill>
              </a:rPr>
              <a:t>CIRCUIT DIAGRAM OF DOOR OCK SYSTEM</a:t>
            </a:r>
          </a:p>
        </p:txBody>
      </p:sp>
      <p:pic>
        <p:nvPicPr>
          <p:cNvPr id="209715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72" y="1365338"/>
            <a:ext cx="8000999" cy="45636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2513012" y="115748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APPLICATIONS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896633" y="1970587"/>
            <a:ext cx="8534400" cy="397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Password based door lock system is used widely in places where we need to secure something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They are used in Banks and in place where some valuable information has to be secured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They can also be used in place of normal door locks as they are more secure &amp; reliable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They can even be used in places where there is a need of securing like a locker or cupboard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2613221" y="-184877"/>
            <a:ext cx="8534400" cy="1507067"/>
          </a:xfrm>
        </p:spPr>
        <p:txBody>
          <a:bodyPr/>
          <a:lstStyle/>
          <a:p>
            <a:r>
              <a:rPr lang="en-US" sz="4200" b="1" u="sng" cap="none" dirty="0">
                <a:ln>
                  <a:noFill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RESULT(SIMULATION)</a:t>
            </a:r>
            <a:endParaRPr lang="en-US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1048609" name="TextBox 4"/>
          <p:cNvSpPr txBox="1"/>
          <p:nvPr/>
        </p:nvSpPr>
        <p:spPr>
          <a:xfrm flipH="1">
            <a:off x="2613221" y="5749447"/>
            <a:ext cx="522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Setup of door lock system using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arduino</a:t>
            </a:r>
            <a:endParaRPr lang="en-US" dirty="0"/>
          </a:p>
        </p:txBody>
      </p:sp>
      <p:pic>
        <p:nvPicPr>
          <p:cNvPr id="2097159" name="Content Placeholder 6" descr="C:\Users\LENOVO\Downloads\WhatsApp Image 2021-04-27 at 2.55.21 PM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1249" y="1202499"/>
            <a:ext cx="7803715" cy="428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0" name="TextBox 7"/>
          <p:cNvSpPr txBox="1"/>
          <p:nvPr/>
        </p:nvSpPr>
        <p:spPr>
          <a:xfrm>
            <a:off x="10183661" y="6118779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logicly.com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Slice</vt:lpstr>
      <vt:lpstr>DOOR LOCK SYSTEM USING ARDUINO</vt:lpstr>
      <vt:lpstr>GROUP MEMBERS</vt:lpstr>
      <vt:lpstr>INTRODUCTION</vt:lpstr>
      <vt:lpstr>PowerPoint Presentation</vt:lpstr>
      <vt:lpstr>BLOCK DIAGRAM</vt:lpstr>
      <vt:lpstr>PowerPoint Presentation</vt:lpstr>
      <vt:lpstr>CIRCUIT DIAGRAM</vt:lpstr>
      <vt:lpstr>APPLICATIONS</vt:lpstr>
      <vt:lpstr>RESULT(SIMULATION)</vt:lpstr>
      <vt:lpstr>PowerPoint Presentation</vt:lpstr>
      <vt:lpstr>case 3:Working of Door lock system after the password is entered</vt:lpstr>
      <vt:lpstr>PowerPoint Presentation</vt:lpstr>
      <vt:lpstr>PowerPoint Presentation</vt:lpstr>
      <vt:lpstr>-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 LOCK SYSTEM USING ARDUINO</dc:title>
  <dc:creator>Windows User</dc:creator>
  <cp:lastModifiedBy>Arshad khan</cp:lastModifiedBy>
  <cp:revision>1</cp:revision>
  <dcterms:created xsi:type="dcterms:W3CDTF">2021-04-27T10:47:36Z</dcterms:created>
  <dcterms:modified xsi:type="dcterms:W3CDTF">2022-10-13T05:38:26Z</dcterms:modified>
</cp:coreProperties>
</file>