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Funtastic" charset="1" panose="00000000000000000000"/>
      <p:regular r:id="rId16"/>
    </p:embeddedFont>
    <p:embeddedFont>
      <p:font typeface="Nunito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5400000">
            <a:off x="-5715000" y="1428750"/>
            <a:ext cx="10477500" cy="12858750"/>
            <a:chOff x="0" y="0"/>
            <a:chExt cx="11430000" cy="1143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41223" y="-204876"/>
              <a:ext cx="9726930" cy="11813540"/>
            </a:xfrm>
            <a:custGeom>
              <a:avLst/>
              <a:gdLst/>
              <a:ahLst/>
              <a:cxnLst/>
              <a:rect r="r" b="b" t="t" l="l"/>
              <a:pathLst>
                <a:path h="11813540" w="9726930">
                  <a:moveTo>
                    <a:pt x="7748270" y="1162050"/>
                  </a:moveTo>
                  <a:cubicBezTo>
                    <a:pt x="8638539" y="1837690"/>
                    <a:pt x="9326880" y="2705100"/>
                    <a:pt x="9526270" y="3652520"/>
                  </a:cubicBezTo>
                  <a:cubicBezTo>
                    <a:pt x="9726930" y="4599940"/>
                    <a:pt x="9438639" y="5628640"/>
                    <a:pt x="9105900" y="6464300"/>
                  </a:cubicBezTo>
                  <a:cubicBezTo>
                    <a:pt x="8771890" y="7301230"/>
                    <a:pt x="8392160" y="7943850"/>
                    <a:pt x="7867650" y="8331200"/>
                  </a:cubicBezTo>
                  <a:cubicBezTo>
                    <a:pt x="7344410" y="8717280"/>
                    <a:pt x="6676390" y="8848090"/>
                    <a:pt x="6118860" y="9499600"/>
                  </a:cubicBezTo>
                  <a:cubicBezTo>
                    <a:pt x="5561330" y="10151110"/>
                    <a:pt x="5115560" y="11325860"/>
                    <a:pt x="4527550" y="11569700"/>
                  </a:cubicBezTo>
                  <a:cubicBezTo>
                    <a:pt x="3940810" y="11813540"/>
                    <a:pt x="3211830" y="11126470"/>
                    <a:pt x="2321560" y="10668000"/>
                  </a:cubicBezTo>
                  <a:cubicBezTo>
                    <a:pt x="1430020" y="10208260"/>
                    <a:pt x="377190" y="9975850"/>
                    <a:pt x="187960" y="9345930"/>
                  </a:cubicBezTo>
                  <a:cubicBezTo>
                    <a:pt x="0" y="8714740"/>
                    <a:pt x="676910" y="7686040"/>
                    <a:pt x="697230" y="6668771"/>
                  </a:cubicBezTo>
                  <a:cubicBezTo>
                    <a:pt x="717550" y="5651501"/>
                    <a:pt x="81280" y="4646930"/>
                    <a:pt x="271780" y="4019551"/>
                  </a:cubicBezTo>
                  <a:cubicBezTo>
                    <a:pt x="462280" y="3392171"/>
                    <a:pt x="1479550" y="3144521"/>
                    <a:pt x="2349500" y="2456180"/>
                  </a:cubicBezTo>
                  <a:cubicBezTo>
                    <a:pt x="3220720" y="1767840"/>
                    <a:pt x="3944620" y="641351"/>
                    <a:pt x="4853940" y="320040"/>
                  </a:cubicBezTo>
                  <a:cubicBezTo>
                    <a:pt x="5763260" y="0"/>
                    <a:pt x="6856730" y="485140"/>
                    <a:pt x="7748270" y="1162051"/>
                  </a:cubicBezTo>
                </a:path>
              </a:pathLst>
            </a:custGeom>
            <a:solidFill>
              <a:srgbClr val="363D63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382500" y="-8096250"/>
            <a:ext cx="11430000" cy="11430000"/>
            <a:chOff x="0" y="0"/>
            <a:chExt cx="11430000" cy="1143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41223" y="-204876"/>
              <a:ext cx="9726930" cy="11813540"/>
            </a:xfrm>
            <a:custGeom>
              <a:avLst/>
              <a:gdLst/>
              <a:ahLst/>
              <a:cxnLst/>
              <a:rect r="r" b="b" t="t" l="l"/>
              <a:pathLst>
                <a:path h="11813540" w="9726930">
                  <a:moveTo>
                    <a:pt x="7748270" y="1162050"/>
                  </a:moveTo>
                  <a:cubicBezTo>
                    <a:pt x="8638539" y="1837690"/>
                    <a:pt x="9326880" y="2705100"/>
                    <a:pt x="9526270" y="3652520"/>
                  </a:cubicBezTo>
                  <a:cubicBezTo>
                    <a:pt x="9726930" y="4599940"/>
                    <a:pt x="9438639" y="5628640"/>
                    <a:pt x="9105900" y="6464300"/>
                  </a:cubicBezTo>
                  <a:cubicBezTo>
                    <a:pt x="8771890" y="7301230"/>
                    <a:pt x="8392160" y="7943850"/>
                    <a:pt x="7867650" y="8331200"/>
                  </a:cubicBezTo>
                  <a:cubicBezTo>
                    <a:pt x="7344410" y="8717280"/>
                    <a:pt x="6676390" y="8848090"/>
                    <a:pt x="6118860" y="9499600"/>
                  </a:cubicBezTo>
                  <a:cubicBezTo>
                    <a:pt x="5561330" y="10151110"/>
                    <a:pt x="5115560" y="11325860"/>
                    <a:pt x="4527550" y="11569700"/>
                  </a:cubicBezTo>
                  <a:cubicBezTo>
                    <a:pt x="3940810" y="11813540"/>
                    <a:pt x="3211830" y="11126470"/>
                    <a:pt x="2321560" y="10668000"/>
                  </a:cubicBezTo>
                  <a:cubicBezTo>
                    <a:pt x="1430020" y="10208260"/>
                    <a:pt x="377190" y="9975850"/>
                    <a:pt x="187960" y="9345930"/>
                  </a:cubicBezTo>
                  <a:cubicBezTo>
                    <a:pt x="0" y="8714740"/>
                    <a:pt x="676910" y="7686040"/>
                    <a:pt x="697230" y="6668771"/>
                  </a:cubicBezTo>
                  <a:cubicBezTo>
                    <a:pt x="717550" y="5651501"/>
                    <a:pt x="81280" y="4646930"/>
                    <a:pt x="271780" y="4019551"/>
                  </a:cubicBezTo>
                  <a:cubicBezTo>
                    <a:pt x="462280" y="3392171"/>
                    <a:pt x="1479550" y="3144521"/>
                    <a:pt x="2349500" y="2456180"/>
                  </a:cubicBezTo>
                  <a:cubicBezTo>
                    <a:pt x="3220720" y="1767840"/>
                    <a:pt x="3944620" y="641351"/>
                    <a:pt x="4853940" y="320040"/>
                  </a:cubicBezTo>
                  <a:cubicBezTo>
                    <a:pt x="5763260" y="0"/>
                    <a:pt x="6856730" y="485140"/>
                    <a:pt x="7748270" y="1162051"/>
                  </a:cubicBezTo>
                </a:path>
              </a:pathLst>
            </a:custGeom>
            <a:solidFill>
              <a:srgbClr val="363D6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428750" y="2095500"/>
            <a:ext cx="14287500" cy="276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3E4461"/>
                </a:solidFill>
                <a:latin typeface="Funtastic"/>
                <a:ea typeface="Funtastic"/>
                <a:cs typeface="Funtastic"/>
                <a:sym typeface="Funtastic"/>
              </a:rPr>
              <a:t>Introduction to Smart Reminder Tracker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34000" y="5162550"/>
            <a:ext cx="10477500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Smart Reminder Tracker helps users remember important tasks and events.</a:t>
            </a:r>
          </a:p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It employs intuitive designs to make reminders easy to set and access.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5400000">
            <a:off x="-5715000" y="1428750"/>
            <a:ext cx="10477500" cy="12858750"/>
            <a:chOff x="0" y="0"/>
            <a:chExt cx="11430000" cy="1143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41223" y="-204876"/>
              <a:ext cx="9726930" cy="11813540"/>
            </a:xfrm>
            <a:custGeom>
              <a:avLst/>
              <a:gdLst/>
              <a:ahLst/>
              <a:cxnLst/>
              <a:rect r="r" b="b" t="t" l="l"/>
              <a:pathLst>
                <a:path h="11813540" w="9726930">
                  <a:moveTo>
                    <a:pt x="7748270" y="1162050"/>
                  </a:moveTo>
                  <a:cubicBezTo>
                    <a:pt x="8638539" y="1837690"/>
                    <a:pt x="9326880" y="2705100"/>
                    <a:pt x="9526270" y="3652520"/>
                  </a:cubicBezTo>
                  <a:cubicBezTo>
                    <a:pt x="9726930" y="4599940"/>
                    <a:pt x="9438639" y="5628640"/>
                    <a:pt x="9105900" y="6464300"/>
                  </a:cubicBezTo>
                  <a:cubicBezTo>
                    <a:pt x="8771890" y="7301230"/>
                    <a:pt x="8392160" y="7943850"/>
                    <a:pt x="7867650" y="8331200"/>
                  </a:cubicBezTo>
                  <a:cubicBezTo>
                    <a:pt x="7344410" y="8717280"/>
                    <a:pt x="6676390" y="8848090"/>
                    <a:pt x="6118860" y="9499600"/>
                  </a:cubicBezTo>
                  <a:cubicBezTo>
                    <a:pt x="5561330" y="10151110"/>
                    <a:pt x="5115560" y="11325860"/>
                    <a:pt x="4527550" y="11569700"/>
                  </a:cubicBezTo>
                  <a:cubicBezTo>
                    <a:pt x="3940810" y="11813540"/>
                    <a:pt x="3211830" y="11126470"/>
                    <a:pt x="2321560" y="10668000"/>
                  </a:cubicBezTo>
                  <a:cubicBezTo>
                    <a:pt x="1430020" y="10208260"/>
                    <a:pt x="377190" y="9975850"/>
                    <a:pt x="187960" y="9345930"/>
                  </a:cubicBezTo>
                  <a:cubicBezTo>
                    <a:pt x="0" y="8714740"/>
                    <a:pt x="676910" y="7686040"/>
                    <a:pt x="697230" y="6668771"/>
                  </a:cubicBezTo>
                  <a:cubicBezTo>
                    <a:pt x="717550" y="5651501"/>
                    <a:pt x="81280" y="4646930"/>
                    <a:pt x="271780" y="4019551"/>
                  </a:cubicBezTo>
                  <a:cubicBezTo>
                    <a:pt x="462280" y="3392171"/>
                    <a:pt x="1479550" y="3144521"/>
                    <a:pt x="2349500" y="2456180"/>
                  </a:cubicBezTo>
                  <a:cubicBezTo>
                    <a:pt x="3220720" y="1767840"/>
                    <a:pt x="3944620" y="641351"/>
                    <a:pt x="4853940" y="320040"/>
                  </a:cubicBezTo>
                  <a:cubicBezTo>
                    <a:pt x="5763260" y="0"/>
                    <a:pt x="6856730" y="485140"/>
                    <a:pt x="7748270" y="1162051"/>
                  </a:cubicBezTo>
                </a:path>
              </a:pathLst>
            </a:custGeom>
            <a:solidFill>
              <a:srgbClr val="363D63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382500" y="-8096250"/>
            <a:ext cx="11430000" cy="11430000"/>
            <a:chOff x="0" y="0"/>
            <a:chExt cx="11430000" cy="1143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41223" y="-204876"/>
              <a:ext cx="9726930" cy="11813540"/>
            </a:xfrm>
            <a:custGeom>
              <a:avLst/>
              <a:gdLst/>
              <a:ahLst/>
              <a:cxnLst/>
              <a:rect r="r" b="b" t="t" l="l"/>
              <a:pathLst>
                <a:path h="11813540" w="9726930">
                  <a:moveTo>
                    <a:pt x="7748270" y="1162050"/>
                  </a:moveTo>
                  <a:cubicBezTo>
                    <a:pt x="8638539" y="1837690"/>
                    <a:pt x="9326880" y="2705100"/>
                    <a:pt x="9526270" y="3652520"/>
                  </a:cubicBezTo>
                  <a:cubicBezTo>
                    <a:pt x="9726930" y="4599940"/>
                    <a:pt x="9438639" y="5628640"/>
                    <a:pt x="9105900" y="6464300"/>
                  </a:cubicBezTo>
                  <a:cubicBezTo>
                    <a:pt x="8771890" y="7301230"/>
                    <a:pt x="8392160" y="7943850"/>
                    <a:pt x="7867650" y="8331200"/>
                  </a:cubicBezTo>
                  <a:cubicBezTo>
                    <a:pt x="7344410" y="8717280"/>
                    <a:pt x="6676390" y="8848090"/>
                    <a:pt x="6118860" y="9499600"/>
                  </a:cubicBezTo>
                  <a:cubicBezTo>
                    <a:pt x="5561330" y="10151110"/>
                    <a:pt x="5115560" y="11325860"/>
                    <a:pt x="4527550" y="11569700"/>
                  </a:cubicBezTo>
                  <a:cubicBezTo>
                    <a:pt x="3940810" y="11813540"/>
                    <a:pt x="3211830" y="11126470"/>
                    <a:pt x="2321560" y="10668000"/>
                  </a:cubicBezTo>
                  <a:cubicBezTo>
                    <a:pt x="1430020" y="10208260"/>
                    <a:pt x="377190" y="9975850"/>
                    <a:pt x="187960" y="9345930"/>
                  </a:cubicBezTo>
                  <a:cubicBezTo>
                    <a:pt x="0" y="8714740"/>
                    <a:pt x="676910" y="7686040"/>
                    <a:pt x="697230" y="6668771"/>
                  </a:cubicBezTo>
                  <a:cubicBezTo>
                    <a:pt x="717550" y="5651501"/>
                    <a:pt x="81280" y="4646930"/>
                    <a:pt x="271780" y="4019551"/>
                  </a:cubicBezTo>
                  <a:cubicBezTo>
                    <a:pt x="462280" y="3392171"/>
                    <a:pt x="1479550" y="3144521"/>
                    <a:pt x="2349500" y="2456180"/>
                  </a:cubicBezTo>
                  <a:cubicBezTo>
                    <a:pt x="3220720" y="1767840"/>
                    <a:pt x="3944620" y="641351"/>
                    <a:pt x="4853940" y="320040"/>
                  </a:cubicBezTo>
                  <a:cubicBezTo>
                    <a:pt x="5763260" y="0"/>
                    <a:pt x="6856730" y="485140"/>
                    <a:pt x="7748270" y="1162051"/>
                  </a:cubicBezTo>
                </a:path>
              </a:pathLst>
            </a:custGeom>
            <a:solidFill>
              <a:srgbClr val="363D6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428750" y="2095500"/>
            <a:ext cx="14287500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3E4461"/>
                </a:solidFill>
                <a:latin typeface="Funtastic"/>
                <a:ea typeface="Funtastic"/>
                <a:cs typeface="Funtastic"/>
                <a:sym typeface="Funtastic"/>
              </a:rPr>
              <a:t>Summarizing Benefits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34000" y="5162550"/>
            <a:ext cx="10477500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Helps users stay organized and timely with reminders.</a:t>
            </a:r>
          </a:p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The app's design is user-friendly for all ages.</a:t>
            </a:r>
          </a:p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Encourages productivity and reduces stress.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5400000">
            <a:off x="-5715000" y="1428750"/>
            <a:ext cx="10477500" cy="12858750"/>
            <a:chOff x="0" y="0"/>
            <a:chExt cx="11430000" cy="1143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41223" y="-204876"/>
              <a:ext cx="9726930" cy="11813540"/>
            </a:xfrm>
            <a:custGeom>
              <a:avLst/>
              <a:gdLst/>
              <a:ahLst/>
              <a:cxnLst/>
              <a:rect r="r" b="b" t="t" l="l"/>
              <a:pathLst>
                <a:path h="11813540" w="9726930">
                  <a:moveTo>
                    <a:pt x="7748270" y="1162050"/>
                  </a:moveTo>
                  <a:cubicBezTo>
                    <a:pt x="8638539" y="1837690"/>
                    <a:pt x="9326880" y="2705100"/>
                    <a:pt x="9526270" y="3652520"/>
                  </a:cubicBezTo>
                  <a:cubicBezTo>
                    <a:pt x="9726930" y="4599940"/>
                    <a:pt x="9438639" y="5628640"/>
                    <a:pt x="9105900" y="6464300"/>
                  </a:cubicBezTo>
                  <a:cubicBezTo>
                    <a:pt x="8771890" y="7301230"/>
                    <a:pt x="8392160" y="7943850"/>
                    <a:pt x="7867650" y="8331200"/>
                  </a:cubicBezTo>
                  <a:cubicBezTo>
                    <a:pt x="7344410" y="8717280"/>
                    <a:pt x="6676390" y="8848090"/>
                    <a:pt x="6118860" y="9499600"/>
                  </a:cubicBezTo>
                  <a:cubicBezTo>
                    <a:pt x="5561330" y="10151110"/>
                    <a:pt x="5115560" y="11325860"/>
                    <a:pt x="4527550" y="11569700"/>
                  </a:cubicBezTo>
                  <a:cubicBezTo>
                    <a:pt x="3940810" y="11813540"/>
                    <a:pt x="3211830" y="11126470"/>
                    <a:pt x="2321560" y="10668000"/>
                  </a:cubicBezTo>
                  <a:cubicBezTo>
                    <a:pt x="1430020" y="10208260"/>
                    <a:pt x="377190" y="9975850"/>
                    <a:pt x="187960" y="9345930"/>
                  </a:cubicBezTo>
                  <a:cubicBezTo>
                    <a:pt x="0" y="8714740"/>
                    <a:pt x="676910" y="7686040"/>
                    <a:pt x="697230" y="6668771"/>
                  </a:cubicBezTo>
                  <a:cubicBezTo>
                    <a:pt x="717550" y="5651501"/>
                    <a:pt x="81280" y="4646930"/>
                    <a:pt x="271780" y="4019551"/>
                  </a:cubicBezTo>
                  <a:cubicBezTo>
                    <a:pt x="462280" y="3392171"/>
                    <a:pt x="1479550" y="3144521"/>
                    <a:pt x="2349500" y="2456180"/>
                  </a:cubicBezTo>
                  <a:cubicBezTo>
                    <a:pt x="3220720" y="1767840"/>
                    <a:pt x="3944620" y="641351"/>
                    <a:pt x="4853940" y="320040"/>
                  </a:cubicBezTo>
                  <a:cubicBezTo>
                    <a:pt x="5763260" y="0"/>
                    <a:pt x="6856730" y="485140"/>
                    <a:pt x="7748270" y="1162051"/>
                  </a:cubicBezTo>
                </a:path>
              </a:pathLst>
            </a:custGeom>
            <a:solidFill>
              <a:srgbClr val="363D63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382500" y="-8096250"/>
            <a:ext cx="11430000" cy="11430000"/>
            <a:chOff x="0" y="0"/>
            <a:chExt cx="11430000" cy="1143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41223" y="-204876"/>
              <a:ext cx="9726930" cy="11813540"/>
            </a:xfrm>
            <a:custGeom>
              <a:avLst/>
              <a:gdLst/>
              <a:ahLst/>
              <a:cxnLst/>
              <a:rect r="r" b="b" t="t" l="l"/>
              <a:pathLst>
                <a:path h="11813540" w="9726930">
                  <a:moveTo>
                    <a:pt x="7748270" y="1162050"/>
                  </a:moveTo>
                  <a:cubicBezTo>
                    <a:pt x="8638539" y="1837690"/>
                    <a:pt x="9326880" y="2705100"/>
                    <a:pt x="9526270" y="3652520"/>
                  </a:cubicBezTo>
                  <a:cubicBezTo>
                    <a:pt x="9726930" y="4599940"/>
                    <a:pt x="9438639" y="5628640"/>
                    <a:pt x="9105900" y="6464300"/>
                  </a:cubicBezTo>
                  <a:cubicBezTo>
                    <a:pt x="8771890" y="7301230"/>
                    <a:pt x="8392160" y="7943850"/>
                    <a:pt x="7867650" y="8331200"/>
                  </a:cubicBezTo>
                  <a:cubicBezTo>
                    <a:pt x="7344410" y="8717280"/>
                    <a:pt x="6676390" y="8848090"/>
                    <a:pt x="6118860" y="9499600"/>
                  </a:cubicBezTo>
                  <a:cubicBezTo>
                    <a:pt x="5561330" y="10151110"/>
                    <a:pt x="5115560" y="11325860"/>
                    <a:pt x="4527550" y="11569700"/>
                  </a:cubicBezTo>
                  <a:cubicBezTo>
                    <a:pt x="3940810" y="11813540"/>
                    <a:pt x="3211830" y="11126470"/>
                    <a:pt x="2321560" y="10668000"/>
                  </a:cubicBezTo>
                  <a:cubicBezTo>
                    <a:pt x="1430020" y="10208260"/>
                    <a:pt x="377190" y="9975850"/>
                    <a:pt x="187960" y="9345930"/>
                  </a:cubicBezTo>
                  <a:cubicBezTo>
                    <a:pt x="0" y="8714740"/>
                    <a:pt x="676910" y="7686040"/>
                    <a:pt x="697230" y="6668771"/>
                  </a:cubicBezTo>
                  <a:cubicBezTo>
                    <a:pt x="717550" y="5651501"/>
                    <a:pt x="81280" y="4646930"/>
                    <a:pt x="271780" y="4019551"/>
                  </a:cubicBezTo>
                  <a:cubicBezTo>
                    <a:pt x="462280" y="3392171"/>
                    <a:pt x="1479550" y="3144521"/>
                    <a:pt x="2349500" y="2456180"/>
                  </a:cubicBezTo>
                  <a:cubicBezTo>
                    <a:pt x="3220720" y="1767840"/>
                    <a:pt x="3944620" y="641351"/>
                    <a:pt x="4853940" y="320040"/>
                  </a:cubicBezTo>
                  <a:cubicBezTo>
                    <a:pt x="5763260" y="0"/>
                    <a:pt x="6856730" y="485140"/>
                    <a:pt x="7748270" y="1162051"/>
                  </a:cubicBezTo>
                </a:path>
              </a:pathLst>
            </a:custGeom>
            <a:solidFill>
              <a:srgbClr val="363D6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428750" y="2095500"/>
            <a:ext cx="14287500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3E4461"/>
                </a:solidFill>
                <a:latin typeface="Funtastic"/>
                <a:ea typeface="Funtastic"/>
                <a:cs typeface="Funtastic"/>
                <a:sym typeface="Funtastic"/>
              </a:rPr>
              <a:t>What is UI/UX?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34000" y="5162550"/>
            <a:ext cx="10477500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UI stands for User Interface; it's what users see and interact with.</a:t>
            </a:r>
          </a:p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UX stands for User Experience; it's how users feel when using the app.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5400000">
            <a:off x="-5715000" y="1428750"/>
            <a:ext cx="10477500" cy="12858750"/>
            <a:chOff x="0" y="0"/>
            <a:chExt cx="11430000" cy="1143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41223" y="-204876"/>
              <a:ext cx="9726930" cy="11813540"/>
            </a:xfrm>
            <a:custGeom>
              <a:avLst/>
              <a:gdLst/>
              <a:ahLst/>
              <a:cxnLst/>
              <a:rect r="r" b="b" t="t" l="l"/>
              <a:pathLst>
                <a:path h="11813540" w="9726930">
                  <a:moveTo>
                    <a:pt x="7748270" y="1162050"/>
                  </a:moveTo>
                  <a:cubicBezTo>
                    <a:pt x="8638539" y="1837690"/>
                    <a:pt x="9326880" y="2705100"/>
                    <a:pt x="9526270" y="3652520"/>
                  </a:cubicBezTo>
                  <a:cubicBezTo>
                    <a:pt x="9726930" y="4599940"/>
                    <a:pt x="9438639" y="5628640"/>
                    <a:pt x="9105900" y="6464300"/>
                  </a:cubicBezTo>
                  <a:cubicBezTo>
                    <a:pt x="8771890" y="7301230"/>
                    <a:pt x="8392160" y="7943850"/>
                    <a:pt x="7867650" y="8331200"/>
                  </a:cubicBezTo>
                  <a:cubicBezTo>
                    <a:pt x="7344410" y="8717280"/>
                    <a:pt x="6676390" y="8848090"/>
                    <a:pt x="6118860" y="9499600"/>
                  </a:cubicBezTo>
                  <a:cubicBezTo>
                    <a:pt x="5561330" y="10151110"/>
                    <a:pt x="5115560" y="11325860"/>
                    <a:pt x="4527550" y="11569700"/>
                  </a:cubicBezTo>
                  <a:cubicBezTo>
                    <a:pt x="3940810" y="11813540"/>
                    <a:pt x="3211830" y="11126470"/>
                    <a:pt x="2321560" y="10668000"/>
                  </a:cubicBezTo>
                  <a:cubicBezTo>
                    <a:pt x="1430020" y="10208260"/>
                    <a:pt x="377190" y="9975850"/>
                    <a:pt x="187960" y="9345930"/>
                  </a:cubicBezTo>
                  <a:cubicBezTo>
                    <a:pt x="0" y="8714740"/>
                    <a:pt x="676910" y="7686040"/>
                    <a:pt x="697230" y="6668771"/>
                  </a:cubicBezTo>
                  <a:cubicBezTo>
                    <a:pt x="717550" y="5651501"/>
                    <a:pt x="81280" y="4646930"/>
                    <a:pt x="271780" y="4019551"/>
                  </a:cubicBezTo>
                  <a:cubicBezTo>
                    <a:pt x="462280" y="3392171"/>
                    <a:pt x="1479550" y="3144521"/>
                    <a:pt x="2349500" y="2456180"/>
                  </a:cubicBezTo>
                  <a:cubicBezTo>
                    <a:pt x="3220720" y="1767840"/>
                    <a:pt x="3944620" y="641351"/>
                    <a:pt x="4853940" y="320040"/>
                  </a:cubicBezTo>
                  <a:cubicBezTo>
                    <a:pt x="5763260" y="0"/>
                    <a:pt x="6856730" y="485140"/>
                    <a:pt x="7748270" y="1162051"/>
                  </a:cubicBezTo>
                </a:path>
              </a:pathLst>
            </a:custGeom>
            <a:solidFill>
              <a:srgbClr val="363D63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382500" y="-8096250"/>
            <a:ext cx="11430000" cy="11430000"/>
            <a:chOff x="0" y="0"/>
            <a:chExt cx="11430000" cy="1143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41223" y="-204876"/>
              <a:ext cx="9726930" cy="11813540"/>
            </a:xfrm>
            <a:custGeom>
              <a:avLst/>
              <a:gdLst/>
              <a:ahLst/>
              <a:cxnLst/>
              <a:rect r="r" b="b" t="t" l="l"/>
              <a:pathLst>
                <a:path h="11813540" w="9726930">
                  <a:moveTo>
                    <a:pt x="7748270" y="1162050"/>
                  </a:moveTo>
                  <a:cubicBezTo>
                    <a:pt x="8638539" y="1837690"/>
                    <a:pt x="9326880" y="2705100"/>
                    <a:pt x="9526270" y="3652520"/>
                  </a:cubicBezTo>
                  <a:cubicBezTo>
                    <a:pt x="9726930" y="4599940"/>
                    <a:pt x="9438639" y="5628640"/>
                    <a:pt x="9105900" y="6464300"/>
                  </a:cubicBezTo>
                  <a:cubicBezTo>
                    <a:pt x="8771890" y="7301230"/>
                    <a:pt x="8392160" y="7943850"/>
                    <a:pt x="7867650" y="8331200"/>
                  </a:cubicBezTo>
                  <a:cubicBezTo>
                    <a:pt x="7344410" y="8717280"/>
                    <a:pt x="6676390" y="8848090"/>
                    <a:pt x="6118860" y="9499600"/>
                  </a:cubicBezTo>
                  <a:cubicBezTo>
                    <a:pt x="5561330" y="10151110"/>
                    <a:pt x="5115560" y="11325860"/>
                    <a:pt x="4527550" y="11569700"/>
                  </a:cubicBezTo>
                  <a:cubicBezTo>
                    <a:pt x="3940810" y="11813540"/>
                    <a:pt x="3211830" y="11126470"/>
                    <a:pt x="2321560" y="10668000"/>
                  </a:cubicBezTo>
                  <a:cubicBezTo>
                    <a:pt x="1430020" y="10208260"/>
                    <a:pt x="377190" y="9975850"/>
                    <a:pt x="187960" y="9345930"/>
                  </a:cubicBezTo>
                  <a:cubicBezTo>
                    <a:pt x="0" y="8714740"/>
                    <a:pt x="676910" y="7686040"/>
                    <a:pt x="697230" y="6668771"/>
                  </a:cubicBezTo>
                  <a:cubicBezTo>
                    <a:pt x="717550" y="5651501"/>
                    <a:pt x="81280" y="4646930"/>
                    <a:pt x="271780" y="4019551"/>
                  </a:cubicBezTo>
                  <a:cubicBezTo>
                    <a:pt x="462280" y="3392171"/>
                    <a:pt x="1479550" y="3144521"/>
                    <a:pt x="2349500" y="2456180"/>
                  </a:cubicBezTo>
                  <a:cubicBezTo>
                    <a:pt x="3220720" y="1767840"/>
                    <a:pt x="3944620" y="641351"/>
                    <a:pt x="4853940" y="320040"/>
                  </a:cubicBezTo>
                  <a:cubicBezTo>
                    <a:pt x="5763260" y="0"/>
                    <a:pt x="6856730" y="485140"/>
                    <a:pt x="7748270" y="1162051"/>
                  </a:cubicBezTo>
                </a:path>
              </a:pathLst>
            </a:custGeom>
            <a:solidFill>
              <a:srgbClr val="363D6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428750" y="2095500"/>
            <a:ext cx="14287500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3E4461"/>
                </a:solidFill>
                <a:latin typeface="Funtastic"/>
                <a:ea typeface="Funtastic"/>
                <a:cs typeface="Funtastic"/>
                <a:sym typeface="Funtastic"/>
              </a:rPr>
              <a:t>App Features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34000" y="5162550"/>
            <a:ext cx="10477500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User-friendly navigation and layout.</a:t>
            </a:r>
          </a:p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Customizable reminder settings.</a:t>
            </a:r>
          </a:p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Push notifications for timely reminders.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5400000">
            <a:off x="-5715000" y="1428750"/>
            <a:ext cx="10477500" cy="12858750"/>
            <a:chOff x="0" y="0"/>
            <a:chExt cx="11430000" cy="1143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41223" y="-204876"/>
              <a:ext cx="9726930" cy="11813540"/>
            </a:xfrm>
            <a:custGeom>
              <a:avLst/>
              <a:gdLst/>
              <a:ahLst/>
              <a:cxnLst/>
              <a:rect r="r" b="b" t="t" l="l"/>
              <a:pathLst>
                <a:path h="11813540" w="9726930">
                  <a:moveTo>
                    <a:pt x="7748270" y="1162050"/>
                  </a:moveTo>
                  <a:cubicBezTo>
                    <a:pt x="8638539" y="1837690"/>
                    <a:pt x="9326880" y="2705100"/>
                    <a:pt x="9526270" y="3652520"/>
                  </a:cubicBezTo>
                  <a:cubicBezTo>
                    <a:pt x="9726930" y="4599940"/>
                    <a:pt x="9438639" y="5628640"/>
                    <a:pt x="9105900" y="6464300"/>
                  </a:cubicBezTo>
                  <a:cubicBezTo>
                    <a:pt x="8771890" y="7301230"/>
                    <a:pt x="8392160" y="7943850"/>
                    <a:pt x="7867650" y="8331200"/>
                  </a:cubicBezTo>
                  <a:cubicBezTo>
                    <a:pt x="7344410" y="8717280"/>
                    <a:pt x="6676390" y="8848090"/>
                    <a:pt x="6118860" y="9499600"/>
                  </a:cubicBezTo>
                  <a:cubicBezTo>
                    <a:pt x="5561330" y="10151110"/>
                    <a:pt x="5115560" y="11325860"/>
                    <a:pt x="4527550" y="11569700"/>
                  </a:cubicBezTo>
                  <a:cubicBezTo>
                    <a:pt x="3940810" y="11813540"/>
                    <a:pt x="3211830" y="11126470"/>
                    <a:pt x="2321560" y="10668000"/>
                  </a:cubicBezTo>
                  <a:cubicBezTo>
                    <a:pt x="1430020" y="10208260"/>
                    <a:pt x="377190" y="9975850"/>
                    <a:pt x="187960" y="9345930"/>
                  </a:cubicBezTo>
                  <a:cubicBezTo>
                    <a:pt x="0" y="8714740"/>
                    <a:pt x="676910" y="7686040"/>
                    <a:pt x="697230" y="6668771"/>
                  </a:cubicBezTo>
                  <a:cubicBezTo>
                    <a:pt x="717550" y="5651501"/>
                    <a:pt x="81280" y="4646930"/>
                    <a:pt x="271780" y="4019551"/>
                  </a:cubicBezTo>
                  <a:cubicBezTo>
                    <a:pt x="462280" y="3392171"/>
                    <a:pt x="1479550" y="3144521"/>
                    <a:pt x="2349500" y="2456180"/>
                  </a:cubicBezTo>
                  <a:cubicBezTo>
                    <a:pt x="3220720" y="1767840"/>
                    <a:pt x="3944620" y="641351"/>
                    <a:pt x="4853940" y="320040"/>
                  </a:cubicBezTo>
                  <a:cubicBezTo>
                    <a:pt x="5763260" y="0"/>
                    <a:pt x="6856730" y="485140"/>
                    <a:pt x="7748270" y="1162051"/>
                  </a:cubicBezTo>
                </a:path>
              </a:pathLst>
            </a:custGeom>
            <a:solidFill>
              <a:srgbClr val="363D63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382500" y="-8096250"/>
            <a:ext cx="11430000" cy="11430000"/>
            <a:chOff x="0" y="0"/>
            <a:chExt cx="11430000" cy="1143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41223" y="-204876"/>
              <a:ext cx="9726930" cy="11813540"/>
            </a:xfrm>
            <a:custGeom>
              <a:avLst/>
              <a:gdLst/>
              <a:ahLst/>
              <a:cxnLst/>
              <a:rect r="r" b="b" t="t" l="l"/>
              <a:pathLst>
                <a:path h="11813540" w="9726930">
                  <a:moveTo>
                    <a:pt x="7748270" y="1162050"/>
                  </a:moveTo>
                  <a:cubicBezTo>
                    <a:pt x="8638539" y="1837690"/>
                    <a:pt x="9326880" y="2705100"/>
                    <a:pt x="9526270" y="3652520"/>
                  </a:cubicBezTo>
                  <a:cubicBezTo>
                    <a:pt x="9726930" y="4599940"/>
                    <a:pt x="9438639" y="5628640"/>
                    <a:pt x="9105900" y="6464300"/>
                  </a:cubicBezTo>
                  <a:cubicBezTo>
                    <a:pt x="8771890" y="7301230"/>
                    <a:pt x="8392160" y="7943850"/>
                    <a:pt x="7867650" y="8331200"/>
                  </a:cubicBezTo>
                  <a:cubicBezTo>
                    <a:pt x="7344410" y="8717280"/>
                    <a:pt x="6676390" y="8848090"/>
                    <a:pt x="6118860" y="9499600"/>
                  </a:cubicBezTo>
                  <a:cubicBezTo>
                    <a:pt x="5561330" y="10151110"/>
                    <a:pt x="5115560" y="11325860"/>
                    <a:pt x="4527550" y="11569700"/>
                  </a:cubicBezTo>
                  <a:cubicBezTo>
                    <a:pt x="3940810" y="11813540"/>
                    <a:pt x="3211830" y="11126470"/>
                    <a:pt x="2321560" y="10668000"/>
                  </a:cubicBezTo>
                  <a:cubicBezTo>
                    <a:pt x="1430020" y="10208260"/>
                    <a:pt x="377190" y="9975850"/>
                    <a:pt x="187960" y="9345930"/>
                  </a:cubicBezTo>
                  <a:cubicBezTo>
                    <a:pt x="0" y="8714740"/>
                    <a:pt x="676910" y="7686040"/>
                    <a:pt x="697230" y="6668771"/>
                  </a:cubicBezTo>
                  <a:cubicBezTo>
                    <a:pt x="717550" y="5651501"/>
                    <a:pt x="81280" y="4646930"/>
                    <a:pt x="271780" y="4019551"/>
                  </a:cubicBezTo>
                  <a:cubicBezTo>
                    <a:pt x="462280" y="3392171"/>
                    <a:pt x="1479550" y="3144521"/>
                    <a:pt x="2349500" y="2456180"/>
                  </a:cubicBezTo>
                  <a:cubicBezTo>
                    <a:pt x="3220720" y="1767840"/>
                    <a:pt x="3944620" y="641351"/>
                    <a:pt x="4853940" y="320040"/>
                  </a:cubicBezTo>
                  <a:cubicBezTo>
                    <a:pt x="5763260" y="0"/>
                    <a:pt x="6856730" y="485140"/>
                    <a:pt x="7748270" y="1162051"/>
                  </a:cubicBezTo>
                </a:path>
              </a:pathLst>
            </a:custGeom>
            <a:solidFill>
              <a:srgbClr val="363D6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428750" y="2095500"/>
            <a:ext cx="14287500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3E4461"/>
                </a:solidFill>
                <a:latin typeface="Funtastic"/>
                <a:ea typeface="Funtastic"/>
                <a:cs typeface="Funtastic"/>
                <a:sym typeface="Funtastic"/>
              </a:rPr>
              <a:t>Home Screen Mockup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34000" y="5162550"/>
            <a:ext cx="10477500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Shows a clean and simple design.</a:t>
            </a:r>
          </a:p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Important reminders are easily visible.</a:t>
            </a:r>
          </a:p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Allows quick access to main features.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5400000">
            <a:off x="-5715000" y="1428750"/>
            <a:ext cx="10477500" cy="12858750"/>
            <a:chOff x="0" y="0"/>
            <a:chExt cx="11430000" cy="1143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41223" y="-204876"/>
              <a:ext cx="9726930" cy="11813540"/>
            </a:xfrm>
            <a:custGeom>
              <a:avLst/>
              <a:gdLst/>
              <a:ahLst/>
              <a:cxnLst/>
              <a:rect r="r" b="b" t="t" l="l"/>
              <a:pathLst>
                <a:path h="11813540" w="9726930">
                  <a:moveTo>
                    <a:pt x="7748270" y="1162050"/>
                  </a:moveTo>
                  <a:cubicBezTo>
                    <a:pt x="8638539" y="1837690"/>
                    <a:pt x="9326880" y="2705100"/>
                    <a:pt x="9526270" y="3652520"/>
                  </a:cubicBezTo>
                  <a:cubicBezTo>
                    <a:pt x="9726930" y="4599940"/>
                    <a:pt x="9438639" y="5628640"/>
                    <a:pt x="9105900" y="6464300"/>
                  </a:cubicBezTo>
                  <a:cubicBezTo>
                    <a:pt x="8771890" y="7301230"/>
                    <a:pt x="8392160" y="7943850"/>
                    <a:pt x="7867650" y="8331200"/>
                  </a:cubicBezTo>
                  <a:cubicBezTo>
                    <a:pt x="7344410" y="8717280"/>
                    <a:pt x="6676390" y="8848090"/>
                    <a:pt x="6118860" y="9499600"/>
                  </a:cubicBezTo>
                  <a:cubicBezTo>
                    <a:pt x="5561330" y="10151110"/>
                    <a:pt x="5115560" y="11325860"/>
                    <a:pt x="4527550" y="11569700"/>
                  </a:cubicBezTo>
                  <a:cubicBezTo>
                    <a:pt x="3940810" y="11813540"/>
                    <a:pt x="3211830" y="11126470"/>
                    <a:pt x="2321560" y="10668000"/>
                  </a:cubicBezTo>
                  <a:cubicBezTo>
                    <a:pt x="1430020" y="10208260"/>
                    <a:pt x="377190" y="9975850"/>
                    <a:pt x="187960" y="9345930"/>
                  </a:cubicBezTo>
                  <a:cubicBezTo>
                    <a:pt x="0" y="8714740"/>
                    <a:pt x="676910" y="7686040"/>
                    <a:pt x="697230" y="6668771"/>
                  </a:cubicBezTo>
                  <a:cubicBezTo>
                    <a:pt x="717550" y="5651501"/>
                    <a:pt x="81280" y="4646930"/>
                    <a:pt x="271780" y="4019551"/>
                  </a:cubicBezTo>
                  <a:cubicBezTo>
                    <a:pt x="462280" y="3392171"/>
                    <a:pt x="1479550" y="3144521"/>
                    <a:pt x="2349500" y="2456180"/>
                  </a:cubicBezTo>
                  <a:cubicBezTo>
                    <a:pt x="3220720" y="1767840"/>
                    <a:pt x="3944620" y="641351"/>
                    <a:pt x="4853940" y="320040"/>
                  </a:cubicBezTo>
                  <a:cubicBezTo>
                    <a:pt x="5763260" y="0"/>
                    <a:pt x="6856730" y="485140"/>
                    <a:pt x="7748270" y="1162051"/>
                  </a:cubicBezTo>
                </a:path>
              </a:pathLst>
            </a:custGeom>
            <a:solidFill>
              <a:srgbClr val="363D63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382500" y="-8096250"/>
            <a:ext cx="11430000" cy="11430000"/>
            <a:chOff x="0" y="0"/>
            <a:chExt cx="11430000" cy="1143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41223" y="-204876"/>
              <a:ext cx="9726930" cy="11813540"/>
            </a:xfrm>
            <a:custGeom>
              <a:avLst/>
              <a:gdLst/>
              <a:ahLst/>
              <a:cxnLst/>
              <a:rect r="r" b="b" t="t" l="l"/>
              <a:pathLst>
                <a:path h="11813540" w="9726930">
                  <a:moveTo>
                    <a:pt x="7748270" y="1162050"/>
                  </a:moveTo>
                  <a:cubicBezTo>
                    <a:pt x="8638539" y="1837690"/>
                    <a:pt x="9326880" y="2705100"/>
                    <a:pt x="9526270" y="3652520"/>
                  </a:cubicBezTo>
                  <a:cubicBezTo>
                    <a:pt x="9726930" y="4599940"/>
                    <a:pt x="9438639" y="5628640"/>
                    <a:pt x="9105900" y="6464300"/>
                  </a:cubicBezTo>
                  <a:cubicBezTo>
                    <a:pt x="8771890" y="7301230"/>
                    <a:pt x="8392160" y="7943850"/>
                    <a:pt x="7867650" y="8331200"/>
                  </a:cubicBezTo>
                  <a:cubicBezTo>
                    <a:pt x="7344410" y="8717280"/>
                    <a:pt x="6676390" y="8848090"/>
                    <a:pt x="6118860" y="9499600"/>
                  </a:cubicBezTo>
                  <a:cubicBezTo>
                    <a:pt x="5561330" y="10151110"/>
                    <a:pt x="5115560" y="11325860"/>
                    <a:pt x="4527550" y="11569700"/>
                  </a:cubicBezTo>
                  <a:cubicBezTo>
                    <a:pt x="3940810" y="11813540"/>
                    <a:pt x="3211830" y="11126470"/>
                    <a:pt x="2321560" y="10668000"/>
                  </a:cubicBezTo>
                  <a:cubicBezTo>
                    <a:pt x="1430020" y="10208260"/>
                    <a:pt x="377190" y="9975850"/>
                    <a:pt x="187960" y="9345930"/>
                  </a:cubicBezTo>
                  <a:cubicBezTo>
                    <a:pt x="0" y="8714740"/>
                    <a:pt x="676910" y="7686040"/>
                    <a:pt x="697230" y="6668771"/>
                  </a:cubicBezTo>
                  <a:cubicBezTo>
                    <a:pt x="717550" y="5651501"/>
                    <a:pt x="81280" y="4646930"/>
                    <a:pt x="271780" y="4019551"/>
                  </a:cubicBezTo>
                  <a:cubicBezTo>
                    <a:pt x="462280" y="3392171"/>
                    <a:pt x="1479550" y="3144521"/>
                    <a:pt x="2349500" y="2456180"/>
                  </a:cubicBezTo>
                  <a:cubicBezTo>
                    <a:pt x="3220720" y="1767840"/>
                    <a:pt x="3944620" y="641351"/>
                    <a:pt x="4853940" y="320040"/>
                  </a:cubicBezTo>
                  <a:cubicBezTo>
                    <a:pt x="5763260" y="0"/>
                    <a:pt x="6856730" y="485140"/>
                    <a:pt x="7748270" y="1162051"/>
                  </a:cubicBezTo>
                </a:path>
              </a:pathLst>
            </a:custGeom>
            <a:solidFill>
              <a:srgbClr val="363D6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428750" y="2095500"/>
            <a:ext cx="14287500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3E4461"/>
                </a:solidFill>
                <a:latin typeface="Funtastic"/>
                <a:ea typeface="Funtastic"/>
                <a:cs typeface="Funtastic"/>
                <a:sym typeface="Funtastic"/>
              </a:rPr>
              <a:t>Layout and Navigation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34000" y="5162550"/>
            <a:ext cx="10477500" cy="331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Tabs for different sections (e.g., Reminders, Settings).</a:t>
            </a:r>
          </a:p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Easy access to add new reminders.</a:t>
            </a:r>
          </a:p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Swipe-friendly navigation for a seamless experience.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5400000">
            <a:off x="-5715000" y="1428750"/>
            <a:ext cx="10477500" cy="12858750"/>
            <a:chOff x="0" y="0"/>
            <a:chExt cx="11430000" cy="1143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41223" y="-204876"/>
              <a:ext cx="9726930" cy="11813540"/>
            </a:xfrm>
            <a:custGeom>
              <a:avLst/>
              <a:gdLst/>
              <a:ahLst/>
              <a:cxnLst/>
              <a:rect r="r" b="b" t="t" l="l"/>
              <a:pathLst>
                <a:path h="11813540" w="9726930">
                  <a:moveTo>
                    <a:pt x="7748270" y="1162050"/>
                  </a:moveTo>
                  <a:cubicBezTo>
                    <a:pt x="8638539" y="1837690"/>
                    <a:pt x="9326880" y="2705100"/>
                    <a:pt x="9526270" y="3652520"/>
                  </a:cubicBezTo>
                  <a:cubicBezTo>
                    <a:pt x="9726930" y="4599940"/>
                    <a:pt x="9438639" y="5628640"/>
                    <a:pt x="9105900" y="6464300"/>
                  </a:cubicBezTo>
                  <a:cubicBezTo>
                    <a:pt x="8771890" y="7301230"/>
                    <a:pt x="8392160" y="7943850"/>
                    <a:pt x="7867650" y="8331200"/>
                  </a:cubicBezTo>
                  <a:cubicBezTo>
                    <a:pt x="7344410" y="8717280"/>
                    <a:pt x="6676390" y="8848090"/>
                    <a:pt x="6118860" y="9499600"/>
                  </a:cubicBezTo>
                  <a:cubicBezTo>
                    <a:pt x="5561330" y="10151110"/>
                    <a:pt x="5115560" y="11325860"/>
                    <a:pt x="4527550" y="11569700"/>
                  </a:cubicBezTo>
                  <a:cubicBezTo>
                    <a:pt x="3940810" y="11813540"/>
                    <a:pt x="3211830" y="11126470"/>
                    <a:pt x="2321560" y="10668000"/>
                  </a:cubicBezTo>
                  <a:cubicBezTo>
                    <a:pt x="1430020" y="10208260"/>
                    <a:pt x="377190" y="9975850"/>
                    <a:pt x="187960" y="9345930"/>
                  </a:cubicBezTo>
                  <a:cubicBezTo>
                    <a:pt x="0" y="8714740"/>
                    <a:pt x="676910" y="7686040"/>
                    <a:pt x="697230" y="6668771"/>
                  </a:cubicBezTo>
                  <a:cubicBezTo>
                    <a:pt x="717550" y="5651501"/>
                    <a:pt x="81280" y="4646930"/>
                    <a:pt x="271780" y="4019551"/>
                  </a:cubicBezTo>
                  <a:cubicBezTo>
                    <a:pt x="462280" y="3392171"/>
                    <a:pt x="1479550" y="3144521"/>
                    <a:pt x="2349500" y="2456180"/>
                  </a:cubicBezTo>
                  <a:cubicBezTo>
                    <a:pt x="3220720" y="1767840"/>
                    <a:pt x="3944620" y="641351"/>
                    <a:pt x="4853940" y="320040"/>
                  </a:cubicBezTo>
                  <a:cubicBezTo>
                    <a:pt x="5763260" y="0"/>
                    <a:pt x="6856730" y="485140"/>
                    <a:pt x="7748270" y="1162051"/>
                  </a:cubicBezTo>
                </a:path>
              </a:pathLst>
            </a:custGeom>
            <a:solidFill>
              <a:srgbClr val="363D63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382500" y="-8096250"/>
            <a:ext cx="11430000" cy="11430000"/>
            <a:chOff x="0" y="0"/>
            <a:chExt cx="11430000" cy="1143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41223" y="-204876"/>
              <a:ext cx="9726930" cy="11813540"/>
            </a:xfrm>
            <a:custGeom>
              <a:avLst/>
              <a:gdLst/>
              <a:ahLst/>
              <a:cxnLst/>
              <a:rect r="r" b="b" t="t" l="l"/>
              <a:pathLst>
                <a:path h="11813540" w="9726930">
                  <a:moveTo>
                    <a:pt x="7748270" y="1162050"/>
                  </a:moveTo>
                  <a:cubicBezTo>
                    <a:pt x="8638539" y="1837690"/>
                    <a:pt x="9326880" y="2705100"/>
                    <a:pt x="9526270" y="3652520"/>
                  </a:cubicBezTo>
                  <a:cubicBezTo>
                    <a:pt x="9726930" y="4599940"/>
                    <a:pt x="9438639" y="5628640"/>
                    <a:pt x="9105900" y="6464300"/>
                  </a:cubicBezTo>
                  <a:cubicBezTo>
                    <a:pt x="8771890" y="7301230"/>
                    <a:pt x="8392160" y="7943850"/>
                    <a:pt x="7867650" y="8331200"/>
                  </a:cubicBezTo>
                  <a:cubicBezTo>
                    <a:pt x="7344410" y="8717280"/>
                    <a:pt x="6676390" y="8848090"/>
                    <a:pt x="6118860" y="9499600"/>
                  </a:cubicBezTo>
                  <a:cubicBezTo>
                    <a:pt x="5561330" y="10151110"/>
                    <a:pt x="5115560" y="11325860"/>
                    <a:pt x="4527550" y="11569700"/>
                  </a:cubicBezTo>
                  <a:cubicBezTo>
                    <a:pt x="3940810" y="11813540"/>
                    <a:pt x="3211830" y="11126470"/>
                    <a:pt x="2321560" y="10668000"/>
                  </a:cubicBezTo>
                  <a:cubicBezTo>
                    <a:pt x="1430020" y="10208260"/>
                    <a:pt x="377190" y="9975850"/>
                    <a:pt x="187960" y="9345930"/>
                  </a:cubicBezTo>
                  <a:cubicBezTo>
                    <a:pt x="0" y="8714740"/>
                    <a:pt x="676910" y="7686040"/>
                    <a:pt x="697230" y="6668771"/>
                  </a:cubicBezTo>
                  <a:cubicBezTo>
                    <a:pt x="717550" y="5651501"/>
                    <a:pt x="81280" y="4646930"/>
                    <a:pt x="271780" y="4019551"/>
                  </a:cubicBezTo>
                  <a:cubicBezTo>
                    <a:pt x="462280" y="3392171"/>
                    <a:pt x="1479550" y="3144521"/>
                    <a:pt x="2349500" y="2456180"/>
                  </a:cubicBezTo>
                  <a:cubicBezTo>
                    <a:pt x="3220720" y="1767840"/>
                    <a:pt x="3944620" y="641351"/>
                    <a:pt x="4853940" y="320040"/>
                  </a:cubicBezTo>
                  <a:cubicBezTo>
                    <a:pt x="5763260" y="0"/>
                    <a:pt x="6856730" y="485140"/>
                    <a:pt x="7748270" y="1162051"/>
                  </a:cubicBezTo>
                </a:path>
              </a:pathLst>
            </a:custGeom>
            <a:solidFill>
              <a:srgbClr val="363D6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428750" y="2095500"/>
            <a:ext cx="14287500" cy="276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3E4461"/>
                </a:solidFill>
                <a:latin typeface="Funtastic"/>
                <a:ea typeface="Funtastic"/>
                <a:cs typeface="Funtastic"/>
                <a:sym typeface="Funtastic"/>
              </a:rPr>
              <a:t>Reminder Settings Screen Mockup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34000" y="5162550"/>
            <a:ext cx="10477500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Simple layout for setting reminders.</a:t>
            </a:r>
          </a:p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Options for dates, times, and recurrence.</a:t>
            </a:r>
          </a:p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Visual reminders through colors and icons.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5400000">
            <a:off x="-5715000" y="1428750"/>
            <a:ext cx="10477500" cy="12858750"/>
            <a:chOff x="0" y="0"/>
            <a:chExt cx="11430000" cy="1143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41223" y="-204876"/>
              <a:ext cx="9726930" cy="11813540"/>
            </a:xfrm>
            <a:custGeom>
              <a:avLst/>
              <a:gdLst/>
              <a:ahLst/>
              <a:cxnLst/>
              <a:rect r="r" b="b" t="t" l="l"/>
              <a:pathLst>
                <a:path h="11813540" w="9726930">
                  <a:moveTo>
                    <a:pt x="7748270" y="1162050"/>
                  </a:moveTo>
                  <a:cubicBezTo>
                    <a:pt x="8638539" y="1837690"/>
                    <a:pt x="9326880" y="2705100"/>
                    <a:pt x="9526270" y="3652520"/>
                  </a:cubicBezTo>
                  <a:cubicBezTo>
                    <a:pt x="9726930" y="4599940"/>
                    <a:pt x="9438639" y="5628640"/>
                    <a:pt x="9105900" y="6464300"/>
                  </a:cubicBezTo>
                  <a:cubicBezTo>
                    <a:pt x="8771890" y="7301230"/>
                    <a:pt x="8392160" y="7943850"/>
                    <a:pt x="7867650" y="8331200"/>
                  </a:cubicBezTo>
                  <a:cubicBezTo>
                    <a:pt x="7344410" y="8717280"/>
                    <a:pt x="6676390" y="8848090"/>
                    <a:pt x="6118860" y="9499600"/>
                  </a:cubicBezTo>
                  <a:cubicBezTo>
                    <a:pt x="5561330" y="10151110"/>
                    <a:pt x="5115560" y="11325860"/>
                    <a:pt x="4527550" y="11569700"/>
                  </a:cubicBezTo>
                  <a:cubicBezTo>
                    <a:pt x="3940810" y="11813540"/>
                    <a:pt x="3211830" y="11126470"/>
                    <a:pt x="2321560" y="10668000"/>
                  </a:cubicBezTo>
                  <a:cubicBezTo>
                    <a:pt x="1430020" y="10208260"/>
                    <a:pt x="377190" y="9975850"/>
                    <a:pt x="187960" y="9345930"/>
                  </a:cubicBezTo>
                  <a:cubicBezTo>
                    <a:pt x="0" y="8714740"/>
                    <a:pt x="676910" y="7686040"/>
                    <a:pt x="697230" y="6668771"/>
                  </a:cubicBezTo>
                  <a:cubicBezTo>
                    <a:pt x="717550" y="5651501"/>
                    <a:pt x="81280" y="4646930"/>
                    <a:pt x="271780" y="4019551"/>
                  </a:cubicBezTo>
                  <a:cubicBezTo>
                    <a:pt x="462280" y="3392171"/>
                    <a:pt x="1479550" y="3144521"/>
                    <a:pt x="2349500" y="2456180"/>
                  </a:cubicBezTo>
                  <a:cubicBezTo>
                    <a:pt x="3220720" y="1767840"/>
                    <a:pt x="3944620" y="641351"/>
                    <a:pt x="4853940" y="320040"/>
                  </a:cubicBezTo>
                  <a:cubicBezTo>
                    <a:pt x="5763260" y="0"/>
                    <a:pt x="6856730" y="485140"/>
                    <a:pt x="7748270" y="1162051"/>
                  </a:cubicBezTo>
                </a:path>
              </a:pathLst>
            </a:custGeom>
            <a:solidFill>
              <a:srgbClr val="363D63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382500" y="-8096250"/>
            <a:ext cx="11430000" cy="11430000"/>
            <a:chOff x="0" y="0"/>
            <a:chExt cx="11430000" cy="1143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41223" y="-204876"/>
              <a:ext cx="9726930" cy="11813540"/>
            </a:xfrm>
            <a:custGeom>
              <a:avLst/>
              <a:gdLst/>
              <a:ahLst/>
              <a:cxnLst/>
              <a:rect r="r" b="b" t="t" l="l"/>
              <a:pathLst>
                <a:path h="11813540" w="9726930">
                  <a:moveTo>
                    <a:pt x="7748270" y="1162050"/>
                  </a:moveTo>
                  <a:cubicBezTo>
                    <a:pt x="8638539" y="1837690"/>
                    <a:pt x="9326880" y="2705100"/>
                    <a:pt x="9526270" y="3652520"/>
                  </a:cubicBezTo>
                  <a:cubicBezTo>
                    <a:pt x="9726930" y="4599940"/>
                    <a:pt x="9438639" y="5628640"/>
                    <a:pt x="9105900" y="6464300"/>
                  </a:cubicBezTo>
                  <a:cubicBezTo>
                    <a:pt x="8771890" y="7301230"/>
                    <a:pt x="8392160" y="7943850"/>
                    <a:pt x="7867650" y="8331200"/>
                  </a:cubicBezTo>
                  <a:cubicBezTo>
                    <a:pt x="7344410" y="8717280"/>
                    <a:pt x="6676390" y="8848090"/>
                    <a:pt x="6118860" y="9499600"/>
                  </a:cubicBezTo>
                  <a:cubicBezTo>
                    <a:pt x="5561330" y="10151110"/>
                    <a:pt x="5115560" y="11325860"/>
                    <a:pt x="4527550" y="11569700"/>
                  </a:cubicBezTo>
                  <a:cubicBezTo>
                    <a:pt x="3940810" y="11813540"/>
                    <a:pt x="3211830" y="11126470"/>
                    <a:pt x="2321560" y="10668000"/>
                  </a:cubicBezTo>
                  <a:cubicBezTo>
                    <a:pt x="1430020" y="10208260"/>
                    <a:pt x="377190" y="9975850"/>
                    <a:pt x="187960" y="9345930"/>
                  </a:cubicBezTo>
                  <a:cubicBezTo>
                    <a:pt x="0" y="8714740"/>
                    <a:pt x="676910" y="7686040"/>
                    <a:pt x="697230" y="6668771"/>
                  </a:cubicBezTo>
                  <a:cubicBezTo>
                    <a:pt x="717550" y="5651501"/>
                    <a:pt x="81280" y="4646930"/>
                    <a:pt x="271780" y="4019551"/>
                  </a:cubicBezTo>
                  <a:cubicBezTo>
                    <a:pt x="462280" y="3392171"/>
                    <a:pt x="1479550" y="3144521"/>
                    <a:pt x="2349500" y="2456180"/>
                  </a:cubicBezTo>
                  <a:cubicBezTo>
                    <a:pt x="3220720" y="1767840"/>
                    <a:pt x="3944620" y="641351"/>
                    <a:pt x="4853940" y="320040"/>
                  </a:cubicBezTo>
                  <a:cubicBezTo>
                    <a:pt x="5763260" y="0"/>
                    <a:pt x="6856730" y="485140"/>
                    <a:pt x="7748270" y="1162051"/>
                  </a:cubicBezTo>
                </a:path>
              </a:pathLst>
            </a:custGeom>
            <a:solidFill>
              <a:srgbClr val="363D6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428750" y="2095500"/>
            <a:ext cx="14287500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3E4461"/>
                </a:solidFill>
                <a:latin typeface="Funtastic"/>
                <a:ea typeface="Funtastic"/>
                <a:cs typeface="Funtastic"/>
                <a:sym typeface="Funtastic"/>
              </a:rPr>
              <a:t>Customization Options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34000" y="5162550"/>
            <a:ext cx="10477500" cy="331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Users can choose themes and colors for the interface.</a:t>
            </a:r>
          </a:p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Font sizes can be adjusted for readability.</a:t>
            </a:r>
          </a:p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Personalized reminder tones enhance user experience.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5400000">
            <a:off x="-5715000" y="1428750"/>
            <a:ext cx="10477500" cy="12858750"/>
            <a:chOff x="0" y="0"/>
            <a:chExt cx="11430000" cy="1143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41223" y="-204876"/>
              <a:ext cx="9726930" cy="11813540"/>
            </a:xfrm>
            <a:custGeom>
              <a:avLst/>
              <a:gdLst/>
              <a:ahLst/>
              <a:cxnLst/>
              <a:rect r="r" b="b" t="t" l="l"/>
              <a:pathLst>
                <a:path h="11813540" w="9726930">
                  <a:moveTo>
                    <a:pt x="7748270" y="1162050"/>
                  </a:moveTo>
                  <a:cubicBezTo>
                    <a:pt x="8638539" y="1837690"/>
                    <a:pt x="9326880" y="2705100"/>
                    <a:pt x="9526270" y="3652520"/>
                  </a:cubicBezTo>
                  <a:cubicBezTo>
                    <a:pt x="9726930" y="4599940"/>
                    <a:pt x="9438639" y="5628640"/>
                    <a:pt x="9105900" y="6464300"/>
                  </a:cubicBezTo>
                  <a:cubicBezTo>
                    <a:pt x="8771890" y="7301230"/>
                    <a:pt x="8392160" y="7943850"/>
                    <a:pt x="7867650" y="8331200"/>
                  </a:cubicBezTo>
                  <a:cubicBezTo>
                    <a:pt x="7344410" y="8717280"/>
                    <a:pt x="6676390" y="8848090"/>
                    <a:pt x="6118860" y="9499600"/>
                  </a:cubicBezTo>
                  <a:cubicBezTo>
                    <a:pt x="5561330" y="10151110"/>
                    <a:pt x="5115560" y="11325860"/>
                    <a:pt x="4527550" y="11569700"/>
                  </a:cubicBezTo>
                  <a:cubicBezTo>
                    <a:pt x="3940810" y="11813540"/>
                    <a:pt x="3211830" y="11126470"/>
                    <a:pt x="2321560" y="10668000"/>
                  </a:cubicBezTo>
                  <a:cubicBezTo>
                    <a:pt x="1430020" y="10208260"/>
                    <a:pt x="377190" y="9975850"/>
                    <a:pt x="187960" y="9345930"/>
                  </a:cubicBezTo>
                  <a:cubicBezTo>
                    <a:pt x="0" y="8714740"/>
                    <a:pt x="676910" y="7686040"/>
                    <a:pt x="697230" y="6668771"/>
                  </a:cubicBezTo>
                  <a:cubicBezTo>
                    <a:pt x="717550" y="5651501"/>
                    <a:pt x="81280" y="4646930"/>
                    <a:pt x="271780" y="4019551"/>
                  </a:cubicBezTo>
                  <a:cubicBezTo>
                    <a:pt x="462280" y="3392171"/>
                    <a:pt x="1479550" y="3144521"/>
                    <a:pt x="2349500" y="2456180"/>
                  </a:cubicBezTo>
                  <a:cubicBezTo>
                    <a:pt x="3220720" y="1767840"/>
                    <a:pt x="3944620" y="641351"/>
                    <a:pt x="4853940" y="320040"/>
                  </a:cubicBezTo>
                  <a:cubicBezTo>
                    <a:pt x="5763260" y="0"/>
                    <a:pt x="6856730" y="485140"/>
                    <a:pt x="7748270" y="1162051"/>
                  </a:cubicBezTo>
                </a:path>
              </a:pathLst>
            </a:custGeom>
            <a:solidFill>
              <a:srgbClr val="363D63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382500" y="-8096250"/>
            <a:ext cx="11430000" cy="11430000"/>
            <a:chOff x="0" y="0"/>
            <a:chExt cx="11430000" cy="1143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41223" y="-204876"/>
              <a:ext cx="9726930" cy="11813540"/>
            </a:xfrm>
            <a:custGeom>
              <a:avLst/>
              <a:gdLst/>
              <a:ahLst/>
              <a:cxnLst/>
              <a:rect r="r" b="b" t="t" l="l"/>
              <a:pathLst>
                <a:path h="11813540" w="9726930">
                  <a:moveTo>
                    <a:pt x="7748270" y="1162050"/>
                  </a:moveTo>
                  <a:cubicBezTo>
                    <a:pt x="8638539" y="1837690"/>
                    <a:pt x="9326880" y="2705100"/>
                    <a:pt x="9526270" y="3652520"/>
                  </a:cubicBezTo>
                  <a:cubicBezTo>
                    <a:pt x="9726930" y="4599940"/>
                    <a:pt x="9438639" y="5628640"/>
                    <a:pt x="9105900" y="6464300"/>
                  </a:cubicBezTo>
                  <a:cubicBezTo>
                    <a:pt x="8771890" y="7301230"/>
                    <a:pt x="8392160" y="7943850"/>
                    <a:pt x="7867650" y="8331200"/>
                  </a:cubicBezTo>
                  <a:cubicBezTo>
                    <a:pt x="7344410" y="8717280"/>
                    <a:pt x="6676390" y="8848090"/>
                    <a:pt x="6118860" y="9499600"/>
                  </a:cubicBezTo>
                  <a:cubicBezTo>
                    <a:pt x="5561330" y="10151110"/>
                    <a:pt x="5115560" y="11325860"/>
                    <a:pt x="4527550" y="11569700"/>
                  </a:cubicBezTo>
                  <a:cubicBezTo>
                    <a:pt x="3940810" y="11813540"/>
                    <a:pt x="3211830" y="11126470"/>
                    <a:pt x="2321560" y="10668000"/>
                  </a:cubicBezTo>
                  <a:cubicBezTo>
                    <a:pt x="1430020" y="10208260"/>
                    <a:pt x="377190" y="9975850"/>
                    <a:pt x="187960" y="9345930"/>
                  </a:cubicBezTo>
                  <a:cubicBezTo>
                    <a:pt x="0" y="8714740"/>
                    <a:pt x="676910" y="7686040"/>
                    <a:pt x="697230" y="6668771"/>
                  </a:cubicBezTo>
                  <a:cubicBezTo>
                    <a:pt x="717550" y="5651501"/>
                    <a:pt x="81280" y="4646930"/>
                    <a:pt x="271780" y="4019551"/>
                  </a:cubicBezTo>
                  <a:cubicBezTo>
                    <a:pt x="462280" y="3392171"/>
                    <a:pt x="1479550" y="3144521"/>
                    <a:pt x="2349500" y="2456180"/>
                  </a:cubicBezTo>
                  <a:cubicBezTo>
                    <a:pt x="3220720" y="1767840"/>
                    <a:pt x="3944620" y="641351"/>
                    <a:pt x="4853940" y="320040"/>
                  </a:cubicBezTo>
                  <a:cubicBezTo>
                    <a:pt x="5763260" y="0"/>
                    <a:pt x="6856730" y="485140"/>
                    <a:pt x="7748270" y="1162051"/>
                  </a:cubicBezTo>
                </a:path>
              </a:pathLst>
            </a:custGeom>
            <a:solidFill>
              <a:srgbClr val="363D6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428750" y="2095500"/>
            <a:ext cx="14287500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3E4461"/>
                </a:solidFill>
                <a:latin typeface="Funtastic"/>
                <a:ea typeface="Funtastic"/>
                <a:cs typeface="Funtastic"/>
                <a:sym typeface="Funtastic"/>
              </a:rPr>
              <a:t>Notification Feature Mockup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34000" y="5162550"/>
            <a:ext cx="10477500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Shows how reminders alert users.</a:t>
            </a:r>
          </a:p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Options for snoozing or marking tasks as done.</a:t>
            </a:r>
          </a:p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Visual cues to keep users engaged.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5400000">
            <a:off x="-5715000" y="1428750"/>
            <a:ext cx="10477500" cy="12858750"/>
            <a:chOff x="0" y="0"/>
            <a:chExt cx="11430000" cy="1143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41223" y="-204876"/>
              <a:ext cx="9726930" cy="11813540"/>
            </a:xfrm>
            <a:custGeom>
              <a:avLst/>
              <a:gdLst/>
              <a:ahLst/>
              <a:cxnLst/>
              <a:rect r="r" b="b" t="t" l="l"/>
              <a:pathLst>
                <a:path h="11813540" w="9726930">
                  <a:moveTo>
                    <a:pt x="7748270" y="1162050"/>
                  </a:moveTo>
                  <a:cubicBezTo>
                    <a:pt x="8638539" y="1837690"/>
                    <a:pt x="9326880" y="2705100"/>
                    <a:pt x="9526270" y="3652520"/>
                  </a:cubicBezTo>
                  <a:cubicBezTo>
                    <a:pt x="9726930" y="4599940"/>
                    <a:pt x="9438639" y="5628640"/>
                    <a:pt x="9105900" y="6464300"/>
                  </a:cubicBezTo>
                  <a:cubicBezTo>
                    <a:pt x="8771890" y="7301230"/>
                    <a:pt x="8392160" y="7943850"/>
                    <a:pt x="7867650" y="8331200"/>
                  </a:cubicBezTo>
                  <a:cubicBezTo>
                    <a:pt x="7344410" y="8717280"/>
                    <a:pt x="6676390" y="8848090"/>
                    <a:pt x="6118860" y="9499600"/>
                  </a:cubicBezTo>
                  <a:cubicBezTo>
                    <a:pt x="5561330" y="10151110"/>
                    <a:pt x="5115560" y="11325860"/>
                    <a:pt x="4527550" y="11569700"/>
                  </a:cubicBezTo>
                  <a:cubicBezTo>
                    <a:pt x="3940810" y="11813540"/>
                    <a:pt x="3211830" y="11126470"/>
                    <a:pt x="2321560" y="10668000"/>
                  </a:cubicBezTo>
                  <a:cubicBezTo>
                    <a:pt x="1430020" y="10208260"/>
                    <a:pt x="377190" y="9975850"/>
                    <a:pt x="187960" y="9345930"/>
                  </a:cubicBezTo>
                  <a:cubicBezTo>
                    <a:pt x="0" y="8714740"/>
                    <a:pt x="676910" y="7686040"/>
                    <a:pt x="697230" y="6668771"/>
                  </a:cubicBezTo>
                  <a:cubicBezTo>
                    <a:pt x="717550" y="5651501"/>
                    <a:pt x="81280" y="4646930"/>
                    <a:pt x="271780" y="4019551"/>
                  </a:cubicBezTo>
                  <a:cubicBezTo>
                    <a:pt x="462280" y="3392171"/>
                    <a:pt x="1479550" y="3144521"/>
                    <a:pt x="2349500" y="2456180"/>
                  </a:cubicBezTo>
                  <a:cubicBezTo>
                    <a:pt x="3220720" y="1767840"/>
                    <a:pt x="3944620" y="641351"/>
                    <a:pt x="4853940" y="320040"/>
                  </a:cubicBezTo>
                  <a:cubicBezTo>
                    <a:pt x="5763260" y="0"/>
                    <a:pt x="6856730" y="485140"/>
                    <a:pt x="7748270" y="1162051"/>
                  </a:cubicBezTo>
                </a:path>
              </a:pathLst>
            </a:custGeom>
            <a:solidFill>
              <a:srgbClr val="363D63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382500" y="-8096250"/>
            <a:ext cx="11430000" cy="11430000"/>
            <a:chOff x="0" y="0"/>
            <a:chExt cx="11430000" cy="1143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41223" y="-204876"/>
              <a:ext cx="9726930" cy="11813540"/>
            </a:xfrm>
            <a:custGeom>
              <a:avLst/>
              <a:gdLst/>
              <a:ahLst/>
              <a:cxnLst/>
              <a:rect r="r" b="b" t="t" l="l"/>
              <a:pathLst>
                <a:path h="11813540" w="9726930">
                  <a:moveTo>
                    <a:pt x="7748270" y="1162050"/>
                  </a:moveTo>
                  <a:cubicBezTo>
                    <a:pt x="8638539" y="1837690"/>
                    <a:pt x="9326880" y="2705100"/>
                    <a:pt x="9526270" y="3652520"/>
                  </a:cubicBezTo>
                  <a:cubicBezTo>
                    <a:pt x="9726930" y="4599940"/>
                    <a:pt x="9438639" y="5628640"/>
                    <a:pt x="9105900" y="6464300"/>
                  </a:cubicBezTo>
                  <a:cubicBezTo>
                    <a:pt x="8771890" y="7301230"/>
                    <a:pt x="8392160" y="7943850"/>
                    <a:pt x="7867650" y="8331200"/>
                  </a:cubicBezTo>
                  <a:cubicBezTo>
                    <a:pt x="7344410" y="8717280"/>
                    <a:pt x="6676390" y="8848090"/>
                    <a:pt x="6118860" y="9499600"/>
                  </a:cubicBezTo>
                  <a:cubicBezTo>
                    <a:pt x="5561330" y="10151110"/>
                    <a:pt x="5115560" y="11325860"/>
                    <a:pt x="4527550" y="11569700"/>
                  </a:cubicBezTo>
                  <a:cubicBezTo>
                    <a:pt x="3940810" y="11813540"/>
                    <a:pt x="3211830" y="11126470"/>
                    <a:pt x="2321560" y="10668000"/>
                  </a:cubicBezTo>
                  <a:cubicBezTo>
                    <a:pt x="1430020" y="10208260"/>
                    <a:pt x="377190" y="9975850"/>
                    <a:pt x="187960" y="9345930"/>
                  </a:cubicBezTo>
                  <a:cubicBezTo>
                    <a:pt x="0" y="8714740"/>
                    <a:pt x="676910" y="7686040"/>
                    <a:pt x="697230" y="6668771"/>
                  </a:cubicBezTo>
                  <a:cubicBezTo>
                    <a:pt x="717550" y="5651501"/>
                    <a:pt x="81280" y="4646930"/>
                    <a:pt x="271780" y="4019551"/>
                  </a:cubicBezTo>
                  <a:cubicBezTo>
                    <a:pt x="462280" y="3392171"/>
                    <a:pt x="1479550" y="3144521"/>
                    <a:pt x="2349500" y="2456180"/>
                  </a:cubicBezTo>
                  <a:cubicBezTo>
                    <a:pt x="3220720" y="1767840"/>
                    <a:pt x="3944620" y="641351"/>
                    <a:pt x="4853940" y="320040"/>
                  </a:cubicBezTo>
                  <a:cubicBezTo>
                    <a:pt x="5763260" y="0"/>
                    <a:pt x="6856730" y="485140"/>
                    <a:pt x="7748270" y="1162051"/>
                  </a:cubicBezTo>
                </a:path>
              </a:pathLst>
            </a:custGeom>
            <a:solidFill>
              <a:srgbClr val="363D6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428750" y="2095500"/>
            <a:ext cx="14287500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3E4461"/>
                </a:solidFill>
                <a:latin typeface="Funtastic"/>
                <a:ea typeface="Funtastic"/>
                <a:cs typeface="Funtastic"/>
                <a:sym typeface="Funtastic"/>
              </a:rPr>
              <a:t>User Feedback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34000" y="5162550"/>
            <a:ext cx="10477500" cy="398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Users can submit feedback within the app to improve features.</a:t>
            </a:r>
          </a:p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Understanding user needs helps enhance the UX.</a:t>
            </a:r>
          </a:p>
          <a:p>
            <a:pPr algn="l" marL="809625" indent="-404812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750" strike="noStrike" u="none">
                <a:solidFill>
                  <a:srgbClr val="3E4461"/>
                </a:solidFill>
                <a:latin typeface="Nunito"/>
                <a:ea typeface="Nunito"/>
                <a:cs typeface="Nunito"/>
                <a:sym typeface="Nunito"/>
              </a:rPr>
              <a:t>Feedback is used to regularly update the application.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DAGf0fitWdk</dc:identifier>
  <dcterms:modified xsi:type="dcterms:W3CDTF">2011-08-01T06:04:30Z</dcterms:modified>
  <cp:revision>1</cp:revision>
  <dc:title>Smart Reminder Tracker helps users remember important tasks and events. It employs intuitive designs to make reminders easy to set and access.</dc:title>
</cp:coreProperties>
</file>