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73" r:id="rId10"/>
    <p:sldId id="265" r:id="rId11"/>
    <p:sldId id="267" r:id="rId12"/>
    <p:sldId id="274" r:id="rId13"/>
    <p:sldId id="275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8BF1E6-CC31-4BA8-AFAC-78E277D48E84}" v="548" dt="2022-05-30T19:07:24.979"/>
    <p1510:client id="{D658732C-B106-FCA1-DD09-F6E02163B378}" v="815" dt="2022-05-30T20:20:08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>
        <p:scale>
          <a:sx n="100" d="100"/>
          <a:sy n="100" d="100"/>
        </p:scale>
        <p:origin x="235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A67BA5-1F7F-469F-9C72-E7F2809BF1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9023522-0DDB-4D12-9ED9-6F792D99005F}">
      <dgm:prSet/>
      <dgm:spPr/>
      <dgm:t>
        <a:bodyPr/>
        <a:lstStyle/>
        <a:p>
          <a:r>
            <a:rPr lang="en-US"/>
            <a:t>Is Signed in</a:t>
          </a:r>
        </a:p>
      </dgm:t>
    </dgm:pt>
    <dgm:pt modelId="{B4BAFCC3-0E72-4F29-8418-8B4908A58DE0}" type="parTrans" cxnId="{614B706D-157D-440A-8C5A-741B68BFFE69}">
      <dgm:prSet/>
      <dgm:spPr/>
      <dgm:t>
        <a:bodyPr/>
        <a:lstStyle/>
        <a:p>
          <a:endParaRPr lang="en-US"/>
        </a:p>
      </dgm:t>
    </dgm:pt>
    <dgm:pt modelId="{196400D6-BC60-423A-9363-9EC34004EEFF}" type="sibTrans" cxnId="{614B706D-157D-440A-8C5A-741B68BFFE69}">
      <dgm:prSet/>
      <dgm:spPr/>
      <dgm:t>
        <a:bodyPr/>
        <a:lstStyle/>
        <a:p>
          <a:endParaRPr lang="en-US"/>
        </a:p>
      </dgm:t>
    </dgm:pt>
    <dgm:pt modelId="{0B50887A-BE6C-4848-B9F5-1CC8688AC38D}">
      <dgm:prSet/>
      <dgm:spPr/>
      <dgm:t>
        <a:bodyPr/>
        <a:lstStyle/>
        <a:p>
          <a:r>
            <a:rPr lang="en-US"/>
            <a:t>Is creating a document with a UID that matches their own.</a:t>
          </a:r>
        </a:p>
      </dgm:t>
    </dgm:pt>
    <dgm:pt modelId="{8B18551A-92B8-4C18-B394-3B249C446837}" type="parTrans" cxnId="{B90291AA-E749-425E-82B2-D796B48DE629}">
      <dgm:prSet/>
      <dgm:spPr/>
      <dgm:t>
        <a:bodyPr/>
        <a:lstStyle/>
        <a:p>
          <a:endParaRPr lang="en-US"/>
        </a:p>
      </dgm:t>
    </dgm:pt>
    <dgm:pt modelId="{875F6AF5-405F-4644-9EF9-7B83B8B7BAD9}" type="sibTrans" cxnId="{B90291AA-E749-425E-82B2-D796B48DE629}">
      <dgm:prSet/>
      <dgm:spPr/>
      <dgm:t>
        <a:bodyPr/>
        <a:lstStyle/>
        <a:p>
          <a:endParaRPr lang="en-US"/>
        </a:p>
      </dgm:t>
    </dgm:pt>
    <dgm:pt modelId="{75CB16F5-63B5-47DF-8B58-5070AF7A466E}">
      <dgm:prSet/>
      <dgm:spPr/>
      <dgm:t>
        <a:bodyPr/>
        <a:lstStyle/>
        <a:p>
          <a:r>
            <a:rPr lang="en-US"/>
            <a:t>Is using less than 255 text characters.</a:t>
          </a:r>
        </a:p>
      </dgm:t>
    </dgm:pt>
    <dgm:pt modelId="{DB61BE13-8DB8-4626-BA00-2892D7A1AAB7}" type="parTrans" cxnId="{A6500389-A1C8-427C-BE17-F76BDBDF1BB0}">
      <dgm:prSet/>
      <dgm:spPr/>
      <dgm:t>
        <a:bodyPr/>
        <a:lstStyle/>
        <a:p>
          <a:endParaRPr lang="en-US"/>
        </a:p>
      </dgm:t>
    </dgm:pt>
    <dgm:pt modelId="{AB0EA825-C2D6-4236-83DE-6A9F397967F0}" type="sibTrans" cxnId="{A6500389-A1C8-427C-BE17-F76BDBDF1BB0}">
      <dgm:prSet/>
      <dgm:spPr/>
      <dgm:t>
        <a:bodyPr/>
        <a:lstStyle/>
        <a:p>
          <a:endParaRPr lang="en-US"/>
        </a:p>
      </dgm:t>
    </dgm:pt>
    <dgm:pt modelId="{14C6B291-6B66-4BA8-95C4-0DCAF4831407}">
      <dgm:prSet/>
      <dgm:spPr/>
      <dgm:t>
        <a:bodyPr/>
        <a:lstStyle/>
        <a:p>
          <a:r>
            <a:rPr lang="en-US"/>
            <a:t>Is not trying to modify the timestamp.</a:t>
          </a:r>
        </a:p>
      </dgm:t>
    </dgm:pt>
    <dgm:pt modelId="{818A6553-9D0F-4C68-AE0F-D1AF33A303F2}" type="parTrans" cxnId="{017950E0-EFAC-4619-992A-83525C65ECB3}">
      <dgm:prSet/>
      <dgm:spPr/>
      <dgm:t>
        <a:bodyPr/>
        <a:lstStyle/>
        <a:p>
          <a:endParaRPr lang="en-US"/>
        </a:p>
      </dgm:t>
    </dgm:pt>
    <dgm:pt modelId="{C69F8A0A-A6C4-41BC-B38C-8F0EFA2DE5E7}" type="sibTrans" cxnId="{017950E0-EFAC-4619-992A-83525C65ECB3}">
      <dgm:prSet/>
      <dgm:spPr/>
      <dgm:t>
        <a:bodyPr/>
        <a:lstStyle/>
        <a:p>
          <a:endParaRPr lang="en-US"/>
        </a:p>
      </dgm:t>
    </dgm:pt>
    <dgm:pt modelId="{3C595E89-A728-420E-925D-A924041F0016}" type="pres">
      <dgm:prSet presAssocID="{5FA67BA5-1F7F-469F-9C72-E7F2809BF12C}" presName="root" presStyleCnt="0">
        <dgm:presLayoutVars>
          <dgm:dir/>
          <dgm:resizeHandles val="exact"/>
        </dgm:presLayoutVars>
      </dgm:prSet>
      <dgm:spPr/>
    </dgm:pt>
    <dgm:pt modelId="{112F1922-9EA7-45CD-AE7A-FC665939A0F7}" type="pres">
      <dgm:prSet presAssocID="{C9023522-0DDB-4D12-9ED9-6F792D99005F}" presName="compNode" presStyleCnt="0"/>
      <dgm:spPr/>
    </dgm:pt>
    <dgm:pt modelId="{37EAD776-A212-4047-AD23-770D88FBF48D}" type="pres">
      <dgm:prSet presAssocID="{C9023522-0DDB-4D12-9ED9-6F792D99005F}" presName="bgRect" presStyleLbl="bgShp" presStyleIdx="0" presStyleCnt="4"/>
      <dgm:spPr/>
    </dgm:pt>
    <dgm:pt modelId="{E93D509A-968D-485C-8923-FFF5C769D834}" type="pres">
      <dgm:prSet presAssocID="{C9023522-0DDB-4D12-9ED9-6F792D99005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13577D4A-7553-4856-AFC4-4D5F46D0AA9F}" type="pres">
      <dgm:prSet presAssocID="{C9023522-0DDB-4D12-9ED9-6F792D99005F}" presName="spaceRect" presStyleCnt="0"/>
      <dgm:spPr/>
    </dgm:pt>
    <dgm:pt modelId="{4FFEE3C0-E339-4E85-AD65-FE6562D6FAB6}" type="pres">
      <dgm:prSet presAssocID="{C9023522-0DDB-4D12-9ED9-6F792D99005F}" presName="parTx" presStyleLbl="revTx" presStyleIdx="0" presStyleCnt="4">
        <dgm:presLayoutVars>
          <dgm:chMax val="0"/>
          <dgm:chPref val="0"/>
        </dgm:presLayoutVars>
      </dgm:prSet>
      <dgm:spPr/>
    </dgm:pt>
    <dgm:pt modelId="{72C1A688-0225-4CED-B2A5-8B6E5135B98B}" type="pres">
      <dgm:prSet presAssocID="{196400D6-BC60-423A-9363-9EC34004EEFF}" presName="sibTrans" presStyleCnt="0"/>
      <dgm:spPr/>
    </dgm:pt>
    <dgm:pt modelId="{775668AC-7675-4D51-B076-C0FF5BA93C6B}" type="pres">
      <dgm:prSet presAssocID="{0B50887A-BE6C-4848-B9F5-1CC8688AC38D}" presName="compNode" presStyleCnt="0"/>
      <dgm:spPr/>
    </dgm:pt>
    <dgm:pt modelId="{CF26F78A-7ABD-4C63-ADBC-1211B09305B2}" type="pres">
      <dgm:prSet presAssocID="{0B50887A-BE6C-4848-B9F5-1CC8688AC38D}" presName="bgRect" presStyleLbl="bgShp" presStyleIdx="1" presStyleCnt="4"/>
      <dgm:spPr/>
    </dgm:pt>
    <dgm:pt modelId="{C9376DB9-DE76-4EBC-A77B-9C4F76CB3B15}" type="pres">
      <dgm:prSet presAssocID="{0B50887A-BE6C-4848-B9F5-1CC8688AC38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E138CA1-AFE2-42ED-BA13-7BDB90675BF5}" type="pres">
      <dgm:prSet presAssocID="{0B50887A-BE6C-4848-B9F5-1CC8688AC38D}" presName="spaceRect" presStyleCnt="0"/>
      <dgm:spPr/>
    </dgm:pt>
    <dgm:pt modelId="{486B7C6E-31CD-40E2-8A35-EB33B7F84570}" type="pres">
      <dgm:prSet presAssocID="{0B50887A-BE6C-4848-B9F5-1CC8688AC38D}" presName="parTx" presStyleLbl="revTx" presStyleIdx="1" presStyleCnt="4">
        <dgm:presLayoutVars>
          <dgm:chMax val="0"/>
          <dgm:chPref val="0"/>
        </dgm:presLayoutVars>
      </dgm:prSet>
      <dgm:spPr/>
    </dgm:pt>
    <dgm:pt modelId="{FE242C96-6982-4284-B73D-3EDB2E3B25EF}" type="pres">
      <dgm:prSet presAssocID="{875F6AF5-405F-4644-9EF9-7B83B8B7BAD9}" presName="sibTrans" presStyleCnt="0"/>
      <dgm:spPr/>
    </dgm:pt>
    <dgm:pt modelId="{27FE4587-8FD7-476A-B23B-A5DB5CF5ADC9}" type="pres">
      <dgm:prSet presAssocID="{75CB16F5-63B5-47DF-8B58-5070AF7A466E}" presName="compNode" presStyleCnt="0"/>
      <dgm:spPr/>
    </dgm:pt>
    <dgm:pt modelId="{E18415A0-F3CD-45A6-9338-159E140C8C6F}" type="pres">
      <dgm:prSet presAssocID="{75CB16F5-63B5-47DF-8B58-5070AF7A466E}" presName="bgRect" presStyleLbl="bgShp" presStyleIdx="2" presStyleCnt="4"/>
      <dgm:spPr/>
    </dgm:pt>
    <dgm:pt modelId="{BBE51B33-61EA-4656-8620-1C88EB7BBB60}" type="pres">
      <dgm:prSet presAssocID="{75CB16F5-63B5-47DF-8B58-5070AF7A466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45F48459-483C-478A-ACF2-39E8E9BA6835}" type="pres">
      <dgm:prSet presAssocID="{75CB16F5-63B5-47DF-8B58-5070AF7A466E}" presName="spaceRect" presStyleCnt="0"/>
      <dgm:spPr/>
    </dgm:pt>
    <dgm:pt modelId="{129D38B7-9C08-44D6-84F2-C174105887E4}" type="pres">
      <dgm:prSet presAssocID="{75CB16F5-63B5-47DF-8B58-5070AF7A466E}" presName="parTx" presStyleLbl="revTx" presStyleIdx="2" presStyleCnt="4">
        <dgm:presLayoutVars>
          <dgm:chMax val="0"/>
          <dgm:chPref val="0"/>
        </dgm:presLayoutVars>
      </dgm:prSet>
      <dgm:spPr/>
    </dgm:pt>
    <dgm:pt modelId="{E68EA362-0A8D-4C60-98FE-F310697CA449}" type="pres">
      <dgm:prSet presAssocID="{AB0EA825-C2D6-4236-83DE-6A9F397967F0}" presName="sibTrans" presStyleCnt="0"/>
      <dgm:spPr/>
    </dgm:pt>
    <dgm:pt modelId="{83A01FF9-6AC0-43BD-91CA-36DDCC91D620}" type="pres">
      <dgm:prSet presAssocID="{14C6B291-6B66-4BA8-95C4-0DCAF4831407}" presName="compNode" presStyleCnt="0"/>
      <dgm:spPr/>
    </dgm:pt>
    <dgm:pt modelId="{2CBA5472-BA10-40BE-B3DE-CD3BD4A306F9}" type="pres">
      <dgm:prSet presAssocID="{14C6B291-6B66-4BA8-95C4-0DCAF4831407}" presName="bgRect" presStyleLbl="bgShp" presStyleIdx="3" presStyleCnt="4"/>
      <dgm:spPr/>
    </dgm:pt>
    <dgm:pt modelId="{A54611EE-868D-43A6-8FDD-069BB450C7ED}" type="pres">
      <dgm:prSet presAssocID="{14C6B291-6B66-4BA8-95C4-0DCAF483140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AAB44BD7-1686-46B1-BE25-F594E5130B40}" type="pres">
      <dgm:prSet presAssocID="{14C6B291-6B66-4BA8-95C4-0DCAF4831407}" presName="spaceRect" presStyleCnt="0"/>
      <dgm:spPr/>
    </dgm:pt>
    <dgm:pt modelId="{2066331B-4216-4EC8-BAC6-4311435BFBC6}" type="pres">
      <dgm:prSet presAssocID="{14C6B291-6B66-4BA8-95C4-0DCAF483140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F6B5814-346B-471B-B611-D1F509CA9576}" type="presOf" srcId="{5FA67BA5-1F7F-469F-9C72-E7F2809BF12C}" destId="{3C595E89-A728-420E-925D-A924041F0016}" srcOrd="0" destOrd="0" presId="urn:microsoft.com/office/officeart/2018/2/layout/IconVerticalSolidList"/>
    <dgm:cxn modelId="{D87CD71E-3C75-48ED-A694-71DE98E3B5F1}" type="presOf" srcId="{0B50887A-BE6C-4848-B9F5-1CC8688AC38D}" destId="{486B7C6E-31CD-40E2-8A35-EB33B7F84570}" srcOrd="0" destOrd="0" presId="urn:microsoft.com/office/officeart/2018/2/layout/IconVerticalSolidList"/>
    <dgm:cxn modelId="{614B706D-157D-440A-8C5A-741B68BFFE69}" srcId="{5FA67BA5-1F7F-469F-9C72-E7F2809BF12C}" destId="{C9023522-0DDB-4D12-9ED9-6F792D99005F}" srcOrd="0" destOrd="0" parTransId="{B4BAFCC3-0E72-4F29-8418-8B4908A58DE0}" sibTransId="{196400D6-BC60-423A-9363-9EC34004EEFF}"/>
    <dgm:cxn modelId="{7F94B974-0239-4D7F-9A11-4899DBBB426E}" type="presOf" srcId="{C9023522-0DDB-4D12-9ED9-6F792D99005F}" destId="{4FFEE3C0-E339-4E85-AD65-FE6562D6FAB6}" srcOrd="0" destOrd="0" presId="urn:microsoft.com/office/officeart/2018/2/layout/IconVerticalSolidList"/>
    <dgm:cxn modelId="{A6500389-A1C8-427C-BE17-F76BDBDF1BB0}" srcId="{5FA67BA5-1F7F-469F-9C72-E7F2809BF12C}" destId="{75CB16F5-63B5-47DF-8B58-5070AF7A466E}" srcOrd="2" destOrd="0" parTransId="{DB61BE13-8DB8-4626-BA00-2892D7A1AAB7}" sibTransId="{AB0EA825-C2D6-4236-83DE-6A9F397967F0}"/>
    <dgm:cxn modelId="{33972B99-B26A-48F7-8DBA-7F1ABBBF68B9}" type="presOf" srcId="{14C6B291-6B66-4BA8-95C4-0DCAF4831407}" destId="{2066331B-4216-4EC8-BAC6-4311435BFBC6}" srcOrd="0" destOrd="0" presId="urn:microsoft.com/office/officeart/2018/2/layout/IconVerticalSolidList"/>
    <dgm:cxn modelId="{B90291AA-E749-425E-82B2-D796B48DE629}" srcId="{5FA67BA5-1F7F-469F-9C72-E7F2809BF12C}" destId="{0B50887A-BE6C-4848-B9F5-1CC8688AC38D}" srcOrd="1" destOrd="0" parTransId="{8B18551A-92B8-4C18-B394-3B249C446837}" sibTransId="{875F6AF5-405F-4644-9EF9-7B83B8B7BAD9}"/>
    <dgm:cxn modelId="{017950E0-EFAC-4619-992A-83525C65ECB3}" srcId="{5FA67BA5-1F7F-469F-9C72-E7F2809BF12C}" destId="{14C6B291-6B66-4BA8-95C4-0DCAF4831407}" srcOrd="3" destOrd="0" parTransId="{818A6553-9D0F-4C68-AE0F-D1AF33A303F2}" sibTransId="{C69F8A0A-A6C4-41BC-B38C-8F0EFA2DE5E7}"/>
    <dgm:cxn modelId="{6B72C5FD-12FD-4311-9F62-55E81C375114}" type="presOf" srcId="{75CB16F5-63B5-47DF-8B58-5070AF7A466E}" destId="{129D38B7-9C08-44D6-84F2-C174105887E4}" srcOrd="0" destOrd="0" presId="urn:microsoft.com/office/officeart/2018/2/layout/IconVerticalSolidList"/>
    <dgm:cxn modelId="{DF131A42-4D21-4C49-8CEE-620D54898EF2}" type="presParOf" srcId="{3C595E89-A728-420E-925D-A924041F0016}" destId="{112F1922-9EA7-45CD-AE7A-FC665939A0F7}" srcOrd="0" destOrd="0" presId="urn:microsoft.com/office/officeart/2018/2/layout/IconVerticalSolidList"/>
    <dgm:cxn modelId="{6F7132F2-D328-4148-982C-483A4930E4F2}" type="presParOf" srcId="{112F1922-9EA7-45CD-AE7A-FC665939A0F7}" destId="{37EAD776-A212-4047-AD23-770D88FBF48D}" srcOrd="0" destOrd="0" presId="urn:microsoft.com/office/officeart/2018/2/layout/IconVerticalSolidList"/>
    <dgm:cxn modelId="{954CE890-1FB6-4101-8F9E-4F069F3F978F}" type="presParOf" srcId="{112F1922-9EA7-45CD-AE7A-FC665939A0F7}" destId="{E93D509A-968D-485C-8923-FFF5C769D834}" srcOrd="1" destOrd="0" presId="urn:microsoft.com/office/officeart/2018/2/layout/IconVerticalSolidList"/>
    <dgm:cxn modelId="{FE6E9009-B471-45C4-9774-C04D91A655ED}" type="presParOf" srcId="{112F1922-9EA7-45CD-AE7A-FC665939A0F7}" destId="{13577D4A-7553-4856-AFC4-4D5F46D0AA9F}" srcOrd="2" destOrd="0" presId="urn:microsoft.com/office/officeart/2018/2/layout/IconVerticalSolidList"/>
    <dgm:cxn modelId="{5C15FD1E-36B8-461B-BE6E-C115D665E2C0}" type="presParOf" srcId="{112F1922-9EA7-45CD-AE7A-FC665939A0F7}" destId="{4FFEE3C0-E339-4E85-AD65-FE6562D6FAB6}" srcOrd="3" destOrd="0" presId="urn:microsoft.com/office/officeart/2018/2/layout/IconVerticalSolidList"/>
    <dgm:cxn modelId="{028BEA33-A405-4D03-A7E4-FA70A125378E}" type="presParOf" srcId="{3C595E89-A728-420E-925D-A924041F0016}" destId="{72C1A688-0225-4CED-B2A5-8B6E5135B98B}" srcOrd="1" destOrd="0" presId="urn:microsoft.com/office/officeart/2018/2/layout/IconVerticalSolidList"/>
    <dgm:cxn modelId="{0E178F56-D3F9-4456-A65B-826C5079B1E9}" type="presParOf" srcId="{3C595E89-A728-420E-925D-A924041F0016}" destId="{775668AC-7675-4D51-B076-C0FF5BA93C6B}" srcOrd="2" destOrd="0" presId="urn:microsoft.com/office/officeart/2018/2/layout/IconVerticalSolidList"/>
    <dgm:cxn modelId="{10E20336-FDF4-4A4B-8ACE-773A701BF43B}" type="presParOf" srcId="{775668AC-7675-4D51-B076-C0FF5BA93C6B}" destId="{CF26F78A-7ABD-4C63-ADBC-1211B09305B2}" srcOrd="0" destOrd="0" presId="urn:microsoft.com/office/officeart/2018/2/layout/IconVerticalSolidList"/>
    <dgm:cxn modelId="{15744702-A23D-4CC5-A346-F3790D2A43FE}" type="presParOf" srcId="{775668AC-7675-4D51-B076-C0FF5BA93C6B}" destId="{C9376DB9-DE76-4EBC-A77B-9C4F76CB3B15}" srcOrd="1" destOrd="0" presId="urn:microsoft.com/office/officeart/2018/2/layout/IconVerticalSolidList"/>
    <dgm:cxn modelId="{C34E5008-BD28-4A9A-938A-106C4B310759}" type="presParOf" srcId="{775668AC-7675-4D51-B076-C0FF5BA93C6B}" destId="{0E138CA1-AFE2-42ED-BA13-7BDB90675BF5}" srcOrd="2" destOrd="0" presId="urn:microsoft.com/office/officeart/2018/2/layout/IconVerticalSolidList"/>
    <dgm:cxn modelId="{DCFCAE4A-3984-42F9-9C78-E01FE791FE0C}" type="presParOf" srcId="{775668AC-7675-4D51-B076-C0FF5BA93C6B}" destId="{486B7C6E-31CD-40E2-8A35-EB33B7F84570}" srcOrd="3" destOrd="0" presId="urn:microsoft.com/office/officeart/2018/2/layout/IconVerticalSolidList"/>
    <dgm:cxn modelId="{95F61653-63EA-4FC2-B266-DF4B4D755636}" type="presParOf" srcId="{3C595E89-A728-420E-925D-A924041F0016}" destId="{FE242C96-6982-4284-B73D-3EDB2E3B25EF}" srcOrd="3" destOrd="0" presId="urn:microsoft.com/office/officeart/2018/2/layout/IconVerticalSolidList"/>
    <dgm:cxn modelId="{C5275F1F-5544-4AC5-AFA8-791C6B66EB7D}" type="presParOf" srcId="{3C595E89-A728-420E-925D-A924041F0016}" destId="{27FE4587-8FD7-476A-B23B-A5DB5CF5ADC9}" srcOrd="4" destOrd="0" presId="urn:microsoft.com/office/officeart/2018/2/layout/IconVerticalSolidList"/>
    <dgm:cxn modelId="{02253768-B871-46F6-BC78-2C2461FEB80B}" type="presParOf" srcId="{27FE4587-8FD7-476A-B23B-A5DB5CF5ADC9}" destId="{E18415A0-F3CD-45A6-9338-159E140C8C6F}" srcOrd="0" destOrd="0" presId="urn:microsoft.com/office/officeart/2018/2/layout/IconVerticalSolidList"/>
    <dgm:cxn modelId="{5A196DD7-44BC-43EC-941E-37BE9132CC20}" type="presParOf" srcId="{27FE4587-8FD7-476A-B23B-A5DB5CF5ADC9}" destId="{BBE51B33-61EA-4656-8620-1C88EB7BBB60}" srcOrd="1" destOrd="0" presId="urn:microsoft.com/office/officeart/2018/2/layout/IconVerticalSolidList"/>
    <dgm:cxn modelId="{F7B2F124-CAAC-46D6-B0CC-3300878F7613}" type="presParOf" srcId="{27FE4587-8FD7-476A-B23B-A5DB5CF5ADC9}" destId="{45F48459-483C-478A-ACF2-39E8E9BA6835}" srcOrd="2" destOrd="0" presId="urn:microsoft.com/office/officeart/2018/2/layout/IconVerticalSolidList"/>
    <dgm:cxn modelId="{74C6013C-BCAB-4DF6-9C9C-6EC3CAC1241C}" type="presParOf" srcId="{27FE4587-8FD7-476A-B23B-A5DB5CF5ADC9}" destId="{129D38B7-9C08-44D6-84F2-C174105887E4}" srcOrd="3" destOrd="0" presId="urn:microsoft.com/office/officeart/2018/2/layout/IconVerticalSolidList"/>
    <dgm:cxn modelId="{172775D1-0BE6-45B8-9552-669276FAA54E}" type="presParOf" srcId="{3C595E89-A728-420E-925D-A924041F0016}" destId="{E68EA362-0A8D-4C60-98FE-F310697CA449}" srcOrd="5" destOrd="0" presId="urn:microsoft.com/office/officeart/2018/2/layout/IconVerticalSolidList"/>
    <dgm:cxn modelId="{D3DF1E8F-5B6B-4139-9D3A-1B7EBE618D9F}" type="presParOf" srcId="{3C595E89-A728-420E-925D-A924041F0016}" destId="{83A01FF9-6AC0-43BD-91CA-36DDCC91D620}" srcOrd="6" destOrd="0" presId="urn:microsoft.com/office/officeart/2018/2/layout/IconVerticalSolidList"/>
    <dgm:cxn modelId="{567C079E-ED3C-43CD-90FB-CF3DEA57DB7D}" type="presParOf" srcId="{83A01FF9-6AC0-43BD-91CA-36DDCC91D620}" destId="{2CBA5472-BA10-40BE-B3DE-CD3BD4A306F9}" srcOrd="0" destOrd="0" presId="urn:microsoft.com/office/officeart/2018/2/layout/IconVerticalSolidList"/>
    <dgm:cxn modelId="{919E69B0-FB68-4774-B471-81BACEDA51F8}" type="presParOf" srcId="{83A01FF9-6AC0-43BD-91CA-36DDCC91D620}" destId="{A54611EE-868D-43A6-8FDD-069BB450C7ED}" srcOrd="1" destOrd="0" presId="urn:microsoft.com/office/officeart/2018/2/layout/IconVerticalSolidList"/>
    <dgm:cxn modelId="{79D5D49F-4516-4179-A366-11DCF8666728}" type="presParOf" srcId="{83A01FF9-6AC0-43BD-91CA-36DDCC91D620}" destId="{AAB44BD7-1686-46B1-BE25-F594E5130B40}" srcOrd="2" destOrd="0" presId="urn:microsoft.com/office/officeart/2018/2/layout/IconVerticalSolidList"/>
    <dgm:cxn modelId="{9E875681-1408-4CB4-A3FB-8165BD7C0485}" type="presParOf" srcId="{83A01FF9-6AC0-43BD-91CA-36DDCC91D620}" destId="{2066331B-4216-4EC8-BAC6-4311435BFB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EAD776-A212-4047-AD23-770D88FBF48D}">
      <dsp:nvSpPr>
        <dsp:cNvPr id="0" name=""/>
        <dsp:cNvSpPr/>
      </dsp:nvSpPr>
      <dsp:spPr>
        <a:xfrm>
          <a:off x="0" y="2118"/>
          <a:ext cx="6492875" cy="10739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3D509A-968D-485C-8923-FFF5C769D834}">
      <dsp:nvSpPr>
        <dsp:cNvPr id="0" name=""/>
        <dsp:cNvSpPr/>
      </dsp:nvSpPr>
      <dsp:spPr>
        <a:xfrm>
          <a:off x="324863" y="243752"/>
          <a:ext cx="590660" cy="590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EE3C0-E339-4E85-AD65-FE6562D6FAB6}">
      <dsp:nvSpPr>
        <dsp:cNvPr id="0" name=""/>
        <dsp:cNvSpPr/>
      </dsp:nvSpPr>
      <dsp:spPr>
        <a:xfrm>
          <a:off x="1240387" y="2118"/>
          <a:ext cx="5252487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Is Signed in</a:t>
          </a:r>
        </a:p>
      </dsp:txBody>
      <dsp:txXfrm>
        <a:off x="1240387" y="2118"/>
        <a:ext cx="5252487" cy="1073928"/>
      </dsp:txXfrm>
    </dsp:sp>
    <dsp:sp modelId="{CF26F78A-7ABD-4C63-ADBC-1211B09305B2}">
      <dsp:nvSpPr>
        <dsp:cNvPr id="0" name=""/>
        <dsp:cNvSpPr/>
      </dsp:nvSpPr>
      <dsp:spPr>
        <a:xfrm>
          <a:off x="0" y="1344530"/>
          <a:ext cx="6492875" cy="10739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376DB9-DE76-4EBC-A77B-9C4F76CB3B15}">
      <dsp:nvSpPr>
        <dsp:cNvPr id="0" name=""/>
        <dsp:cNvSpPr/>
      </dsp:nvSpPr>
      <dsp:spPr>
        <a:xfrm>
          <a:off x="324863" y="1586164"/>
          <a:ext cx="590660" cy="590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B7C6E-31CD-40E2-8A35-EB33B7F84570}">
      <dsp:nvSpPr>
        <dsp:cNvPr id="0" name=""/>
        <dsp:cNvSpPr/>
      </dsp:nvSpPr>
      <dsp:spPr>
        <a:xfrm>
          <a:off x="1240387" y="1344530"/>
          <a:ext cx="5252487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Is creating a document with a UID that matches their own.</a:t>
          </a:r>
        </a:p>
      </dsp:txBody>
      <dsp:txXfrm>
        <a:off x="1240387" y="1344530"/>
        <a:ext cx="5252487" cy="1073928"/>
      </dsp:txXfrm>
    </dsp:sp>
    <dsp:sp modelId="{E18415A0-F3CD-45A6-9338-159E140C8C6F}">
      <dsp:nvSpPr>
        <dsp:cNvPr id="0" name=""/>
        <dsp:cNvSpPr/>
      </dsp:nvSpPr>
      <dsp:spPr>
        <a:xfrm>
          <a:off x="0" y="2686941"/>
          <a:ext cx="6492875" cy="10739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E51B33-61EA-4656-8620-1C88EB7BBB60}">
      <dsp:nvSpPr>
        <dsp:cNvPr id="0" name=""/>
        <dsp:cNvSpPr/>
      </dsp:nvSpPr>
      <dsp:spPr>
        <a:xfrm>
          <a:off x="324863" y="2928575"/>
          <a:ext cx="590660" cy="590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D38B7-9C08-44D6-84F2-C174105887E4}">
      <dsp:nvSpPr>
        <dsp:cNvPr id="0" name=""/>
        <dsp:cNvSpPr/>
      </dsp:nvSpPr>
      <dsp:spPr>
        <a:xfrm>
          <a:off x="1240387" y="2686941"/>
          <a:ext cx="5252487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Is using less than 255 text characters.</a:t>
          </a:r>
        </a:p>
      </dsp:txBody>
      <dsp:txXfrm>
        <a:off x="1240387" y="2686941"/>
        <a:ext cx="5252487" cy="1073928"/>
      </dsp:txXfrm>
    </dsp:sp>
    <dsp:sp modelId="{2CBA5472-BA10-40BE-B3DE-CD3BD4A306F9}">
      <dsp:nvSpPr>
        <dsp:cNvPr id="0" name=""/>
        <dsp:cNvSpPr/>
      </dsp:nvSpPr>
      <dsp:spPr>
        <a:xfrm>
          <a:off x="0" y="4029352"/>
          <a:ext cx="6492875" cy="10739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611EE-868D-43A6-8FDD-069BB450C7ED}">
      <dsp:nvSpPr>
        <dsp:cNvPr id="0" name=""/>
        <dsp:cNvSpPr/>
      </dsp:nvSpPr>
      <dsp:spPr>
        <a:xfrm>
          <a:off x="324863" y="4270986"/>
          <a:ext cx="590660" cy="5906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6331B-4216-4EC8-BAC6-4311435BFBC6}">
      <dsp:nvSpPr>
        <dsp:cNvPr id="0" name=""/>
        <dsp:cNvSpPr/>
      </dsp:nvSpPr>
      <dsp:spPr>
        <a:xfrm>
          <a:off x="1240387" y="4029352"/>
          <a:ext cx="5252487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Is not trying to modify the timestamp.</a:t>
          </a:r>
        </a:p>
      </dsp:txBody>
      <dsp:txXfrm>
        <a:off x="1240387" y="4029352"/>
        <a:ext cx="5252487" cy="1073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4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6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93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43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28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593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760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07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78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183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64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1484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20667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6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9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1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28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2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3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9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7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2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  <p:sldLayoutId id="2147483732" r:id="rId20"/>
    <p:sldLayoutId id="2147483733" r:id="rId2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reate-react-app.dev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6467" y="503946"/>
            <a:ext cx="3146002" cy="1686805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/>
              <a:t>GoChat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5433" y="643467"/>
            <a:ext cx="3198754" cy="52284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 dirty="0"/>
              <a:t>WEB APPLICATION BY:</a:t>
            </a:r>
          </a:p>
          <a:p>
            <a:pPr algn="l"/>
            <a:endParaRPr lang="en-US" sz="2800" dirty="0"/>
          </a:p>
          <a:p>
            <a:pPr algn="l"/>
            <a:r>
              <a:rPr lang="en-US" dirty="0"/>
              <a:t>Arpit Barjati</a:t>
            </a:r>
          </a:p>
          <a:p>
            <a:pPr algn="l"/>
            <a:r>
              <a:rPr lang="en-US" dirty="0"/>
              <a:t>Dilpreet Kaur</a:t>
            </a:r>
          </a:p>
          <a:p>
            <a:pPr algn="l"/>
            <a:r>
              <a:rPr lang="en-US" dirty="0"/>
              <a:t>Harleen Kaur</a:t>
            </a:r>
          </a:p>
          <a:p>
            <a:pPr algn="l"/>
            <a:r>
              <a:rPr lang="en-US" dirty="0"/>
              <a:t>Harsimran Singh</a:t>
            </a:r>
          </a:p>
          <a:p>
            <a:pPr algn="l"/>
            <a:r>
              <a:rPr lang="en-US" dirty="0"/>
              <a:t>Price Goyal</a:t>
            </a:r>
          </a:p>
          <a:p>
            <a:pPr algn="l"/>
            <a:endParaRPr lang="en-US"/>
          </a:p>
        </p:txBody>
      </p:sp>
      <p:pic>
        <p:nvPicPr>
          <p:cNvPr id="4" name="Graphic 4" descr="Chat with solid fill">
            <a:extLst>
              <a:ext uri="{FF2B5EF4-FFF2-40B4-BE49-F238E27FC236}">
                <a16:creationId xmlns:a16="http://schemas.microsoft.com/office/drawing/2014/main" id="{454F0CF3-25A1-DE6D-6B81-6AE806FE3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2885" y="1007771"/>
            <a:ext cx="914400" cy="914400"/>
          </a:xfrm>
          <a:prstGeom prst="rect">
            <a:avLst/>
          </a:prstGeom>
        </p:spPr>
      </p:pic>
      <p:pic>
        <p:nvPicPr>
          <p:cNvPr id="5" name="Graphic 5" descr="Laptop with phone and calculator">
            <a:extLst>
              <a:ext uri="{FF2B5EF4-FFF2-40B4-BE49-F238E27FC236}">
                <a16:creationId xmlns:a16="http://schemas.microsoft.com/office/drawing/2014/main" id="{85FEBDFA-186C-6127-3C9D-E363FD631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8620" y="2098183"/>
            <a:ext cx="4250027" cy="418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2F699-A782-8898-90B7-81BB24A6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15" y="1433590"/>
            <a:ext cx="4014859" cy="3733242"/>
          </a:xfrm>
        </p:spPr>
        <p:txBody>
          <a:bodyPr>
            <a:normAutofit/>
          </a:bodyPr>
          <a:lstStyle/>
          <a:p>
            <a:r>
              <a:rPr lang="en-US" sz="3200" dirty="0"/>
              <a:t>READ CHAT MESSAGES</a:t>
            </a:r>
            <a:br>
              <a:rPr lang="en-US" sz="3600" dirty="0"/>
            </a:br>
            <a:br>
              <a:rPr lang="en-US" sz="3600" dirty="0"/>
            </a:br>
            <a:r>
              <a:rPr lang="en-US" sz="2000" dirty="0">
                <a:ea typeface="+mj-lt"/>
                <a:cs typeface="+mj-lt"/>
              </a:rPr>
              <a:t>Make a query to the database, then listen to the data in realtime with the </a:t>
            </a:r>
            <a:r>
              <a:rPr lang="en-US" sz="2000" b="1" dirty="0">
                <a:latin typeface="Consolas"/>
              </a:rPr>
              <a:t>useCollectionData</a:t>
            </a:r>
            <a:r>
              <a:rPr lang="en-US" sz="2000" dirty="0">
                <a:ea typeface="+mj-lt"/>
                <a:cs typeface="+mj-lt"/>
              </a:rPr>
              <a:t> hook.</a:t>
            </a:r>
            <a:endParaRPr lang="en-US" sz="20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8" descr="Text&#10;&#10;Description automatically generated">
            <a:extLst>
              <a:ext uri="{FF2B5EF4-FFF2-40B4-BE49-F238E27FC236}">
                <a16:creationId xmlns:a16="http://schemas.microsoft.com/office/drawing/2014/main" id="{0E64DB28-BF30-2E45-03BA-5FD8EB565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315" y="985503"/>
            <a:ext cx="6263425" cy="1452627"/>
          </a:xfrm>
          <a:prstGeom prst="rect">
            <a:avLst/>
          </a:prstGeom>
        </p:spPr>
      </p:pic>
      <p:pic>
        <p:nvPicPr>
          <p:cNvPr id="19" name="Picture 20" descr="A picture containing text&#10;&#10;Description automatically generated">
            <a:extLst>
              <a:ext uri="{FF2B5EF4-FFF2-40B4-BE49-F238E27FC236}">
                <a16:creationId xmlns:a16="http://schemas.microsoft.com/office/drawing/2014/main" id="{98E61C10-A2A3-FCE6-3B84-523840831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315" y="2576417"/>
            <a:ext cx="6263425" cy="1694434"/>
          </a:xfrm>
          <a:prstGeom prst="rect">
            <a:avLst/>
          </a:prstGeom>
        </p:spPr>
      </p:pic>
      <p:pic>
        <p:nvPicPr>
          <p:cNvPr id="21" name="Picture 21" descr="Text&#10;&#10;Description automatically generated">
            <a:extLst>
              <a:ext uri="{FF2B5EF4-FFF2-40B4-BE49-F238E27FC236}">
                <a16:creationId xmlns:a16="http://schemas.microsoft.com/office/drawing/2014/main" id="{CF10AF7D-2AA3-2546-C6BD-6709BB7A3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315" y="4408395"/>
            <a:ext cx="6263425" cy="91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46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56C5F458-F0B9-4584-B7A3-BA39F9E9F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EF5CE756-E024-433C-98E3-931095C81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0B4D7F81-EC0F-4E8E-8D3F-BCBF50359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9DEF7606-46AD-4ECA-8815-33A3217D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778C7720-6627-4BE3-9174-54CD26E72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3D25C4CC-C750-4C0A-ADB5-CFA9FFAE5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D6834B30-F11B-40AA-A8C8-0EF0710DB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77" name="Rounded Rectangle 6">
            <a:extLst>
              <a:ext uri="{FF2B5EF4-FFF2-40B4-BE49-F238E27FC236}">
                <a16:creationId xmlns:a16="http://schemas.microsoft.com/office/drawing/2014/main" id="{3AA011D0-5370-4565-A6FE-985250DD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347" y="648931"/>
            <a:ext cx="5421985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97610F5F-FBFA-2649-B3F7-CD810AA0A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105" y="840047"/>
            <a:ext cx="4613003" cy="2491564"/>
          </a:xfrm>
          <a:prstGeom prst="rect">
            <a:avLst/>
          </a:prstGeom>
        </p:spPr>
      </p:pic>
      <p:pic>
        <p:nvPicPr>
          <p:cNvPr id="7" name="Picture 8" descr="Text&#10;&#10;Description automatically generated">
            <a:extLst>
              <a:ext uri="{FF2B5EF4-FFF2-40B4-BE49-F238E27FC236}">
                <a16:creationId xmlns:a16="http://schemas.microsoft.com/office/drawing/2014/main" id="{A048DE4B-374E-D232-F3E5-C198CBC0C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82" y="3530791"/>
            <a:ext cx="4962719" cy="2143346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A8773586-D9FA-7B69-A954-82561AA6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648" y="1211687"/>
            <a:ext cx="4856432" cy="1387698"/>
          </a:xfrm>
        </p:spPr>
        <p:txBody>
          <a:bodyPr/>
          <a:lstStyle/>
          <a:p>
            <a:r>
              <a:rPr lang="en-US" b="1" dirty="0"/>
              <a:t>CREATE MESSAGES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43D9BE-8808-2273-5EBB-0D9DC7EF90A0}"/>
              </a:ext>
            </a:extLst>
          </p:cNvPr>
          <p:cNvSpPr txBox="1"/>
          <p:nvPr/>
        </p:nvSpPr>
        <p:spPr>
          <a:xfrm>
            <a:off x="6656231" y="2889161"/>
            <a:ext cx="519018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2400" dirty="0">
                <a:latin typeface="sofia-pro"/>
              </a:rPr>
              <a:t>Use a form to collect the user’s message, then submit it to firestore to perform a write to the database.</a:t>
            </a:r>
            <a:endParaRPr lang="en-US"/>
          </a:p>
          <a:p>
            <a:endParaRPr lang="en-US">
              <a:solidFill>
                <a:srgbClr val="B2BECD"/>
              </a:solidFill>
              <a:latin typeface="sofia-pro"/>
            </a:endParaRPr>
          </a:p>
        </p:txBody>
      </p:sp>
      <p:pic>
        <p:nvPicPr>
          <p:cNvPr id="21" name="Graphic 21" descr="A wreath with lemons and leaves">
            <a:extLst>
              <a:ext uri="{FF2B5EF4-FFF2-40B4-BE49-F238E27FC236}">
                <a16:creationId xmlns:a16="http://schemas.microsoft.com/office/drawing/2014/main" id="{5B5F75AA-9043-A040-D4AD-97B01B629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69887" y="4427112"/>
            <a:ext cx="2275268" cy="227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82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40E873-CC53-535D-0372-92CE96F1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213275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600" b="1" dirty="0">
                <a:solidFill>
                  <a:schemeClr val="tx2"/>
                </a:solidFill>
              </a:rPr>
              <a:t>AUTO SCROLL</a:t>
            </a:r>
            <a:br>
              <a:rPr lang="en-US" sz="3600" b="1" dirty="0">
                <a:solidFill>
                  <a:schemeClr val="tx2"/>
                </a:solidFill>
              </a:rPr>
            </a:br>
            <a:br>
              <a:rPr lang="en-US" sz="3600" b="1" dirty="0">
                <a:solidFill>
                  <a:schemeClr val="tx2"/>
                </a:solidFill>
              </a:rPr>
            </a:br>
            <a:r>
              <a:rPr lang="en-US" sz="2000" dirty="0">
                <a:ea typeface="+mj-lt"/>
                <a:cs typeface="+mj-lt"/>
              </a:rPr>
              <a:t>In order to see the latest messages, the messages feed should auto-scroll to the bottom of the chat feed on each message. This can be handled when the user sends a message.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4" name="Picture 4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2D421613-7509-D50A-E154-1674206DE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36336" y="1023316"/>
            <a:ext cx="3893444" cy="918558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63847D3-AD38-5766-F50C-CF62CFD43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034" y="5312670"/>
            <a:ext cx="6671256" cy="547081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D0E639C-1E4E-DC85-72BF-B9E7252EA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0034" y="2752295"/>
            <a:ext cx="6681988" cy="1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10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B34BF-0885-CD09-7232-915E2EE1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</a:rPr>
              <a:t>SECURITY</a:t>
            </a:r>
            <a:br>
              <a:rPr lang="en-US" sz="3400" dirty="0"/>
            </a:br>
            <a:br>
              <a:rPr lang="en-US" sz="3400" dirty="0"/>
            </a:br>
            <a:r>
              <a:rPr lang="en-US" sz="3400" dirty="0">
                <a:solidFill>
                  <a:srgbClr val="FFFFFF"/>
                </a:solidFill>
              </a:rPr>
              <a:t>When creating a message, the following security rules ensure that a user :-</a:t>
            </a:r>
            <a:endParaRPr lang="en-US" sz="3400" dirty="0"/>
          </a:p>
          <a:p>
            <a:pPr>
              <a:lnSpc>
                <a:spcPct val="90000"/>
              </a:lnSpc>
            </a:pPr>
            <a:endParaRPr lang="en-US" sz="340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D1430C-9732-0EE3-0133-19FBDECDC5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53881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1864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een dialogue boxes">
            <a:extLst>
              <a:ext uri="{FF2B5EF4-FFF2-40B4-BE49-F238E27FC236}">
                <a16:creationId xmlns:a16="http://schemas.microsoft.com/office/drawing/2014/main" id="{379ABF45-1C01-1701-D53A-F4A1C46015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88" r="20816" b="11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458F3E-EC2F-AF12-236B-56ADBCE5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CONCLUSION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284F0-EF98-C389-2F61-32D00C7B7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99" y="2023056"/>
            <a:ext cx="5808032" cy="3768144"/>
          </a:xfrm>
        </p:spPr>
        <p:txBody>
          <a:bodyPr>
            <a:normAutofit/>
          </a:bodyPr>
          <a:lstStyle/>
          <a:p>
            <a:r>
              <a:rPr lang="en-US" sz="2000"/>
              <a:t>From that all we achieved, we managed to make a web chat application, in which we used react as frontend and firebase as backend.</a:t>
            </a:r>
          </a:p>
          <a:p>
            <a:pPr>
              <a:buClr>
                <a:srgbClr val="1287C3"/>
              </a:buClr>
            </a:pPr>
            <a:r>
              <a:rPr lang="en-US" sz="2000"/>
              <a:t>Thank you for your patience, we hope that you like our idea. </a:t>
            </a:r>
          </a:p>
          <a:p>
            <a:pPr>
              <a:buClr>
                <a:srgbClr val="1287C3"/>
              </a:buClr>
            </a:pPr>
            <a:r>
              <a:rPr lang="en-US" sz="2000"/>
              <a:t>We welcome areas of improvements.</a:t>
            </a:r>
          </a:p>
        </p:txBody>
      </p:sp>
    </p:spTree>
    <p:extLst>
      <p:ext uri="{BB962C8B-B14F-4D97-AF65-F5344CB8AC3E}">
        <p14:creationId xmlns:p14="http://schemas.microsoft.com/office/powerpoint/2010/main" val="170804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917" y="-1073"/>
            <a:ext cx="10018713" cy="1752599"/>
          </a:xfrm>
        </p:spPr>
        <p:txBody>
          <a:bodyPr/>
          <a:lstStyle/>
          <a:p>
            <a:r>
              <a:rPr lang="en-US" dirty="0"/>
              <a:t>WHAT ARE WE BUILDING?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887" y="1540098"/>
            <a:ext cx="10018713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Before we get started, </a:t>
            </a:r>
            <a:r>
              <a:rPr lang="en-US" b="1" dirty="0">
                <a:ea typeface="+mn-lt"/>
                <a:cs typeface="+mn-lt"/>
              </a:rPr>
              <a:t>let's take</a:t>
            </a:r>
            <a:r>
              <a:rPr lang="en-US" dirty="0">
                <a:ea typeface="+mn-lt"/>
                <a:cs typeface="+mn-lt"/>
              </a:rPr>
              <a:t> a quick look at what we are building today. </a:t>
            </a:r>
          </a:p>
          <a:p>
            <a:r>
              <a:rPr lang="en-US" b="1" dirty="0">
                <a:ea typeface="+mn-lt"/>
                <a:cs typeface="+mn-lt"/>
              </a:rPr>
              <a:t>This is</a:t>
            </a:r>
            <a:r>
              <a:rPr lang="en-US" dirty="0">
                <a:ea typeface="+mn-lt"/>
                <a:cs typeface="+mn-lt"/>
              </a:rPr>
              <a:t> a simple </a:t>
            </a:r>
            <a:r>
              <a:rPr lang="en-US" b="1" dirty="0">
                <a:ea typeface="+mn-lt"/>
                <a:cs typeface="+mn-lt"/>
              </a:rPr>
              <a:t>and</a:t>
            </a:r>
            <a:r>
              <a:rPr lang="en-US" dirty="0">
                <a:ea typeface="+mn-lt"/>
                <a:cs typeface="+mn-lt"/>
              </a:rPr>
              <a:t> powerful chat application that </a:t>
            </a:r>
            <a:r>
              <a:rPr lang="en-US" b="1" dirty="0">
                <a:ea typeface="+mn-lt"/>
                <a:cs typeface="+mn-lt"/>
              </a:rPr>
              <a:t>anyone</a:t>
            </a:r>
            <a:r>
              <a:rPr lang="en-US" dirty="0">
                <a:ea typeface="+mn-lt"/>
                <a:cs typeface="+mn-lt"/>
              </a:rPr>
              <a:t> can use to communicate </a:t>
            </a:r>
            <a:r>
              <a:rPr lang="en-US" b="1" dirty="0">
                <a:ea typeface="+mn-lt"/>
                <a:cs typeface="+mn-lt"/>
              </a:rPr>
              <a:t>via</a:t>
            </a:r>
            <a:r>
              <a:rPr lang="en-US" dirty="0">
                <a:ea typeface="+mn-lt"/>
                <a:cs typeface="+mn-lt"/>
              </a:rPr>
              <a:t> text messages. It's like a Discord server or a </a:t>
            </a:r>
            <a:r>
              <a:rPr lang="en-US" b="1" dirty="0">
                <a:ea typeface="+mn-lt"/>
                <a:cs typeface="+mn-lt"/>
              </a:rPr>
              <a:t>single-channel</a:t>
            </a:r>
            <a:r>
              <a:rPr lang="en-US" dirty="0">
                <a:ea typeface="+mn-lt"/>
                <a:cs typeface="+mn-lt"/>
              </a:rPr>
              <a:t> Slack </a:t>
            </a:r>
            <a:r>
              <a:rPr lang="en-US" b="1" dirty="0">
                <a:ea typeface="+mn-lt"/>
                <a:cs typeface="+mn-lt"/>
              </a:rPr>
              <a:t>room.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 dirty="0">
                <a:ea typeface="+mn-lt"/>
                <a:cs typeface="+mn-lt"/>
              </a:rPr>
              <a:t>To </a:t>
            </a:r>
            <a:r>
              <a:rPr lang="en-US" b="1" dirty="0">
                <a:ea typeface="+mn-lt"/>
                <a:cs typeface="+mn-lt"/>
              </a:rPr>
              <a:t>join a</a:t>
            </a:r>
            <a:r>
              <a:rPr lang="en-US" dirty="0">
                <a:ea typeface="+mn-lt"/>
                <a:cs typeface="+mn-lt"/>
              </a:rPr>
              <a:t> chat and interact with </a:t>
            </a:r>
            <a:r>
              <a:rPr lang="en-US" b="1" dirty="0">
                <a:ea typeface="+mn-lt"/>
                <a:cs typeface="+mn-lt"/>
              </a:rPr>
              <a:t>other users, users</a:t>
            </a:r>
            <a:r>
              <a:rPr lang="en-US" dirty="0">
                <a:ea typeface="+mn-lt"/>
                <a:cs typeface="+mn-lt"/>
              </a:rPr>
              <a:t> must log in </a:t>
            </a:r>
            <a:r>
              <a:rPr lang="en-US" b="1" dirty="0">
                <a:ea typeface="+mn-lt"/>
                <a:cs typeface="+mn-lt"/>
              </a:rPr>
              <a:t>with their</a:t>
            </a:r>
            <a:r>
              <a:rPr lang="en-US" dirty="0">
                <a:ea typeface="+mn-lt"/>
                <a:cs typeface="+mn-lt"/>
              </a:rPr>
              <a:t> Google account.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GoChat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Graphic 6" descr="A city block">
            <a:extLst>
              <a:ext uri="{FF2B5EF4-FFF2-40B4-BE49-F238E27FC236}">
                <a16:creationId xmlns:a16="http://schemas.microsoft.com/office/drawing/2014/main" id="{1CECE6D4-43F9-5B47-C686-2503C8C22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0" y="4274176"/>
            <a:ext cx="3724142" cy="208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300" y="464507"/>
            <a:ext cx="104016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70000"/>
              </a:lnSpc>
              <a:spcBef>
                <a:spcPts val="1000"/>
              </a:spcBef>
            </a:pPr>
            <a:r>
              <a:rPr lang="en-US" sz="2800" b="0" dirty="0">
                <a:ea typeface="+mj-lt"/>
                <a:cs typeface="+mj-lt"/>
              </a:rPr>
              <a:t>Once logged in, the user can read the previous messages from the chat and start chatting by sending messages.</a:t>
            </a:r>
            <a:endParaRPr lang="en-US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GoChat</a:t>
            </a:r>
            <a:endParaRPr lang="en-US" sz="1000" kern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00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4" name="Picture 6" descr="Text&#10;&#10;Description automatically generated">
            <a:extLst>
              <a:ext uri="{FF2B5EF4-FFF2-40B4-BE49-F238E27FC236}">
                <a16:creationId xmlns:a16="http://schemas.microsoft.com/office/drawing/2014/main" id="{07129978-E27F-5ECF-750F-8914741E8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117" y="2025766"/>
            <a:ext cx="6935732" cy="3363870"/>
          </a:xfrm>
          <a:prstGeom prst="rect">
            <a:avLst/>
          </a:prstGeom>
        </p:spPr>
      </p:pic>
      <p:pic>
        <p:nvPicPr>
          <p:cNvPr id="9" name="Graphic 9" descr="Daffodils">
            <a:extLst>
              <a:ext uri="{FF2B5EF4-FFF2-40B4-BE49-F238E27FC236}">
                <a16:creationId xmlns:a16="http://schemas.microsoft.com/office/drawing/2014/main" id="{FB6FAA17-DE83-E152-53E5-9380A6918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91859" y="4673958"/>
            <a:ext cx="2200141" cy="221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0052" y="2004446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0" dirty="0"/>
              <a:t>All messages are stored in a Firestore database and are sync in real-time with our React application.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74979DD-F782-E93F-4FE3-49C2B1EB0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3916" y="2478551"/>
            <a:ext cx="6202778" cy="3008347"/>
          </a:xfrm>
          <a:prstGeom prst="rect">
            <a:avLst/>
          </a:prstGeom>
        </p:spPr>
      </p:pic>
      <p:pic>
        <p:nvPicPr>
          <p:cNvPr id="6" name="Graphic 6" descr="Two koi fish circling each other">
            <a:extLst>
              <a:ext uri="{FF2B5EF4-FFF2-40B4-BE49-F238E27FC236}">
                <a16:creationId xmlns:a16="http://schemas.microsoft.com/office/drawing/2014/main" id="{617244FE-F4F4-6F96-942E-C9D53CE9BF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8196" y="-230747"/>
            <a:ext cx="2404057" cy="240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338EDFB-98F5-B10E-05E4-F2BE050FE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682" y="1712632"/>
            <a:ext cx="3870782" cy="3604454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CREATE A FIREBASE PROJECT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7881E8-C743-6798-146E-1AA956B98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First of all, we'll need to create a new React application. For that, we are going to use the </a:t>
            </a:r>
            <a:r>
              <a:rPr lang="en-US" sz="2000" u="sng" dirty="0">
                <a:ea typeface="+mn-lt"/>
                <a:cs typeface="+mn-lt"/>
                <a:hlinkClick r:id="rId2"/>
              </a:rPr>
              <a:t>create-react-app</a:t>
            </a:r>
            <a:r>
              <a:rPr lang="en-US" sz="2000" dirty="0">
                <a:ea typeface="+mn-lt"/>
                <a:cs typeface="+mn-lt"/>
              </a:rPr>
              <a:t> tool to set up our application with just one command line.</a:t>
            </a:r>
          </a:p>
          <a:p>
            <a:pPr>
              <a:buClr>
                <a:srgbClr val="1287C3"/>
              </a:buClr>
            </a:pPr>
            <a:r>
              <a:rPr lang="en-US" sz="2000" dirty="0">
                <a:ea typeface="+mn-lt"/>
                <a:cs typeface="+mn-lt"/>
              </a:rPr>
              <a:t>Once it's done, we can install the dependency to work with Firebase, which is the Firebase JS SDK.</a:t>
            </a:r>
          </a:p>
          <a:p>
            <a:pPr>
              <a:buClr>
                <a:srgbClr val="1287C3"/>
              </a:buClr>
            </a:pPr>
            <a:r>
              <a:rPr lang="en-US" sz="2000" dirty="0">
                <a:ea typeface="+mn-lt"/>
                <a:cs typeface="+mn-lt"/>
              </a:rPr>
              <a:t>Then we create component GoChat, import the Firebase SDK along with Firestore for our database and firebase auth for user authentication.</a:t>
            </a:r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89703" y="5716058"/>
            <a:ext cx="39324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GoChat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7417" y="5716058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2" name="Graphic 2" descr="Two dandelions">
            <a:extLst>
              <a:ext uri="{FF2B5EF4-FFF2-40B4-BE49-F238E27FC236}">
                <a16:creationId xmlns:a16="http://schemas.microsoft.com/office/drawing/2014/main" id="{20D3C242-168E-5C16-95A4-CB2C775C2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74310" y="4942268"/>
            <a:ext cx="2082086" cy="206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17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6B6B3168-18CF-D487-843C-FAC872EF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1396" y="435279"/>
            <a:ext cx="7411825" cy="1752599"/>
          </a:xfrm>
        </p:spPr>
        <p:txBody>
          <a:bodyPr>
            <a:normAutofit/>
          </a:bodyPr>
          <a:lstStyle/>
          <a:p>
            <a:r>
              <a:rPr lang="en-US" sz="4800" dirty="0"/>
              <a:t>Create a Firebase project</a:t>
            </a:r>
            <a:endParaRPr lang="en-US"/>
          </a:p>
          <a:p>
            <a:pPr algn="l"/>
            <a:endParaRPr lang="en-US" dirty="0"/>
          </a:p>
        </p:txBody>
      </p:sp>
      <p:pic>
        <p:nvPicPr>
          <p:cNvPr id="18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12992B2-FA20-E0CC-C4E2-CE0EE8A6E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670" y="2040698"/>
            <a:ext cx="8168506" cy="394048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5615" y="6290371"/>
            <a:ext cx="57759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GoChat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0185" y="6290371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86CA64C2-76F3-07F2-C212-4EC2E5D9D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73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dirty="0"/>
              <a:t>CREATE A FIREBASE PROJECT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7DD3948-013E-7649-C63D-7CF33643E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35" y="1023257"/>
            <a:ext cx="5968515" cy="4767944"/>
          </a:xfrm>
        </p:spPr>
        <p:txBody>
          <a:bodyPr anchor="ctr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To allow users to sign in using their Google account, we need to enable the Google sign-in method from the authentication page for our project.</a:t>
            </a:r>
          </a:p>
          <a:p>
            <a:pPr>
              <a:buClr>
                <a:srgbClr val="1287C3"/>
              </a:buClr>
            </a:pPr>
            <a:r>
              <a:rPr lang="en-US" sz="2000" dirty="0">
                <a:ea typeface="+mn-lt"/>
                <a:cs typeface="+mn-lt"/>
              </a:rPr>
              <a:t>And to use Firestore as our database for storing messages, we need to enable it from the Cloud Firestore page.</a:t>
            </a:r>
          </a:p>
          <a:p>
            <a:pPr>
              <a:buClr>
                <a:srgbClr val="1287C3"/>
              </a:buClr>
            </a:pPr>
            <a:r>
              <a:rPr lang="en-US" sz="2000" dirty="0">
                <a:ea typeface="+mn-lt"/>
                <a:cs typeface="+mn-lt"/>
              </a:rPr>
              <a:t>Finally, the last thing we need to do is to add a new web app to our Firebase project. Once you are done, you should get a JavaScript object representing the configuration of the Firebase project application you just created.</a:t>
            </a:r>
            <a:endParaRPr lang="en-US" sz="20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035" y="5883275"/>
            <a:ext cx="600090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GoChat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398345"/>
            <a:ext cx="9537985" cy="14506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/>
              <a:t>CREATE A FIREBASE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8190" y="2203141"/>
            <a:ext cx="7178070" cy="224782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So go ahead and copy this configuration object and paste it into the initializeApp in your source code.</a:t>
            </a:r>
          </a:p>
          <a:p>
            <a:pPr algn="l">
              <a:lnSpc>
                <a:spcPct val="90000"/>
              </a:lnSpc>
            </a:pPr>
            <a:r>
              <a:rPr lang="en-US" dirty="0"/>
              <a:t>Alright! Now we should have everything we need to build our chat application. We created the React application, the Firebase project, and linked the two together.</a:t>
            </a:r>
          </a:p>
          <a:p>
            <a:pPr algn="l">
              <a:lnSpc>
                <a:spcPct val="90000"/>
              </a:lnSpc>
            </a:pPr>
            <a:r>
              <a:rPr lang="en-US" dirty="0"/>
              <a:t>So, let's build the views of our application.</a:t>
            </a:r>
          </a:p>
          <a:p>
            <a:pPr algn="l">
              <a:lnSpc>
                <a:spcPct val="90000"/>
              </a:lnSpc>
            </a:pPr>
            <a:endParaRPr lang="en-US" sz="800"/>
          </a:p>
          <a:p>
            <a:pPr algn="l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8190" y="5883275"/>
            <a:ext cx="57759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/>
              <a:t>GoChat</a:t>
            </a:r>
            <a:endParaRPr lang="en-US" b="0" i="0" kern="1200" dirty="0">
              <a:effectLst/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294A09A9-5501-47C1-A89A-A340965A2BE2}" type="slidenum">
              <a:rPr lang="en-US" smtClean="0"/>
              <a:pPr defTabSz="457200"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3A05924C-1BED-BC92-05BD-A939FA86F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118" y="4401042"/>
            <a:ext cx="5082861" cy="200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70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4DAD-3866-F67E-22C2-83495A76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51078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SIGNING IN AND OUT OF THE APP</a:t>
            </a:r>
            <a:br>
              <a:rPr lang="en-US" sz="3600" b="1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2400" dirty="0">
                <a:ea typeface="+mj-lt"/>
                <a:cs typeface="+mj-lt"/>
              </a:rPr>
              <a:t>The shown functions allow a user to </a:t>
            </a:r>
            <a:r>
              <a:rPr lang="en-US" sz="2400" b="1" i="1" dirty="0">
                <a:ea typeface="+mj-lt"/>
                <a:cs typeface="+mj-lt"/>
              </a:rPr>
              <a:t>Sign in with Google and Sign out.</a:t>
            </a:r>
            <a:endParaRPr lang="en-US" sz="2400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E6FE108-E510-F28B-BAAD-25606B180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370" y="2462655"/>
            <a:ext cx="5958316" cy="3394308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DCAD77A3-C656-960A-F78B-2FF951942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203" y="2916076"/>
            <a:ext cx="3848636" cy="249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3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422</Words>
  <Application>Microsoft Office PowerPoint</Application>
  <PresentationFormat>Widescreen</PresentationFormat>
  <Paragraphs>142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Parallax</vt:lpstr>
      <vt:lpstr>GoChat</vt:lpstr>
      <vt:lpstr>WHAT ARE WE BUILDING?</vt:lpstr>
      <vt:lpstr>Once logged in, the user can read the previous messages from the chat and start chatting by sending messages.</vt:lpstr>
      <vt:lpstr>All messages are stored in a Firestore database and are sync in real-time with our React application.</vt:lpstr>
      <vt:lpstr>CREATE A FIREBASE PROJECT</vt:lpstr>
      <vt:lpstr>Create a Firebase project </vt:lpstr>
      <vt:lpstr>CREATE A FIREBASE PROJECT</vt:lpstr>
      <vt:lpstr>CREATE A FIREBASE PROJECT</vt:lpstr>
      <vt:lpstr>SIGNING IN AND OUT OF THE APP   The shown functions allow a user to Sign in with Google and Sign out.</vt:lpstr>
      <vt:lpstr>READ CHAT MESSAGES  Make a query to the database, then listen to the data in realtime with the useCollectionData hook.</vt:lpstr>
      <vt:lpstr>CREATE MESSAGES</vt:lpstr>
      <vt:lpstr>AUTO SCROLL  In order to see the latest messages, the messages feed should auto-scroll to the bottom of the chat feed on each message. This can be handled when the user sends a message.</vt:lpstr>
      <vt:lpstr>SECURITY  When creating a message, the following security rules ensure that a user :-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536</cp:revision>
  <dcterms:created xsi:type="dcterms:W3CDTF">2022-05-30T18:04:06Z</dcterms:created>
  <dcterms:modified xsi:type="dcterms:W3CDTF">2022-05-30T20:21:26Z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