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Google Sans"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b357bd68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b357bd6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6b357bd68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6b357bd68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b357bd68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b357bd68a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b357bd6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b357bd68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b357bd68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6b357bd68a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6b357bd68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b357bd68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b357bd6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b357bd68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357bd68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b357bd68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b357bd68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title="Frame 155.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57" name="Google Shape;57;p13"/>
          <p:cNvSpPr txBox="1"/>
          <p:nvPr/>
        </p:nvSpPr>
        <p:spPr>
          <a:xfrm>
            <a:off x="265450" y="3133200"/>
            <a:ext cx="8520600" cy="17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Google Sans"/>
                <a:ea typeface="Google Sans"/>
                <a:cs typeface="Google Sans"/>
                <a:sym typeface="Google Sans"/>
              </a:rPr>
              <a:t>Team Details</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name: B3</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leader name: Arsh Chand</a:t>
            </a:r>
            <a:endParaRPr sz="1800" b="1" dirty="0">
              <a:latin typeface="Google Sans"/>
              <a:ea typeface="Google Sans"/>
              <a:cs typeface="Google Sans"/>
              <a:sym typeface="Google Sans"/>
            </a:endParaRPr>
          </a:p>
          <a:p>
            <a:pPr marL="914400" lvl="1" indent="-342900">
              <a:buSzPts val="1800"/>
              <a:buFont typeface="Google Sans"/>
              <a:buAutoNum type="alphaLcPeriod"/>
            </a:pPr>
            <a:r>
              <a:rPr lang="en-GB" sz="1800" b="1" dirty="0">
                <a:latin typeface="Google Sans"/>
                <a:ea typeface="Google Sans"/>
                <a:cs typeface="Google Sans"/>
                <a:sym typeface="Google Sans"/>
              </a:rPr>
              <a:t>Problem statement: </a:t>
            </a:r>
            <a:r>
              <a:rPr lang="en-US" sz="1800" b="1" dirty="0"/>
              <a:t>Providing Farmers with Expert Help on Demand</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title="Frame 156.png"/>
          <p:cNvPicPr preferRelativeResize="0"/>
          <p:nvPr/>
        </p:nvPicPr>
        <p:blipFill>
          <a:blip r:embed="rId3">
            <a:alphaModFix/>
          </a:blip>
          <a:stretch>
            <a:fillRect/>
          </a:stretch>
        </p:blipFill>
        <p:spPr>
          <a:xfrm>
            <a:off x="152400" y="152400"/>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title="Frame 152.png"/>
          <p:cNvPicPr preferRelativeResize="0"/>
          <p:nvPr/>
        </p:nvPicPr>
        <p:blipFill rotWithShape="1">
          <a:blip r:embed="rId3">
            <a:alphaModFix/>
          </a:blip>
          <a:srcRect/>
          <a:stretch/>
        </p:blipFill>
        <p:spPr>
          <a:xfrm>
            <a:off x="-3" y="0"/>
            <a:ext cx="9144003" cy="5143501"/>
          </a:xfrm>
          <a:prstGeom prst="rect">
            <a:avLst/>
          </a:prstGeom>
          <a:noFill/>
          <a:ln>
            <a:noFill/>
          </a:ln>
        </p:spPr>
      </p:pic>
      <p:sp>
        <p:nvSpPr>
          <p:cNvPr id="65" name="Google Shape;65;p14"/>
          <p:cNvSpPr txBox="1"/>
          <p:nvPr/>
        </p:nvSpPr>
        <p:spPr>
          <a:xfrm>
            <a:off x="201000" y="426463"/>
            <a:ext cx="8943000" cy="4052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u="sng" dirty="0">
                <a:latin typeface="Google Sans"/>
                <a:ea typeface="Google Sans"/>
                <a:cs typeface="Google Sans"/>
                <a:sym typeface="Google Sans"/>
              </a:rPr>
              <a:t>Project Kisan : Brief about the idea</a:t>
            </a:r>
            <a:endParaRPr sz="1600" b="1" u="sng" dirty="0">
              <a:latin typeface="Google Sans"/>
              <a:ea typeface="Google Sans"/>
              <a:cs typeface="Google Sans"/>
              <a:sym typeface="Google Sans"/>
            </a:endParaRPr>
          </a:p>
        </p:txBody>
      </p:sp>
      <p:sp>
        <p:nvSpPr>
          <p:cNvPr id="3" name="TextBox 2">
            <a:extLst>
              <a:ext uri="{FF2B5EF4-FFF2-40B4-BE49-F238E27FC236}">
                <a16:creationId xmlns:a16="http://schemas.microsoft.com/office/drawing/2014/main" id="{C787EBD4-7B1E-FE27-B567-64B3205AB9D6}"/>
              </a:ext>
            </a:extLst>
          </p:cNvPr>
          <p:cNvSpPr txBox="1"/>
          <p:nvPr/>
        </p:nvSpPr>
        <p:spPr>
          <a:xfrm>
            <a:off x="201000" y="831696"/>
            <a:ext cx="8867373" cy="4339650"/>
          </a:xfrm>
          <a:prstGeom prst="rect">
            <a:avLst/>
          </a:prstGeom>
          <a:noFill/>
        </p:spPr>
        <p:txBody>
          <a:bodyPr wrap="square" rtlCol="0">
            <a:spAutoFit/>
          </a:bodyPr>
          <a:lstStyle/>
          <a:p>
            <a:r>
              <a:rPr lang="en-US" sz="1200" dirty="0"/>
              <a:t>Small-scale farmers in Karnataka face many challenges every day, from crop diseases and changing weather to unfair market prices. Project Kisan is an easy-to-use AI assistant on a mobile phone that helps them solve these problems. The most important part is how the farmer interacts with it. They don't need to type or read complex screens; they can simply talk to the assistant. We have put a special focus on providing a perfect </a:t>
            </a:r>
            <a:r>
              <a:rPr lang="en-US" sz="1200" b="1" dirty="0"/>
              <a:t>Kannada</a:t>
            </a:r>
            <a:r>
              <a:rPr lang="en-US" sz="1200" dirty="0"/>
              <a:t> experience to make it the most helpful tool for farmers in Karnataka. At the same time, the assistant is also built to understand both </a:t>
            </a:r>
            <a:r>
              <a:rPr lang="en-US" sz="1200" b="1" dirty="0"/>
              <a:t>Hindi</a:t>
            </a:r>
            <a:r>
              <a:rPr lang="en-US" sz="1200" dirty="0"/>
              <a:t> and </a:t>
            </a:r>
            <a:r>
              <a:rPr lang="en-US" sz="1200" b="1" dirty="0"/>
              <a:t>English</a:t>
            </a:r>
            <a:r>
              <a:rPr lang="en-US" sz="1200" dirty="0"/>
              <a:t>, making the platform powerful and ready to help farmers in other regions as well. The assistant provides four critical services with equal importance.</a:t>
            </a:r>
          </a:p>
          <a:p>
            <a:endParaRPr lang="en-US" sz="1200" dirty="0"/>
          </a:p>
          <a:p>
            <a:r>
              <a:rPr lang="en-US" sz="1200" dirty="0"/>
              <a:t>First, if a farmer sees a problem on a plant, they can just take a picture. The voice assistant then uses AI to analyze the photo, immediately tells them the exact name of the disease or pest, and clearly explains what affordable, local medicines they can use to save their crop.</a:t>
            </a:r>
          </a:p>
          <a:p>
            <a:r>
              <a:rPr lang="en-US" sz="1200" dirty="0"/>
              <a:t>Second, before selling their produce, they can ask the assistant, "What is the price of tomatoes today?" It will instantly reply with the live buying rates from their nearest mandi, also mentioning if the price is higher or lower than last week, so they have the power to negotiate and sell at the most profitable time.</a:t>
            </a:r>
          </a:p>
          <a:p>
            <a:r>
              <a:rPr lang="en-US" sz="1200" dirty="0"/>
              <a:t>Third, the assistant acts as a 24/7 lookout, constantly monitoring local weather forecasts. It will send proactive pop-up alerts directly to the farmer's phone for specific risks like hailstorms, heatwaves, or sudden heavy rains, giving them crucial hours to take protective measures and prevent devastating losses.</a:t>
            </a:r>
          </a:p>
          <a:p>
            <a:endParaRPr lang="en-US" sz="1200" dirty="0"/>
          </a:p>
          <a:p>
            <a:r>
              <a:rPr lang="en-US" sz="1200" dirty="0"/>
              <a:t>Finally, the assistant helps them navigate the often-confusing world of government support. A farmer can simply ask about getting a </a:t>
            </a:r>
            <a:r>
              <a:rPr lang="en-US" sz="1200" b="1" dirty="0"/>
              <a:t>government subsidy</a:t>
            </a:r>
            <a:r>
              <a:rPr lang="en-US" sz="1200" dirty="0"/>
              <a:t> for buying seeds or installing a new pump, and the assistant will explain the relevant schemes, what documents are needed, and how to apply, unlocking financial support they are entitled to.</a:t>
            </a:r>
          </a:p>
          <a:p>
            <a:r>
              <a:rPr lang="en-US" sz="1200" dirty="0"/>
              <a:t>By bringing all these capabilities together through a simple voice conversation, Project Kisan gives the farmer more control, helps them save their crops, earn more money, and take full advantage of available government programs.</a:t>
            </a:r>
          </a:p>
          <a:p>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p:cNvSpPr txBox="1"/>
          <p:nvPr/>
        </p:nvSpPr>
        <p:spPr>
          <a:xfrm>
            <a:off x="201000" y="784175"/>
            <a:ext cx="8943000" cy="13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Opportunities</a:t>
            </a:r>
            <a:endParaRPr sz="1600" b="1">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GB" sz="1600">
                <a:latin typeface="Google Sans"/>
                <a:ea typeface="Google Sans"/>
                <a:cs typeface="Google Sans"/>
                <a:sym typeface="Google Sans"/>
              </a:rPr>
              <a:t>How different is it from any of the other existing ideas?</a:t>
            </a:r>
            <a:endParaRPr sz="160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GB" sz="1600">
                <a:latin typeface="Google Sans"/>
                <a:ea typeface="Google Sans"/>
                <a:cs typeface="Google Sans"/>
                <a:sym typeface="Google Sans"/>
              </a:rPr>
              <a:t>How will it be able to solve the problem?</a:t>
            </a:r>
            <a:endParaRPr sz="160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GB" sz="1600">
                <a:latin typeface="Google Sans"/>
                <a:ea typeface="Google Sans"/>
                <a:cs typeface="Google Sans"/>
                <a:sym typeface="Google Sans"/>
              </a:rPr>
              <a:t>USP of the proposed solution</a:t>
            </a:r>
            <a:endParaRPr sz="1600">
              <a:latin typeface="Google Sans"/>
              <a:ea typeface="Google Sans"/>
              <a:cs typeface="Google Sans"/>
              <a:sym typeface="Google Sans"/>
            </a:endParaRPr>
          </a:p>
          <a:p>
            <a:pPr marL="0" lvl="0" indent="0" algn="l" rtl="0">
              <a:spcBef>
                <a:spcPts val="0"/>
              </a:spcBef>
              <a:spcAft>
                <a:spcPts val="0"/>
              </a:spcAft>
              <a:buNone/>
            </a:pPr>
            <a:endParaRPr sz="1600" b="1">
              <a:latin typeface="Google Sans"/>
              <a:ea typeface="Google Sans"/>
              <a:cs typeface="Google Sans"/>
              <a:sym typeface="Google Sans"/>
            </a:endParaRPr>
          </a:p>
          <a:p>
            <a:pPr marL="0" lvl="0" indent="0" algn="l" rtl="0">
              <a:spcBef>
                <a:spcPts val="0"/>
              </a:spcBef>
              <a:spcAft>
                <a:spcPts val="0"/>
              </a:spcAft>
              <a:buNone/>
            </a:pPr>
            <a:endParaRPr sz="1600" b="1">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1" name="Google Shape;81;p16"/>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List of features offered by the solution</a:t>
            </a:r>
            <a:endParaRPr sz="1600" b="1">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9" name="Google Shape;89;p17"/>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Process flow diagram or use-case diagram</a:t>
            </a:r>
            <a:endParaRPr sz="1600" b="1">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5" name="Google Shape;95;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6" name="Google Shape;96;p18"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97" name="Google Shape;97;p18"/>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Technologies to be used in the solution</a:t>
            </a:r>
            <a:endParaRPr sz="1600" b="1">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05" name="Google Shape;105;p19"/>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Architecture diagram of the proposed solution</a:t>
            </a:r>
            <a:endParaRPr sz="1600" b="1">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13" name="Google Shape;113;p20"/>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Wireframes/Mock diagrams of the proposed solution (optional)</a:t>
            </a:r>
            <a:endParaRPr sz="1600" b="1">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On-screen Show (16:9)</PresentationFormat>
  <Paragraphs>23</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Google Sans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Arsh Chand</dc:creator>
  <cp:lastModifiedBy>Arsh Chand</cp:lastModifiedBy>
  <cp:revision>1</cp:revision>
  <dcterms:modified xsi:type="dcterms:W3CDTF">2025-07-06T12:25:55Z</dcterms:modified>
</cp:coreProperties>
</file>