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25f6716c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25f6716c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25f6716c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25f6716c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25f6716c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25f6716c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25f6716c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25f6716c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25f6716c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25f6716c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25f6716c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25f6716c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25f6716c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25f6716c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25f6716c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25f6716c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25f6716c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25f6716c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25f6716c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25f6716c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25f6716c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25f6716c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SyriaTel Customer Churn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3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Arsh Patel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in Final Model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00" y="1390650"/>
            <a:ext cx="6455800" cy="3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 prevent customers leaving: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Improve quality / number of customer </a:t>
            </a:r>
            <a:r>
              <a:rPr lang="en" sz="2200"/>
              <a:t>service</a:t>
            </a:r>
            <a:r>
              <a:rPr lang="en" sz="2200"/>
              <a:t> representatives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Reduce price of phone charges during day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Arsh Patel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Email: arsh.j.patel@gmail.com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Linkedin: https://www.linkedin.com/in/arsh-patel-a4725220a/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Business Understanding</a:t>
            </a:r>
            <a:endParaRPr sz="27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4500" y="1197775"/>
            <a:ext cx="70389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Stakeholder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SyriaTel - A telecommunications provider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Business Problem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Want to know if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customer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churn (if they leave) is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predictable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what features are correlated with customers leaving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Our solution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Random Forest Model ~ 96% accuracy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Dataset of 3300 customers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Customer Churn Correlation Heatmap</a:t>
            </a:r>
            <a:endParaRPr sz="27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297500" y="2711825"/>
            <a:ext cx="70389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0425"/>
            <a:ext cx="9054351" cy="37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Predictive Features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Customer service calls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100" y="1256550"/>
            <a:ext cx="4878262" cy="3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Most Predictive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Total Day Charge   +   Total Day Minutes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3" y="1865550"/>
            <a:ext cx="3911300" cy="28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50" y="1743025"/>
            <a:ext cx="3820575" cy="32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461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 - Logistic Regression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is overall </a:t>
            </a:r>
            <a:r>
              <a:rPr lang="en"/>
              <a:t>high</a:t>
            </a:r>
            <a:r>
              <a:rPr lang="en"/>
              <a:t> = 0.86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BUT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Poor Predictor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15 / 142 = </a:t>
            </a:r>
            <a:r>
              <a:rPr b="1" lang="en" u="sng"/>
              <a:t>~11%</a:t>
            </a:r>
            <a:endParaRPr b="1" u="sng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979" y="314275"/>
            <a:ext cx="4107725" cy="32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40800"/>
            <a:ext cx="4784900" cy="14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Better Model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29"/>
              <a:t>Addressing the Class Imbalance</a:t>
            </a:r>
            <a:endParaRPr sz="2029"/>
          </a:p>
          <a:p>
            <a:pPr indent="-3575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en" sz="2029"/>
              <a:t>Low amount of customers 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29"/>
              <a:t>       </a:t>
            </a:r>
            <a:r>
              <a:rPr lang="en" sz="2029"/>
              <a:t>leave</a:t>
            </a:r>
            <a:r>
              <a:rPr lang="en" sz="2029"/>
              <a:t> 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29"/>
              <a:t>Look at Categorical Information</a:t>
            </a:r>
            <a:endParaRPr sz="2029"/>
          </a:p>
          <a:p>
            <a:pPr indent="-3575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en" sz="2029"/>
              <a:t>Area Code and State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29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227" y="1407450"/>
            <a:ext cx="4510125" cy="31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Model</a:t>
            </a:r>
            <a:r>
              <a:rPr lang="en"/>
              <a:t> - Random Forest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 is higher = 0.96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AND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Predictor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109/ 145 = </a:t>
            </a:r>
            <a:r>
              <a:rPr b="1" lang="en" u="sng"/>
              <a:t>~75%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879" y="314275"/>
            <a:ext cx="4188375" cy="33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4942" l="0" r="0" t="0"/>
          <a:stretch/>
        </p:blipFill>
        <p:spPr>
          <a:xfrm>
            <a:off x="0" y="3782925"/>
            <a:ext cx="4247025" cy="12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Model Comparison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             Baseline											 Final</a:t>
            </a:r>
            <a:endParaRPr b="1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731075"/>
            <a:ext cx="3744825" cy="29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725" y="1705350"/>
            <a:ext cx="3873600" cy="30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