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forthecity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055216-6836-400C-8AA6-3B3B47C73F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Analysis for the city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A040AC-D5A0-40B5-937A-61FECD0162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1/28/2024 5:47:39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1695B6A-8A5D-42D9-9008-2CD1A08CE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533525"/>
            <a:ext cx="86995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FF63EB1-7610-4955-B7DD-D45647C38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1762"/>
            <a:ext cx="12192000" cy="1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C0B3DC3-4DB8-4D0B-A8B9-E61C412AD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46150"/>
            <a:ext cx="8001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2024-01-28T05:47:40Z</dcterms:created>
  <dcterms:modified xsi:type="dcterms:W3CDTF">2024-01-28T05:47:40Z</dcterms:modified>
</cp:coreProperties>
</file>