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2" r:id="rId5"/>
    <p:sldId id="263" r:id="rId6"/>
    <p:sldId id="264" r:id="rId7"/>
    <p:sldId id="259" r:id="rId8"/>
    <p:sldId id="265" r:id="rId9"/>
    <p:sldId id="267" r:id="rId10"/>
    <p:sldId id="266"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Afsaruddin" userId="S::axm210415@utdallas.edu::5b8b3a18-916f-44c8-9f77-4433ff3e219c" providerId="AD" clId="Web-{1828EF96-BB38-4153-846C-9331798F1188}"/>
    <pc:docChg chg="modSld">
      <pc:chgData name="Mohammed, Afsaruddin" userId="S::axm210415@utdallas.edu::5b8b3a18-916f-44c8-9f77-4433ff3e219c" providerId="AD" clId="Web-{1828EF96-BB38-4153-846C-9331798F1188}" dt="2023-11-27T18:50:39.050" v="32" actId="20577"/>
      <pc:docMkLst>
        <pc:docMk/>
      </pc:docMkLst>
      <pc:sldChg chg="addSp delSp modSp mod setBg">
        <pc:chgData name="Mohammed, Afsaruddin" userId="S::axm210415@utdallas.edu::5b8b3a18-916f-44c8-9f77-4433ff3e219c" providerId="AD" clId="Web-{1828EF96-BB38-4153-846C-9331798F1188}" dt="2023-11-27T18:50:39.050" v="32" actId="20577"/>
        <pc:sldMkLst>
          <pc:docMk/>
          <pc:sldMk cId="1249338730" sldId="256"/>
        </pc:sldMkLst>
        <pc:spChg chg="mod">
          <ac:chgData name="Mohammed, Afsaruddin" userId="S::axm210415@utdallas.edu::5b8b3a18-916f-44c8-9f77-4433ff3e219c" providerId="AD" clId="Web-{1828EF96-BB38-4153-846C-9331798F1188}" dt="2023-11-27T18:49:40.613" v="6"/>
          <ac:spMkLst>
            <pc:docMk/>
            <pc:sldMk cId="1249338730" sldId="256"/>
            <ac:spMk id="2" creationId="{1F9FB6CE-9371-6E9B-95CA-CEA99397E407}"/>
          </ac:spMkLst>
        </pc:spChg>
        <pc:spChg chg="mod">
          <ac:chgData name="Mohammed, Afsaruddin" userId="S::axm210415@utdallas.edu::5b8b3a18-916f-44c8-9f77-4433ff3e219c" providerId="AD" clId="Web-{1828EF96-BB38-4153-846C-9331798F1188}" dt="2023-11-27T18:50:39.050" v="32" actId="20577"/>
          <ac:spMkLst>
            <pc:docMk/>
            <pc:sldMk cId="1249338730" sldId="256"/>
            <ac:spMk id="3" creationId="{ACA275C5-83C2-47FD-9FB4-21F69D9E028C}"/>
          </ac:spMkLst>
        </pc:spChg>
        <pc:spChg chg="add del">
          <ac:chgData name="Mohammed, Afsaruddin" userId="S::axm210415@utdallas.edu::5b8b3a18-916f-44c8-9f77-4433ff3e219c" providerId="AD" clId="Web-{1828EF96-BB38-4153-846C-9331798F1188}" dt="2023-11-27T18:49:40.582" v="5"/>
          <ac:spMkLst>
            <pc:docMk/>
            <pc:sldMk cId="1249338730" sldId="256"/>
            <ac:spMk id="8" creationId="{3362DFFC-4DCC-48EE-B781-94D04B95F1E8}"/>
          </ac:spMkLst>
        </pc:spChg>
        <pc:spChg chg="add del">
          <ac:chgData name="Mohammed, Afsaruddin" userId="S::axm210415@utdallas.edu::5b8b3a18-916f-44c8-9f77-4433ff3e219c" providerId="AD" clId="Web-{1828EF96-BB38-4153-846C-9331798F1188}" dt="2023-11-27T18:49:23.019" v="1"/>
          <ac:spMkLst>
            <pc:docMk/>
            <pc:sldMk cId="1249338730" sldId="256"/>
            <ac:spMk id="9" creationId="{961D8973-EAA9-459A-AF59-BBB4233D6C78}"/>
          </ac:spMkLst>
        </pc:spChg>
        <pc:spChg chg="add del">
          <ac:chgData name="Mohammed, Afsaruddin" userId="S::axm210415@utdallas.edu::5b8b3a18-916f-44c8-9f77-4433ff3e219c" providerId="AD" clId="Web-{1828EF96-BB38-4153-846C-9331798F1188}" dt="2023-11-27T18:49:40.582" v="5"/>
          <ac:spMkLst>
            <pc:docMk/>
            <pc:sldMk cId="1249338730" sldId="256"/>
            <ac:spMk id="10" creationId="{18B8B265-E68C-4B64-9238-781F0102C57B}"/>
          </ac:spMkLst>
        </pc:spChg>
        <pc:spChg chg="add del">
          <ac:chgData name="Mohammed, Afsaruddin" userId="S::axm210415@utdallas.edu::5b8b3a18-916f-44c8-9f77-4433ff3e219c" providerId="AD" clId="Web-{1828EF96-BB38-4153-846C-9331798F1188}" dt="2023-11-27T18:49:23.019" v="1"/>
          <ac:spMkLst>
            <pc:docMk/>
            <pc:sldMk cId="1249338730" sldId="256"/>
            <ac:spMk id="11" creationId="{FBEA8A33-C0D0-416D-8359-724B8828C7C3}"/>
          </ac:spMkLst>
        </pc:spChg>
        <pc:spChg chg="add">
          <ac:chgData name="Mohammed, Afsaruddin" userId="S::axm210415@utdallas.edu::5b8b3a18-916f-44c8-9f77-4433ff3e219c" providerId="AD" clId="Web-{1828EF96-BB38-4153-846C-9331798F1188}" dt="2023-11-27T18:49:40.613" v="6"/>
          <ac:spMkLst>
            <pc:docMk/>
            <pc:sldMk cId="1249338730" sldId="256"/>
            <ac:spMk id="12" creationId="{699C17EF-9F98-4D0C-A74B-FA23A50AD3A6}"/>
          </ac:spMkLst>
        </pc:spChg>
        <pc:spChg chg="add del">
          <ac:chgData name="Mohammed, Afsaruddin" userId="S::axm210415@utdallas.edu::5b8b3a18-916f-44c8-9f77-4433ff3e219c" providerId="AD" clId="Web-{1828EF96-BB38-4153-846C-9331798F1188}" dt="2023-11-27T18:49:25.582" v="3"/>
          <ac:spMkLst>
            <pc:docMk/>
            <pc:sldMk cId="1249338730" sldId="256"/>
            <ac:spMk id="13" creationId="{83B91B61-BFCA-4647-957E-A8269BE46F39}"/>
          </ac:spMkLst>
        </pc:spChg>
        <pc:spChg chg="add del">
          <ac:chgData name="Mohammed, Afsaruddin" userId="S::axm210415@utdallas.edu::5b8b3a18-916f-44c8-9f77-4433ff3e219c" providerId="AD" clId="Web-{1828EF96-BB38-4153-846C-9331798F1188}" dt="2023-11-27T18:49:25.582" v="3"/>
          <ac:spMkLst>
            <pc:docMk/>
            <pc:sldMk cId="1249338730" sldId="256"/>
            <ac:spMk id="15" creationId="{92D1D7C6-1C89-420C-8D35-483654167118}"/>
          </ac:spMkLst>
        </pc:spChg>
        <pc:spChg chg="add">
          <ac:chgData name="Mohammed, Afsaruddin" userId="S::axm210415@utdallas.edu::5b8b3a18-916f-44c8-9f77-4433ff3e219c" providerId="AD" clId="Web-{1828EF96-BB38-4153-846C-9331798F1188}" dt="2023-11-27T18:49:40.613" v="6"/>
          <ac:spMkLst>
            <pc:docMk/>
            <pc:sldMk cId="1249338730" sldId="256"/>
            <ac:spMk id="17" creationId="{ECE34936-B6F6-4892-93D7-48FAA43F3BB4}"/>
          </ac:spMkLst>
        </pc:spChg>
        <pc:spChg chg="add">
          <ac:chgData name="Mohammed, Afsaruddin" userId="S::axm210415@utdallas.edu::5b8b3a18-916f-44c8-9f77-4433ff3e219c" providerId="AD" clId="Web-{1828EF96-BB38-4153-846C-9331798F1188}" dt="2023-11-27T18:49:40.613" v="6"/>
          <ac:spMkLst>
            <pc:docMk/>
            <pc:sldMk cId="1249338730" sldId="256"/>
            <ac:spMk id="18" creationId="{94F17385-8DC0-437B-80A6-4E608B5ACC2D}"/>
          </ac:spMkLst>
        </pc:spChg>
        <pc:picChg chg="add del">
          <ac:chgData name="Mohammed, Afsaruddin" userId="S::axm210415@utdallas.edu::5b8b3a18-916f-44c8-9f77-4433ff3e219c" providerId="AD" clId="Web-{1828EF96-BB38-4153-846C-9331798F1188}" dt="2023-11-27T18:49:23.019" v="1"/>
          <ac:picMkLst>
            <pc:docMk/>
            <pc:sldMk cId="1249338730" sldId="256"/>
            <ac:picMk id="5" creationId="{9122CD61-683E-01D2-329C-D26CBB8B31AB}"/>
          </ac:picMkLst>
        </pc:picChg>
        <pc:picChg chg="add del">
          <ac:chgData name="Mohammed, Afsaruddin" userId="S::axm210415@utdallas.edu::5b8b3a18-916f-44c8-9f77-4433ff3e219c" providerId="AD" clId="Web-{1828EF96-BB38-4153-846C-9331798F1188}" dt="2023-11-27T18:49:25.582" v="3"/>
          <ac:picMkLst>
            <pc:docMk/>
            <pc:sldMk cId="1249338730" sldId="256"/>
            <ac:picMk id="14" creationId="{34EB68E4-121C-3FEA-8BD1-EBDDBCC4FEB9}"/>
          </ac:picMkLst>
        </pc:picChg>
        <pc:picChg chg="add">
          <ac:chgData name="Mohammed, Afsaruddin" userId="S::axm210415@utdallas.edu::5b8b3a18-916f-44c8-9f77-4433ff3e219c" providerId="AD" clId="Web-{1828EF96-BB38-4153-846C-9331798F1188}" dt="2023-11-27T18:49:40.613" v="6"/>
          <ac:picMkLst>
            <pc:docMk/>
            <pc:sldMk cId="1249338730" sldId="256"/>
            <ac:picMk id="16" creationId="{6BDD2410-3EA6-3C8D-10C5-1C09BC3A1401}"/>
          </ac:picMkLst>
        </pc:picChg>
      </pc:sldChg>
    </pc:docChg>
  </pc:docChgLst>
  <pc:docChgLst>
    <pc:chgData name="Mohammed, Afsaruddin" userId="S::axm210415@utdallas.edu::5b8b3a18-916f-44c8-9f77-4433ff3e219c" providerId="AD" clId="Web-{A2D5D4D4-E32B-49FB-93F4-8EC548362870}"/>
    <pc:docChg chg="addSld modSld">
      <pc:chgData name="Mohammed, Afsaruddin" userId="S::axm210415@utdallas.edu::5b8b3a18-916f-44c8-9f77-4433ff3e219c" providerId="AD" clId="Web-{A2D5D4D4-E32B-49FB-93F4-8EC548362870}" dt="2023-11-27T19:07:47.988" v="79"/>
      <pc:docMkLst>
        <pc:docMk/>
      </pc:docMkLst>
      <pc:sldChg chg="addSp delSp modSp mod setBg setClrOvrMap">
        <pc:chgData name="Mohammed, Afsaruddin" userId="S::axm210415@utdallas.edu::5b8b3a18-916f-44c8-9f77-4433ff3e219c" providerId="AD" clId="Web-{A2D5D4D4-E32B-49FB-93F4-8EC548362870}" dt="2023-11-27T19:07:12.488" v="78" actId="14100"/>
        <pc:sldMkLst>
          <pc:docMk/>
          <pc:sldMk cId="3530588867" sldId="259"/>
        </pc:sldMkLst>
        <pc:spChg chg="mod">
          <ac:chgData name="Mohammed, Afsaruddin" userId="S::axm210415@utdallas.edu::5b8b3a18-916f-44c8-9f77-4433ff3e219c" providerId="AD" clId="Web-{A2D5D4D4-E32B-49FB-93F4-8EC548362870}" dt="2023-11-27T19:06:43.941" v="69"/>
          <ac:spMkLst>
            <pc:docMk/>
            <pc:sldMk cId="3530588867" sldId="259"/>
            <ac:spMk id="2" creationId="{5AE175DB-7A44-D11F-CFC4-6498511692B2}"/>
          </ac:spMkLst>
        </pc:spChg>
        <pc:spChg chg="del">
          <ac:chgData name="Mohammed, Afsaruddin" userId="S::axm210415@utdallas.edu::5b8b3a18-916f-44c8-9f77-4433ff3e219c" providerId="AD" clId="Web-{A2D5D4D4-E32B-49FB-93F4-8EC548362870}" dt="2023-11-27T19:04:16.705" v="26"/>
          <ac:spMkLst>
            <pc:docMk/>
            <pc:sldMk cId="3530588867" sldId="259"/>
            <ac:spMk id="3" creationId="{8B81E392-CB50-69D4-9596-2F4585866CE0}"/>
          </ac:spMkLst>
        </pc:spChg>
        <pc:spChg chg="add del">
          <ac:chgData name="Mohammed, Afsaruddin" userId="S::axm210415@utdallas.edu::5b8b3a18-916f-44c8-9f77-4433ff3e219c" providerId="AD" clId="Web-{A2D5D4D4-E32B-49FB-93F4-8EC548362870}" dt="2023-11-27T19:06:36.550" v="66"/>
          <ac:spMkLst>
            <pc:docMk/>
            <pc:sldMk cId="3530588867" sldId="259"/>
            <ac:spMk id="9" creationId="{843FBEE9-5F5A-4EFB-898C-5D1770B31C5D}"/>
          </ac:spMkLst>
        </pc:spChg>
        <pc:spChg chg="add del">
          <ac:chgData name="Mohammed, Afsaruddin" userId="S::axm210415@utdallas.edu::5b8b3a18-916f-44c8-9f77-4433ff3e219c" providerId="AD" clId="Web-{A2D5D4D4-E32B-49FB-93F4-8EC548362870}" dt="2023-11-27T19:06:43.941" v="68"/>
          <ac:spMkLst>
            <pc:docMk/>
            <pc:sldMk cId="3530588867" sldId="259"/>
            <ac:spMk id="11" creationId="{30BC9609-A8AF-411F-A9E0-C3B93C8945CA}"/>
          </ac:spMkLst>
        </pc:spChg>
        <pc:spChg chg="add del">
          <ac:chgData name="Mohammed, Afsaruddin" userId="S::axm210415@utdallas.edu::5b8b3a18-916f-44c8-9f77-4433ff3e219c" providerId="AD" clId="Web-{A2D5D4D4-E32B-49FB-93F4-8EC548362870}" dt="2023-11-27T19:05:44.471" v="57"/>
          <ac:spMkLst>
            <pc:docMk/>
            <pc:sldMk cId="3530588867" sldId="259"/>
            <ac:spMk id="12" creationId="{1E1665A6-74DB-4F44-A6EF-F01205E8718B}"/>
          </ac:spMkLst>
        </pc:spChg>
        <pc:spChg chg="add">
          <ac:chgData name="Mohammed, Afsaruddin" userId="S::axm210415@utdallas.edu::5b8b3a18-916f-44c8-9f77-4433ff3e219c" providerId="AD" clId="Web-{A2D5D4D4-E32B-49FB-93F4-8EC548362870}" dt="2023-11-27T19:06:43.941" v="69"/>
          <ac:spMkLst>
            <pc:docMk/>
            <pc:sldMk cId="3530588867" sldId="259"/>
            <ac:spMk id="13" creationId="{59DB74EB-2A7D-443D-B969-8BF48F993159}"/>
          </ac:spMkLst>
        </pc:spChg>
        <pc:spChg chg="add del">
          <ac:chgData name="Mohammed, Afsaruddin" userId="S::axm210415@utdallas.edu::5b8b3a18-916f-44c8-9f77-4433ff3e219c" providerId="AD" clId="Web-{A2D5D4D4-E32B-49FB-93F4-8EC548362870}" dt="2023-11-27T19:06:31.378" v="63"/>
          <ac:spMkLst>
            <pc:docMk/>
            <pc:sldMk cId="3530588867" sldId="259"/>
            <ac:spMk id="14" creationId="{843FBEE9-5F5A-4EFB-898C-5D1770B31C5D}"/>
          </ac:spMkLst>
        </pc:spChg>
        <pc:spChg chg="add">
          <ac:chgData name="Mohammed, Afsaruddin" userId="S::axm210415@utdallas.edu::5b8b3a18-916f-44c8-9f77-4433ff3e219c" providerId="AD" clId="Web-{A2D5D4D4-E32B-49FB-93F4-8EC548362870}" dt="2023-11-27T19:06:43.941" v="69"/>
          <ac:spMkLst>
            <pc:docMk/>
            <pc:sldMk cId="3530588867" sldId="259"/>
            <ac:spMk id="15" creationId="{19036E77-5F7B-494E-A117-FEA947B357EE}"/>
          </ac:spMkLst>
        </pc:spChg>
        <pc:picChg chg="add mod ord">
          <ac:chgData name="Mohammed, Afsaruddin" userId="S::axm210415@utdallas.edu::5b8b3a18-916f-44c8-9f77-4433ff3e219c" providerId="AD" clId="Web-{A2D5D4D4-E32B-49FB-93F4-8EC548362870}" dt="2023-11-27T19:06:59.081" v="75" actId="14100"/>
          <ac:picMkLst>
            <pc:docMk/>
            <pc:sldMk cId="3530588867" sldId="259"/>
            <ac:picMk id="4" creationId="{D4283DBF-81A2-E323-223E-9FEE3DEFFB75}"/>
          </ac:picMkLst>
        </pc:picChg>
        <pc:picChg chg="add mod">
          <ac:chgData name="Mohammed, Afsaruddin" userId="S::axm210415@utdallas.edu::5b8b3a18-916f-44c8-9f77-4433ff3e219c" providerId="AD" clId="Web-{A2D5D4D4-E32B-49FB-93F4-8EC548362870}" dt="2023-11-27T19:07:12.488" v="78" actId="14100"/>
          <ac:picMkLst>
            <pc:docMk/>
            <pc:sldMk cId="3530588867" sldId="259"/>
            <ac:picMk id="5" creationId="{2DCF8865-1FC1-4394-9BA9-97D93FF4569F}"/>
          </ac:picMkLst>
        </pc:picChg>
        <pc:picChg chg="add mod">
          <ac:chgData name="Mohammed, Afsaruddin" userId="S::axm210415@utdallas.edu::5b8b3a18-916f-44c8-9f77-4433ff3e219c" providerId="AD" clId="Web-{A2D5D4D4-E32B-49FB-93F4-8EC548362870}" dt="2023-11-27T19:06:43.941" v="69"/>
          <ac:picMkLst>
            <pc:docMk/>
            <pc:sldMk cId="3530588867" sldId="259"/>
            <ac:picMk id="6" creationId="{D1192ABC-34BA-56CD-AF0B-48AC9D009CBE}"/>
          </ac:picMkLst>
        </pc:picChg>
        <pc:picChg chg="add mod">
          <ac:chgData name="Mohammed, Afsaruddin" userId="S::axm210415@utdallas.edu::5b8b3a18-916f-44c8-9f77-4433ff3e219c" providerId="AD" clId="Web-{A2D5D4D4-E32B-49FB-93F4-8EC548362870}" dt="2023-11-27T19:06:53.159" v="73" actId="14100"/>
          <ac:picMkLst>
            <pc:docMk/>
            <pc:sldMk cId="3530588867" sldId="259"/>
            <ac:picMk id="7" creationId="{E68769B2-4F28-7FD5-B3AA-8947202E02F7}"/>
          </ac:picMkLst>
        </pc:picChg>
      </pc:sldChg>
      <pc:sldChg chg="new">
        <pc:chgData name="Mohammed, Afsaruddin" userId="S::axm210415@utdallas.edu::5b8b3a18-916f-44c8-9f77-4433ff3e219c" providerId="AD" clId="Web-{A2D5D4D4-E32B-49FB-93F4-8EC548362870}" dt="2023-11-27T19:07:47.988" v="79"/>
        <pc:sldMkLst>
          <pc:docMk/>
          <pc:sldMk cId="1209978213" sldId="265"/>
        </pc:sldMkLst>
      </pc:sldChg>
    </pc:docChg>
  </pc:docChgLst>
  <pc:docChgLst>
    <pc:chgData name="Golla, Sudeeksha" userId="S::sxg210150@utdallas.edu::98409615-8a49-4298-8eae-5f49d22d27ca" providerId="AD" clId="Web-{B6D6A96D-DCB8-4EBB-BB80-B0BC1DECAB17}"/>
    <pc:docChg chg="modSld">
      <pc:chgData name="Golla, Sudeeksha" userId="S::sxg210150@utdallas.edu::98409615-8a49-4298-8eae-5f49d22d27ca" providerId="AD" clId="Web-{B6D6A96D-DCB8-4EBB-BB80-B0BC1DECAB17}" dt="2023-11-27T19:02:31.078" v="2"/>
      <pc:docMkLst>
        <pc:docMk/>
      </pc:docMkLst>
      <pc:sldChg chg="modSp">
        <pc:chgData name="Golla, Sudeeksha" userId="S::sxg210150@utdallas.edu::98409615-8a49-4298-8eae-5f49d22d27ca" providerId="AD" clId="Web-{B6D6A96D-DCB8-4EBB-BB80-B0BC1DECAB17}" dt="2023-11-27T19:02:01.076" v="1" actId="20577"/>
        <pc:sldMkLst>
          <pc:docMk/>
          <pc:sldMk cId="1249338730" sldId="256"/>
        </pc:sldMkLst>
        <pc:spChg chg="mod">
          <ac:chgData name="Golla, Sudeeksha" userId="S::sxg210150@utdallas.edu::98409615-8a49-4298-8eae-5f49d22d27ca" providerId="AD" clId="Web-{B6D6A96D-DCB8-4EBB-BB80-B0BC1DECAB17}" dt="2023-11-27T19:02:01.076" v="1" actId="20577"/>
          <ac:spMkLst>
            <pc:docMk/>
            <pc:sldMk cId="1249338730" sldId="256"/>
            <ac:spMk id="2" creationId="{1F9FB6CE-9371-6E9B-95CA-CEA99397E407}"/>
          </ac:spMkLst>
        </pc:spChg>
      </pc:sldChg>
      <pc:sldChg chg="delSp modSp">
        <pc:chgData name="Golla, Sudeeksha" userId="S::sxg210150@utdallas.edu::98409615-8a49-4298-8eae-5f49d22d27ca" providerId="AD" clId="Web-{B6D6A96D-DCB8-4EBB-BB80-B0BC1DECAB17}" dt="2023-11-27T19:02:31.078" v="2"/>
        <pc:sldMkLst>
          <pc:docMk/>
          <pc:sldMk cId="1827662724" sldId="257"/>
        </pc:sldMkLst>
        <pc:spChg chg="mod">
          <ac:chgData name="Golla, Sudeeksha" userId="S::sxg210150@utdallas.edu::98409615-8a49-4298-8eae-5f49d22d27ca" providerId="AD" clId="Web-{B6D6A96D-DCB8-4EBB-BB80-B0BC1DECAB17}" dt="2023-11-27T19:02:31.078" v="2"/>
          <ac:spMkLst>
            <pc:docMk/>
            <pc:sldMk cId="1827662724" sldId="257"/>
            <ac:spMk id="2" creationId="{84AB261E-1B35-74EC-B801-19A7F42F4609}"/>
          </ac:spMkLst>
        </pc:spChg>
        <pc:spChg chg="del">
          <ac:chgData name="Golla, Sudeeksha" userId="S::sxg210150@utdallas.edu::98409615-8a49-4298-8eae-5f49d22d27ca" providerId="AD" clId="Web-{B6D6A96D-DCB8-4EBB-BB80-B0BC1DECAB17}" dt="2023-11-27T19:02:31.078" v="2"/>
          <ac:spMkLst>
            <pc:docMk/>
            <pc:sldMk cId="1827662724" sldId="257"/>
            <ac:spMk id="24" creationId="{30BC9609-A8AF-411F-A9E0-C3B93C8945CA}"/>
          </ac:spMkLst>
        </pc:spChg>
        <pc:graphicFrameChg chg="mod modGraphic">
          <ac:chgData name="Golla, Sudeeksha" userId="S::sxg210150@utdallas.edu::98409615-8a49-4298-8eae-5f49d22d27ca" providerId="AD" clId="Web-{B6D6A96D-DCB8-4EBB-BB80-B0BC1DECAB17}" dt="2023-11-27T19:02:31.078" v="2"/>
          <ac:graphicFrameMkLst>
            <pc:docMk/>
            <pc:sldMk cId="1827662724" sldId="257"/>
            <ac:graphicFrameMk id="25" creationId="{091097E3-4B06-E3AC-E6AD-D42B6CC4DA2A}"/>
          </ac:graphicFrameMkLst>
        </pc:graphicFrameChg>
      </pc:sldChg>
    </pc:docChg>
  </pc:docChgLst>
  <pc:docChgLst>
    <pc:chgData name="Mohammed, Afsaruddin" userId="S::axm210415@utdallas.edu::5b8b3a18-916f-44c8-9f77-4433ff3e219c" providerId="AD" clId="Web-{EDD58CB7-7CD6-4ED3-9FD1-FDA001223944}"/>
    <pc:docChg chg="modSld">
      <pc:chgData name="Mohammed, Afsaruddin" userId="S::axm210415@utdallas.edu::5b8b3a18-916f-44c8-9f77-4433ff3e219c" providerId="AD" clId="Web-{EDD58CB7-7CD6-4ED3-9FD1-FDA001223944}" dt="2023-11-27T18:40:22.777" v="39" actId="20577"/>
      <pc:docMkLst>
        <pc:docMk/>
      </pc:docMkLst>
      <pc:sldChg chg="addSp delSp modSp mod setBg setClrOvrMap">
        <pc:chgData name="Mohammed, Afsaruddin" userId="S::axm210415@utdallas.edu::5b8b3a18-916f-44c8-9f77-4433ff3e219c" providerId="AD" clId="Web-{EDD58CB7-7CD6-4ED3-9FD1-FDA001223944}" dt="2023-11-27T18:40:22.777" v="39" actId="20577"/>
        <pc:sldMkLst>
          <pc:docMk/>
          <pc:sldMk cId="2347569793" sldId="263"/>
        </pc:sldMkLst>
        <pc:spChg chg="mod">
          <ac:chgData name="Mohammed, Afsaruddin" userId="S::axm210415@utdallas.edu::5b8b3a18-916f-44c8-9f77-4433ff3e219c" providerId="AD" clId="Web-{EDD58CB7-7CD6-4ED3-9FD1-FDA001223944}" dt="2023-11-27T18:39:07.650" v="20"/>
          <ac:spMkLst>
            <pc:docMk/>
            <pc:sldMk cId="2347569793" sldId="263"/>
            <ac:spMk id="2" creationId="{9BD79ED7-8B47-FBA3-4D95-A9EF57000CBA}"/>
          </ac:spMkLst>
        </pc:spChg>
        <pc:spChg chg="mod ord">
          <ac:chgData name="Mohammed, Afsaruddin" userId="S::axm210415@utdallas.edu::5b8b3a18-916f-44c8-9f77-4433ff3e219c" providerId="AD" clId="Web-{EDD58CB7-7CD6-4ED3-9FD1-FDA001223944}" dt="2023-11-27T18:40:22.777" v="39" actId="20577"/>
          <ac:spMkLst>
            <pc:docMk/>
            <pc:sldMk cId="2347569793" sldId="263"/>
            <ac:spMk id="3" creationId="{42F86BEC-B61A-B739-B9E9-42C8A82A0025}"/>
          </ac:spMkLst>
        </pc:spChg>
        <pc:spChg chg="add del">
          <ac:chgData name="Mohammed, Afsaruddin" userId="S::axm210415@utdallas.edu::5b8b3a18-916f-44c8-9f77-4433ff3e219c" providerId="AD" clId="Web-{EDD58CB7-7CD6-4ED3-9FD1-FDA001223944}" dt="2023-11-27T18:38:55.978" v="15"/>
          <ac:spMkLst>
            <pc:docMk/>
            <pc:sldMk cId="2347569793" sldId="263"/>
            <ac:spMk id="10" creationId="{B9F89C22-0475-4427-B7C8-0269AD40E3EC}"/>
          </ac:spMkLst>
        </pc:spChg>
        <pc:spChg chg="add del">
          <ac:chgData name="Mohammed, Afsaruddin" userId="S::axm210415@utdallas.edu::5b8b3a18-916f-44c8-9f77-4433ff3e219c" providerId="AD" clId="Web-{EDD58CB7-7CD6-4ED3-9FD1-FDA001223944}" dt="2023-11-27T18:38:59.478" v="17"/>
          <ac:spMkLst>
            <pc:docMk/>
            <pc:sldMk cId="2347569793" sldId="263"/>
            <ac:spMk id="12" creationId="{CC1026F7-DECB-49B4-A565-518BBA445471}"/>
          </ac:spMkLst>
        </pc:spChg>
        <pc:spChg chg="add del">
          <ac:chgData name="Mohammed, Afsaruddin" userId="S::axm210415@utdallas.edu::5b8b3a18-916f-44c8-9f77-4433ff3e219c" providerId="AD" clId="Web-{EDD58CB7-7CD6-4ED3-9FD1-FDA001223944}" dt="2023-11-27T18:38:59.478" v="17"/>
          <ac:spMkLst>
            <pc:docMk/>
            <pc:sldMk cId="2347569793" sldId="263"/>
            <ac:spMk id="13" creationId="{1D868099-6145-4BC0-A5EA-74BEF1776BA9}"/>
          </ac:spMkLst>
        </pc:spChg>
        <pc:spChg chg="add del">
          <ac:chgData name="Mohammed, Afsaruddin" userId="S::axm210415@utdallas.edu::5b8b3a18-916f-44c8-9f77-4433ff3e219c" providerId="AD" clId="Web-{EDD58CB7-7CD6-4ED3-9FD1-FDA001223944}" dt="2023-11-27T18:39:07.650" v="19"/>
          <ac:spMkLst>
            <pc:docMk/>
            <pc:sldMk cId="2347569793" sldId="263"/>
            <ac:spMk id="15" creationId="{A67E2D8A-19BE-48A0-889C-CCAC02348C99}"/>
          </ac:spMkLst>
        </pc:spChg>
        <pc:spChg chg="add">
          <ac:chgData name="Mohammed, Afsaruddin" userId="S::axm210415@utdallas.edu::5b8b3a18-916f-44c8-9f77-4433ff3e219c" providerId="AD" clId="Web-{EDD58CB7-7CD6-4ED3-9FD1-FDA001223944}" dt="2023-11-27T18:39:07.650" v="20"/>
          <ac:spMkLst>
            <pc:docMk/>
            <pc:sldMk cId="2347569793" sldId="263"/>
            <ac:spMk id="17" creationId="{1D868099-6145-4BC0-A5EA-74BEF1776BA9}"/>
          </ac:spMkLst>
        </pc:spChg>
        <pc:spChg chg="add">
          <ac:chgData name="Mohammed, Afsaruddin" userId="S::axm210415@utdallas.edu::5b8b3a18-916f-44c8-9f77-4433ff3e219c" providerId="AD" clId="Web-{EDD58CB7-7CD6-4ED3-9FD1-FDA001223944}" dt="2023-11-27T18:39:07.650" v="20"/>
          <ac:spMkLst>
            <pc:docMk/>
            <pc:sldMk cId="2347569793" sldId="263"/>
            <ac:spMk id="18" creationId="{CC1026F7-DECB-49B4-A565-518BBA445471}"/>
          </ac:spMkLst>
        </pc:spChg>
        <pc:picChg chg="mod">
          <ac:chgData name="Mohammed, Afsaruddin" userId="S::axm210415@utdallas.edu::5b8b3a18-916f-44c8-9f77-4433ff3e219c" providerId="AD" clId="Web-{EDD58CB7-7CD6-4ED3-9FD1-FDA001223944}" dt="2023-11-27T18:39:07.650" v="20"/>
          <ac:picMkLst>
            <pc:docMk/>
            <pc:sldMk cId="2347569793" sldId="263"/>
            <ac:picMk id="5" creationId="{7532099D-D593-E0D8-50A7-5A444242695B}"/>
          </ac:picMkLst>
        </pc:picChg>
      </pc:sldChg>
      <pc:sldChg chg="addSp delSp modSp mod setBg setClrOvrMap">
        <pc:chgData name="Mohammed, Afsaruddin" userId="S::axm210415@utdallas.edu::5b8b3a18-916f-44c8-9f77-4433ff3e219c" providerId="AD" clId="Web-{EDD58CB7-7CD6-4ED3-9FD1-FDA001223944}" dt="2023-11-27T18:38:19.852" v="13"/>
        <pc:sldMkLst>
          <pc:docMk/>
          <pc:sldMk cId="2242819766" sldId="264"/>
        </pc:sldMkLst>
        <pc:spChg chg="mod">
          <ac:chgData name="Mohammed, Afsaruddin" userId="S::axm210415@utdallas.edu::5b8b3a18-916f-44c8-9f77-4433ff3e219c" providerId="AD" clId="Web-{EDD58CB7-7CD6-4ED3-9FD1-FDA001223944}" dt="2023-11-27T18:37:25.476" v="8"/>
          <ac:spMkLst>
            <pc:docMk/>
            <pc:sldMk cId="2242819766" sldId="264"/>
            <ac:spMk id="2" creationId="{87626E41-034D-84E6-97B2-9FE143813184}"/>
          </ac:spMkLst>
        </pc:spChg>
        <pc:spChg chg="del mod">
          <ac:chgData name="Mohammed, Afsaruddin" userId="S::axm210415@utdallas.edu::5b8b3a18-916f-44c8-9f77-4433ff3e219c" providerId="AD" clId="Web-{EDD58CB7-7CD6-4ED3-9FD1-FDA001223944}" dt="2023-11-27T18:37:25.476" v="8"/>
          <ac:spMkLst>
            <pc:docMk/>
            <pc:sldMk cId="2242819766" sldId="264"/>
            <ac:spMk id="3" creationId="{9823AA53-CE7C-61FA-A5BD-D0964C9A7D97}"/>
          </ac:spMkLst>
        </pc:spChg>
        <pc:spChg chg="add del">
          <ac:chgData name="Mohammed, Afsaruddin" userId="S::axm210415@utdallas.edu::5b8b3a18-916f-44c8-9f77-4433ff3e219c" providerId="AD" clId="Web-{EDD58CB7-7CD6-4ED3-9FD1-FDA001223944}" dt="2023-11-27T18:37:15.429" v="3"/>
          <ac:spMkLst>
            <pc:docMk/>
            <pc:sldMk cId="2242819766" sldId="264"/>
            <ac:spMk id="9" creationId="{C96282C0-351C-48EE-A89D-D662C5DB2509}"/>
          </ac:spMkLst>
        </pc:spChg>
        <pc:spChg chg="add del">
          <ac:chgData name="Mohammed, Afsaruddin" userId="S::axm210415@utdallas.edu::5b8b3a18-916f-44c8-9f77-4433ff3e219c" providerId="AD" clId="Web-{EDD58CB7-7CD6-4ED3-9FD1-FDA001223944}" dt="2023-11-27T18:37:15.429" v="3"/>
          <ac:spMkLst>
            <pc:docMk/>
            <pc:sldMk cId="2242819766" sldId="264"/>
            <ac:spMk id="11" creationId="{1B35EC73-2F87-44A7-B231-910536590D14}"/>
          </ac:spMkLst>
        </pc:spChg>
        <pc:spChg chg="add del">
          <ac:chgData name="Mohammed, Afsaruddin" userId="S::axm210415@utdallas.edu::5b8b3a18-916f-44c8-9f77-4433ff3e219c" providerId="AD" clId="Web-{EDD58CB7-7CD6-4ED3-9FD1-FDA001223944}" dt="2023-11-27T18:37:18.679" v="5"/>
          <ac:spMkLst>
            <pc:docMk/>
            <pc:sldMk cId="2242819766" sldId="264"/>
            <ac:spMk id="14" creationId="{2078F889-8780-48D5-8B9E-DF8B13063783}"/>
          </ac:spMkLst>
        </pc:spChg>
        <pc:spChg chg="add del">
          <ac:chgData name="Mohammed, Afsaruddin" userId="S::axm210415@utdallas.edu::5b8b3a18-916f-44c8-9f77-4433ff3e219c" providerId="AD" clId="Web-{EDD58CB7-7CD6-4ED3-9FD1-FDA001223944}" dt="2023-11-27T18:37:18.679" v="5"/>
          <ac:spMkLst>
            <pc:docMk/>
            <pc:sldMk cId="2242819766" sldId="264"/>
            <ac:spMk id="15" creationId="{3A4CABA2-22A0-44B2-BD92-28FF73FCEA27}"/>
          </ac:spMkLst>
        </pc:spChg>
        <pc:spChg chg="add del">
          <ac:chgData name="Mohammed, Afsaruddin" userId="S::axm210415@utdallas.edu::5b8b3a18-916f-44c8-9f77-4433ff3e219c" providerId="AD" clId="Web-{EDD58CB7-7CD6-4ED3-9FD1-FDA001223944}" dt="2023-11-27T18:37:25.429" v="7"/>
          <ac:spMkLst>
            <pc:docMk/>
            <pc:sldMk cId="2242819766" sldId="264"/>
            <ac:spMk id="17" creationId="{C96282C0-351C-48EE-A89D-D662C5DB2509}"/>
          </ac:spMkLst>
        </pc:spChg>
        <pc:spChg chg="add del">
          <ac:chgData name="Mohammed, Afsaruddin" userId="S::axm210415@utdallas.edu::5b8b3a18-916f-44c8-9f77-4433ff3e219c" providerId="AD" clId="Web-{EDD58CB7-7CD6-4ED3-9FD1-FDA001223944}" dt="2023-11-27T18:37:25.429" v="7"/>
          <ac:spMkLst>
            <pc:docMk/>
            <pc:sldMk cId="2242819766" sldId="264"/>
            <ac:spMk id="19" creationId="{1B35EC73-2F87-44A7-B231-910536590D14}"/>
          </ac:spMkLst>
        </pc:spChg>
        <pc:spChg chg="add del">
          <ac:chgData name="Mohammed, Afsaruddin" userId="S::axm210415@utdallas.edu::5b8b3a18-916f-44c8-9f77-4433ff3e219c" providerId="AD" clId="Web-{EDD58CB7-7CD6-4ED3-9FD1-FDA001223944}" dt="2023-11-27T18:37:38.414" v="10"/>
          <ac:spMkLst>
            <pc:docMk/>
            <pc:sldMk cId="2242819766" sldId="264"/>
            <ac:spMk id="21" creationId="{30BC9609-A8AF-411F-A9E0-C3B93C8945CA}"/>
          </ac:spMkLst>
        </pc:spChg>
        <pc:spChg chg="add del">
          <ac:chgData name="Mohammed, Afsaruddin" userId="S::axm210415@utdallas.edu::5b8b3a18-916f-44c8-9f77-4433ff3e219c" providerId="AD" clId="Web-{EDD58CB7-7CD6-4ED3-9FD1-FDA001223944}" dt="2023-11-27T18:38:19.852" v="13"/>
          <ac:spMkLst>
            <pc:docMk/>
            <pc:sldMk cId="2242819766" sldId="264"/>
            <ac:spMk id="27" creationId="{AA6EC888-B85F-410F-B430-06583E94BEEC}"/>
          </ac:spMkLst>
        </pc:spChg>
        <pc:spChg chg="add del">
          <ac:chgData name="Mohammed, Afsaruddin" userId="S::axm210415@utdallas.edu::5b8b3a18-916f-44c8-9f77-4433ff3e219c" providerId="AD" clId="Web-{EDD58CB7-7CD6-4ED3-9FD1-FDA001223944}" dt="2023-11-27T18:38:19.852" v="13"/>
          <ac:spMkLst>
            <pc:docMk/>
            <pc:sldMk cId="2242819766" sldId="264"/>
            <ac:spMk id="29" creationId="{D488911C-0EC7-40A9-9BCB-CA8A66E4623A}"/>
          </ac:spMkLst>
        </pc:spChg>
        <pc:spChg chg="add del">
          <ac:chgData name="Mohammed, Afsaruddin" userId="S::axm210415@utdallas.edu::5b8b3a18-916f-44c8-9f77-4433ff3e219c" providerId="AD" clId="Web-{EDD58CB7-7CD6-4ED3-9FD1-FDA001223944}" dt="2023-11-27T18:38:19.852" v="13"/>
          <ac:spMkLst>
            <pc:docMk/>
            <pc:sldMk cId="2242819766" sldId="264"/>
            <ac:spMk id="35" creationId="{C8D89F71-9459-4318-ACAE-874616C3ADAD}"/>
          </ac:spMkLst>
        </pc:spChg>
        <pc:spChg chg="add">
          <ac:chgData name="Mohammed, Afsaruddin" userId="S::axm210415@utdallas.edu::5b8b3a18-916f-44c8-9f77-4433ff3e219c" providerId="AD" clId="Web-{EDD58CB7-7CD6-4ED3-9FD1-FDA001223944}" dt="2023-11-27T18:38:19.852" v="13"/>
          <ac:spMkLst>
            <pc:docMk/>
            <pc:sldMk cId="2242819766" sldId="264"/>
            <ac:spMk id="40" creationId="{30BC9609-A8AF-411F-A9E0-C3B93C8945CA}"/>
          </ac:spMkLst>
        </pc:spChg>
        <pc:grpChg chg="add del">
          <ac:chgData name="Mohammed, Afsaruddin" userId="S::axm210415@utdallas.edu::5b8b3a18-916f-44c8-9f77-4433ff3e219c" providerId="AD" clId="Web-{EDD58CB7-7CD6-4ED3-9FD1-FDA001223944}" dt="2023-11-27T18:38:19.852" v="13"/>
          <ac:grpSpMkLst>
            <pc:docMk/>
            <pc:sldMk cId="2242819766" sldId="264"/>
            <ac:grpSpMk id="31" creationId="{53023EA8-527A-4FA2-A71D-626F912756C6}"/>
          </ac:grpSpMkLst>
        </pc:grpChg>
        <pc:graphicFrameChg chg="add mod modGraphic">
          <ac:chgData name="Mohammed, Afsaruddin" userId="S::axm210415@utdallas.edu::5b8b3a18-916f-44c8-9f77-4433ff3e219c" providerId="AD" clId="Web-{EDD58CB7-7CD6-4ED3-9FD1-FDA001223944}" dt="2023-11-27T18:38:19.852" v="13"/>
          <ac:graphicFrameMkLst>
            <pc:docMk/>
            <pc:sldMk cId="2242819766" sldId="264"/>
            <ac:graphicFrameMk id="22" creationId="{283946F4-D384-CAD4-A8CA-694A0EBA78C3}"/>
          </ac:graphicFrameMkLst>
        </pc:graphicFrameChg>
        <pc:picChg chg="add del">
          <ac:chgData name="Mohammed, Afsaruddin" userId="S::axm210415@utdallas.edu::5b8b3a18-916f-44c8-9f77-4433ff3e219c" providerId="AD" clId="Web-{EDD58CB7-7CD6-4ED3-9FD1-FDA001223944}" dt="2023-11-27T18:37:15.429" v="3"/>
          <ac:picMkLst>
            <pc:docMk/>
            <pc:sldMk cId="2242819766" sldId="264"/>
            <ac:picMk id="5" creationId="{8E1B6A93-4DEE-1852-0614-9CF4FE124023}"/>
          </ac:picMkLst>
        </pc:picChg>
        <pc:picChg chg="add del">
          <ac:chgData name="Mohammed, Afsaruddin" userId="S::axm210415@utdallas.edu::5b8b3a18-916f-44c8-9f77-4433ff3e219c" providerId="AD" clId="Web-{EDD58CB7-7CD6-4ED3-9FD1-FDA001223944}" dt="2023-11-27T18:37:18.679" v="5"/>
          <ac:picMkLst>
            <pc:docMk/>
            <pc:sldMk cId="2242819766" sldId="264"/>
            <ac:picMk id="13" creationId="{E3D3C515-7D4A-F1DE-77D2-F18C3B9D9870}"/>
          </ac:picMkLst>
        </pc:picChg>
        <pc:picChg chg="add del">
          <ac:chgData name="Mohammed, Afsaruddin" userId="S::axm210415@utdallas.edu::5b8b3a18-916f-44c8-9f77-4433ff3e219c" providerId="AD" clId="Web-{EDD58CB7-7CD6-4ED3-9FD1-FDA001223944}" dt="2023-11-27T18:37:25.429" v="7"/>
          <ac:picMkLst>
            <pc:docMk/>
            <pc:sldMk cId="2242819766" sldId="264"/>
            <ac:picMk id="18" creationId="{8E1B6A93-4DEE-1852-0614-9CF4FE124023}"/>
          </ac:picMkLst>
        </pc:picChg>
      </pc:sldChg>
    </pc:docChg>
  </pc:docChgLst>
  <pc:docChgLst>
    <pc:chgData name="Golla, Sudeeksha" userId="S::sxg210150@utdallas.edu::98409615-8a49-4298-8eae-5f49d22d27ca" providerId="AD" clId="Web-{5DE16A51-A599-4845-B48B-10D60EA75231}"/>
    <pc:docChg chg="modSld">
      <pc:chgData name="Golla, Sudeeksha" userId="S::sxg210150@utdallas.edu::98409615-8a49-4298-8eae-5f49d22d27ca" providerId="AD" clId="Web-{5DE16A51-A599-4845-B48B-10D60EA75231}" dt="2023-11-27T18:48:34.188" v="3"/>
      <pc:docMkLst>
        <pc:docMk/>
      </pc:docMkLst>
      <pc:sldChg chg="modSp">
        <pc:chgData name="Golla, Sudeeksha" userId="S::sxg210150@utdallas.edu::98409615-8a49-4298-8eae-5f49d22d27ca" providerId="AD" clId="Web-{5DE16A51-A599-4845-B48B-10D60EA75231}" dt="2023-11-27T18:48:14.875" v="1" actId="1076"/>
        <pc:sldMkLst>
          <pc:docMk/>
          <pc:sldMk cId="3600900326" sldId="262"/>
        </pc:sldMkLst>
        <pc:picChg chg="mod">
          <ac:chgData name="Golla, Sudeeksha" userId="S::sxg210150@utdallas.edu::98409615-8a49-4298-8eae-5f49d22d27ca" providerId="AD" clId="Web-{5DE16A51-A599-4845-B48B-10D60EA75231}" dt="2023-11-27T18:48:14.875" v="1" actId="1076"/>
          <ac:picMkLst>
            <pc:docMk/>
            <pc:sldMk cId="3600900326" sldId="262"/>
            <ac:picMk id="4" creationId="{1B3B0155-BBA4-1FC6-19BA-2FD7D8D084CB}"/>
          </ac:picMkLst>
        </pc:picChg>
      </pc:sldChg>
      <pc:sldChg chg="modSp">
        <pc:chgData name="Golla, Sudeeksha" userId="S::sxg210150@utdallas.edu::98409615-8a49-4298-8eae-5f49d22d27ca" providerId="AD" clId="Web-{5DE16A51-A599-4845-B48B-10D60EA75231}" dt="2023-11-27T18:48:34.188" v="3"/>
        <pc:sldMkLst>
          <pc:docMk/>
          <pc:sldMk cId="2347569793" sldId="263"/>
        </pc:sldMkLst>
        <pc:picChg chg="mod modCrop">
          <ac:chgData name="Golla, Sudeeksha" userId="S::sxg210150@utdallas.edu::98409615-8a49-4298-8eae-5f49d22d27ca" providerId="AD" clId="Web-{5DE16A51-A599-4845-B48B-10D60EA75231}" dt="2023-11-27T18:48:34.188" v="3"/>
          <ac:picMkLst>
            <pc:docMk/>
            <pc:sldMk cId="2347569793" sldId="263"/>
            <ac:picMk id="5" creationId="{7532099D-D593-E0D8-50A7-5A444242695B}"/>
          </ac:picMkLst>
        </pc:picChg>
      </pc:sldChg>
    </pc:docChg>
  </pc:docChgLst>
  <pc:docChgLst>
    <pc:chgData name="Golla, Sudeeksha" userId="98409615-8a49-4298-8eae-5f49d22d27ca" providerId="ADAL" clId="{C928556B-2592-D544-8C8A-F867DD69E322}"/>
    <pc:docChg chg="undo custSel addSld modSld">
      <pc:chgData name="Golla, Sudeeksha" userId="98409615-8a49-4298-8eae-5f49d22d27ca" providerId="ADAL" clId="{C928556B-2592-D544-8C8A-F867DD69E322}" dt="2023-11-27T21:32:15.236" v="689"/>
      <pc:docMkLst>
        <pc:docMk/>
      </pc:docMkLst>
      <pc:sldChg chg="addSp delSp modSp mod">
        <pc:chgData name="Golla, Sudeeksha" userId="98409615-8a49-4298-8eae-5f49d22d27ca" providerId="ADAL" clId="{C928556B-2592-D544-8C8A-F867DD69E322}" dt="2023-11-27T19:00:10.262" v="356" actId="27636"/>
        <pc:sldMkLst>
          <pc:docMk/>
          <pc:sldMk cId="1249338730" sldId="256"/>
        </pc:sldMkLst>
        <pc:spChg chg="mod">
          <ac:chgData name="Golla, Sudeeksha" userId="98409615-8a49-4298-8eae-5f49d22d27ca" providerId="ADAL" clId="{C928556B-2592-D544-8C8A-F867DD69E322}" dt="2023-11-27T19:00:02.143" v="352" actId="255"/>
          <ac:spMkLst>
            <pc:docMk/>
            <pc:sldMk cId="1249338730" sldId="256"/>
            <ac:spMk id="2" creationId="{1F9FB6CE-9371-6E9B-95CA-CEA99397E407}"/>
          </ac:spMkLst>
        </pc:spChg>
        <pc:spChg chg="mod">
          <ac:chgData name="Golla, Sudeeksha" userId="98409615-8a49-4298-8eae-5f49d22d27ca" providerId="ADAL" clId="{C928556B-2592-D544-8C8A-F867DD69E322}" dt="2023-11-27T19:00:10.262" v="356" actId="27636"/>
          <ac:spMkLst>
            <pc:docMk/>
            <pc:sldMk cId="1249338730" sldId="256"/>
            <ac:spMk id="3" creationId="{ACA275C5-83C2-47FD-9FB4-21F69D9E028C}"/>
          </ac:spMkLst>
        </pc:spChg>
        <pc:spChg chg="add del mod">
          <ac:chgData name="Golla, Sudeeksha" userId="98409615-8a49-4298-8eae-5f49d22d27ca" providerId="ADAL" clId="{C928556B-2592-D544-8C8A-F867DD69E322}" dt="2023-11-27T18:59:41.355" v="350"/>
          <ac:spMkLst>
            <pc:docMk/>
            <pc:sldMk cId="1249338730" sldId="256"/>
            <ac:spMk id="4" creationId="{7B43C883-46FC-6015-C63A-7E5FEF8F1BB7}"/>
          </ac:spMkLst>
        </pc:spChg>
      </pc:sldChg>
      <pc:sldChg chg="addSp delSp modSp mod setBg">
        <pc:chgData name="Golla, Sudeeksha" userId="98409615-8a49-4298-8eae-5f49d22d27ca" providerId="ADAL" clId="{C928556B-2592-D544-8C8A-F867DD69E322}" dt="2023-11-27T19:04:46.810" v="363" actId="20577"/>
        <pc:sldMkLst>
          <pc:docMk/>
          <pc:sldMk cId="1827662724" sldId="257"/>
        </pc:sldMkLst>
        <pc:spChg chg="mod">
          <ac:chgData name="Golla, Sudeeksha" userId="98409615-8a49-4298-8eae-5f49d22d27ca" providerId="ADAL" clId="{C928556B-2592-D544-8C8A-F867DD69E322}" dt="2023-11-27T19:03:43.082" v="361" actId="26606"/>
          <ac:spMkLst>
            <pc:docMk/>
            <pc:sldMk cId="1827662724" sldId="257"/>
            <ac:spMk id="2" creationId="{84AB261E-1B35-74EC-B801-19A7F42F4609}"/>
          </ac:spMkLst>
        </pc:spChg>
        <pc:spChg chg="add del">
          <ac:chgData name="Golla, Sudeeksha" userId="98409615-8a49-4298-8eae-5f49d22d27ca" providerId="ADAL" clId="{C928556B-2592-D544-8C8A-F867DD69E322}" dt="2023-11-27T19:03:43.082" v="361" actId="26606"/>
          <ac:spMkLst>
            <pc:docMk/>
            <pc:sldMk cId="1827662724" sldId="257"/>
            <ac:spMk id="30" creationId="{843FBEE9-5F5A-4EFB-898C-5D1770B31C5D}"/>
          </ac:spMkLst>
        </pc:spChg>
        <pc:spChg chg="add del">
          <ac:chgData name="Golla, Sudeeksha" userId="98409615-8a49-4298-8eae-5f49d22d27ca" providerId="ADAL" clId="{C928556B-2592-D544-8C8A-F867DD69E322}" dt="2023-11-27T19:03:53.920" v="362" actId="26606"/>
          <ac:spMkLst>
            <pc:docMk/>
            <pc:sldMk cId="1827662724" sldId="257"/>
            <ac:spMk id="35" creationId="{62DAC179-C790-4427-B1A0-AF7E55B8E6FA}"/>
          </ac:spMkLst>
        </pc:spChg>
        <pc:spChg chg="add del">
          <ac:chgData name="Golla, Sudeeksha" userId="98409615-8a49-4298-8eae-5f49d22d27ca" providerId="ADAL" clId="{C928556B-2592-D544-8C8A-F867DD69E322}" dt="2023-11-27T19:03:53.920" v="362" actId="26606"/>
          <ac:spMkLst>
            <pc:docMk/>
            <pc:sldMk cId="1827662724" sldId="257"/>
            <ac:spMk id="37" creationId="{EA392D87-3787-45D6-976E-B85674C09048}"/>
          </ac:spMkLst>
        </pc:spChg>
        <pc:spChg chg="add del">
          <ac:chgData name="Golla, Sudeeksha" userId="98409615-8a49-4298-8eae-5f49d22d27ca" providerId="ADAL" clId="{C928556B-2592-D544-8C8A-F867DD69E322}" dt="2023-11-27T19:03:53.920" v="362" actId="26606"/>
          <ac:spMkLst>
            <pc:docMk/>
            <pc:sldMk cId="1827662724" sldId="257"/>
            <ac:spMk id="39" creationId="{DEFE8E04-DEE3-49FD-89A2-285FAD1CB6E0}"/>
          </ac:spMkLst>
        </pc:spChg>
        <pc:spChg chg="add">
          <ac:chgData name="Golla, Sudeeksha" userId="98409615-8a49-4298-8eae-5f49d22d27ca" providerId="ADAL" clId="{C928556B-2592-D544-8C8A-F867DD69E322}" dt="2023-11-27T19:03:53.920" v="362" actId="26606"/>
          <ac:spMkLst>
            <pc:docMk/>
            <pc:sldMk cId="1827662724" sldId="257"/>
            <ac:spMk id="44" creationId="{62DAC179-C790-4427-B1A0-AF7E55B8E6FA}"/>
          </ac:spMkLst>
        </pc:spChg>
        <pc:spChg chg="add">
          <ac:chgData name="Golla, Sudeeksha" userId="98409615-8a49-4298-8eae-5f49d22d27ca" providerId="ADAL" clId="{C928556B-2592-D544-8C8A-F867DD69E322}" dt="2023-11-27T19:03:53.920" v="362" actId="26606"/>
          <ac:spMkLst>
            <pc:docMk/>
            <pc:sldMk cId="1827662724" sldId="257"/>
            <ac:spMk id="46" creationId="{EA392D87-3787-45D6-976E-B85674C09048}"/>
          </ac:spMkLst>
        </pc:spChg>
        <pc:spChg chg="add">
          <ac:chgData name="Golla, Sudeeksha" userId="98409615-8a49-4298-8eae-5f49d22d27ca" providerId="ADAL" clId="{C928556B-2592-D544-8C8A-F867DD69E322}" dt="2023-11-27T19:03:53.920" v="362" actId="26606"/>
          <ac:spMkLst>
            <pc:docMk/>
            <pc:sldMk cId="1827662724" sldId="257"/>
            <ac:spMk id="48" creationId="{DEFE8E04-DEE3-49FD-89A2-285FAD1CB6E0}"/>
          </ac:spMkLst>
        </pc:spChg>
        <pc:graphicFrameChg chg="mod modGraphic">
          <ac:chgData name="Golla, Sudeeksha" userId="98409615-8a49-4298-8eae-5f49d22d27ca" providerId="ADAL" clId="{C928556B-2592-D544-8C8A-F867DD69E322}" dt="2023-11-27T19:04:46.810" v="363" actId="20577"/>
          <ac:graphicFrameMkLst>
            <pc:docMk/>
            <pc:sldMk cId="1827662724" sldId="257"/>
            <ac:graphicFrameMk id="25" creationId="{091097E3-4B06-E3AC-E6AD-D42B6CC4DA2A}"/>
          </ac:graphicFrameMkLst>
        </pc:graphicFrameChg>
      </pc:sldChg>
      <pc:sldChg chg="addSp delSp modSp mod setBg setClrOvrMap delDesignElem chgLayout">
        <pc:chgData name="Golla, Sudeeksha" userId="98409615-8a49-4298-8eae-5f49d22d27ca" providerId="ADAL" clId="{C928556B-2592-D544-8C8A-F867DD69E322}" dt="2023-11-27T19:58:18.807" v="686" actId="1076"/>
        <pc:sldMkLst>
          <pc:docMk/>
          <pc:sldMk cId="3530588867" sldId="259"/>
        </pc:sldMkLst>
        <pc:spChg chg="mod ord">
          <ac:chgData name="Golla, Sudeeksha" userId="98409615-8a49-4298-8eae-5f49d22d27ca" providerId="ADAL" clId="{C928556B-2592-D544-8C8A-F867DD69E322}" dt="2023-11-27T19:58:01.761" v="681" actId="20577"/>
          <ac:spMkLst>
            <pc:docMk/>
            <pc:sldMk cId="3530588867" sldId="259"/>
            <ac:spMk id="2" creationId="{5AE175DB-7A44-D11F-CFC4-6498511692B2}"/>
          </ac:spMkLst>
        </pc:spChg>
        <pc:spChg chg="add del mod">
          <ac:chgData name="Golla, Sudeeksha" userId="98409615-8a49-4298-8eae-5f49d22d27ca" providerId="ADAL" clId="{C928556B-2592-D544-8C8A-F867DD69E322}" dt="2023-11-27T19:57:52.738" v="679" actId="6264"/>
          <ac:spMkLst>
            <pc:docMk/>
            <pc:sldMk cId="3530588867" sldId="259"/>
            <ac:spMk id="3" creationId="{AE6F68E3-D52A-FFC6-C776-16A40567C158}"/>
          </ac:spMkLst>
        </pc:spChg>
        <pc:spChg chg="add mod ord">
          <ac:chgData name="Golla, Sudeeksha" userId="98409615-8a49-4298-8eae-5f49d22d27ca" providerId="ADAL" clId="{C928556B-2592-D544-8C8A-F867DD69E322}" dt="2023-11-27T19:57:58.270" v="680" actId="26606"/>
          <ac:spMkLst>
            <pc:docMk/>
            <pc:sldMk cId="3530588867" sldId="259"/>
            <ac:spMk id="8" creationId="{3401E7D3-F651-B5BD-0E28-088F7F8ED50E}"/>
          </ac:spMkLst>
        </pc:spChg>
        <pc:spChg chg="add">
          <ac:chgData name="Golla, Sudeeksha" userId="98409615-8a49-4298-8eae-5f49d22d27ca" providerId="ADAL" clId="{C928556B-2592-D544-8C8A-F867DD69E322}" dt="2023-11-27T19:57:58.270" v="680" actId="26606"/>
          <ac:spMkLst>
            <pc:docMk/>
            <pc:sldMk cId="3530588867" sldId="259"/>
            <ac:spMk id="10" creationId="{62DAC179-C790-4427-B1A0-AF7E55B8E6FA}"/>
          </ac:spMkLst>
        </pc:spChg>
        <pc:spChg chg="del">
          <ac:chgData name="Golla, Sudeeksha" userId="98409615-8a49-4298-8eae-5f49d22d27ca" providerId="ADAL" clId="{C928556B-2592-D544-8C8A-F867DD69E322}" dt="2023-11-27T19:57:52.738" v="679" actId="6264"/>
          <ac:spMkLst>
            <pc:docMk/>
            <pc:sldMk cId="3530588867" sldId="259"/>
            <ac:spMk id="13" creationId="{59DB74EB-2A7D-443D-B969-8BF48F993159}"/>
          </ac:spMkLst>
        </pc:spChg>
        <pc:spChg chg="del">
          <ac:chgData name="Golla, Sudeeksha" userId="98409615-8a49-4298-8eae-5f49d22d27ca" providerId="ADAL" clId="{C928556B-2592-D544-8C8A-F867DD69E322}" dt="2023-11-27T19:57:52.738" v="679" actId="6264"/>
          <ac:spMkLst>
            <pc:docMk/>
            <pc:sldMk cId="3530588867" sldId="259"/>
            <ac:spMk id="15" creationId="{19036E77-5F7B-494E-A117-FEA947B357EE}"/>
          </ac:spMkLst>
        </pc:spChg>
        <pc:spChg chg="add">
          <ac:chgData name="Golla, Sudeeksha" userId="98409615-8a49-4298-8eae-5f49d22d27ca" providerId="ADAL" clId="{C928556B-2592-D544-8C8A-F867DD69E322}" dt="2023-11-27T19:57:58.270" v="680" actId="26606"/>
          <ac:spMkLst>
            <pc:docMk/>
            <pc:sldMk cId="3530588867" sldId="259"/>
            <ac:spMk id="16" creationId="{EA392D87-3787-45D6-976E-B85674C09048}"/>
          </ac:spMkLst>
        </pc:spChg>
        <pc:spChg chg="add">
          <ac:chgData name="Golla, Sudeeksha" userId="98409615-8a49-4298-8eae-5f49d22d27ca" providerId="ADAL" clId="{C928556B-2592-D544-8C8A-F867DD69E322}" dt="2023-11-27T19:57:58.270" v="680" actId="26606"/>
          <ac:spMkLst>
            <pc:docMk/>
            <pc:sldMk cId="3530588867" sldId="259"/>
            <ac:spMk id="17" creationId="{DEFE8E04-DEE3-49FD-89A2-285FAD1CB6E0}"/>
          </ac:spMkLst>
        </pc:spChg>
        <pc:picChg chg="mod">
          <ac:chgData name="Golla, Sudeeksha" userId="98409615-8a49-4298-8eae-5f49d22d27ca" providerId="ADAL" clId="{C928556B-2592-D544-8C8A-F867DD69E322}" dt="2023-11-27T19:58:09.088" v="683" actId="1076"/>
          <ac:picMkLst>
            <pc:docMk/>
            <pc:sldMk cId="3530588867" sldId="259"/>
            <ac:picMk id="4" creationId="{D4283DBF-81A2-E323-223E-9FEE3DEFFB75}"/>
          </ac:picMkLst>
        </pc:picChg>
        <pc:picChg chg="mod">
          <ac:chgData name="Golla, Sudeeksha" userId="98409615-8a49-4298-8eae-5f49d22d27ca" providerId="ADAL" clId="{C928556B-2592-D544-8C8A-F867DD69E322}" dt="2023-11-27T19:58:11.604" v="684" actId="14100"/>
          <ac:picMkLst>
            <pc:docMk/>
            <pc:sldMk cId="3530588867" sldId="259"/>
            <ac:picMk id="5" creationId="{2DCF8865-1FC1-4394-9BA9-97D93FF4569F}"/>
          </ac:picMkLst>
        </pc:picChg>
        <pc:picChg chg="mod">
          <ac:chgData name="Golla, Sudeeksha" userId="98409615-8a49-4298-8eae-5f49d22d27ca" providerId="ADAL" clId="{C928556B-2592-D544-8C8A-F867DD69E322}" dt="2023-11-27T19:57:58.270" v="680" actId="26606"/>
          <ac:picMkLst>
            <pc:docMk/>
            <pc:sldMk cId="3530588867" sldId="259"/>
            <ac:picMk id="6" creationId="{D1192ABC-34BA-56CD-AF0B-48AC9D009CBE}"/>
          </ac:picMkLst>
        </pc:picChg>
        <pc:picChg chg="mod">
          <ac:chgData name="Golla, Sudeeksha" userId="98409615-8a49-4298-8eae-5f49d22d27ca" providerId="ADAL" clId="{C928556B-2592-D544-8C8A-F867DD69E322}" dt="2023-11-27T19:58:18.807" v="686" actId="1076"/>
          <ac:picMkLst>
            <pc:docMk/>
            <pc:sldMk cId="3530588867" sldId="259"/>
            <ac:picMk id="7" creationId="{E68769B2-4F28-7FD5-B3AA-8947202E02F7}"/>
          </ac:picMkLst>
        </pc:picChg>
      </pc:sldChg>
      <pc:sldChg chg="addSp delSp modSp mod setBg">
        <pc:chgData name="Golla, Sudeeksha" userId="98409615-8a49-4298-8eae-5f49d22d27ca" providerId="ADAL" clId="{C928556B-2592-D544-8C8A-F867DD69E322}" dt="2023-11-27T19:57:03.651" v="678" actId="26606"/>
        <pc:sldMkLst>
          <pc:docMk/>
          <pc:sldMk cId="2925328199" sldId="260"/>
        </pc:sldMkLst>
        <pc:spChg chg="mod">
          <ac:chgData name="Golla, Sudeeksha" userId="98409615-8a49-4298-8eae-5f49d22d27ca" providerId="ADAL" clId="{C928556B-2592-D544-8C8A-F867DD69E322}" dt="2023-11-27T19:57:03.651" v="678" actId="26606"/>
          <ac:spMkLst>
            <pc:docMk/>
            <pc:sldMk cId="2925328199" sldId="260"/>
            <ac:spMk id="2" creationId="{A9DBECE2-D6E3-2B47-B530-D6B97AF46C5A}"/>
          </ac:spMkLst>
        </pc:spChg>
        <pc:spChg chg="mod">
          <ac:chgData name="Golla, Sudeeksha" userId="98409615-8a49-4298-8eae-5f49d22d27ca" providerId="ADAL" clId="{C928556B-2592-D544-8C8A-F867DD69E322}" dt="2023-11-27T19:57:03.651" v="678" actId="26606"/>
          <ac:spMkLst>
            <pc:docMk/>
            <pc:sldMk cId="2925328199" sldId="260"/>
            <ac:spMk id="3" creationId="{4CAD4E8D-77DF-11BA-9275-EE521C6DB5C3}"/>
          </ac:spMkLst>
        </pc:spChg>
        <pc:spChg chg="add del">
          <ac:chgData name="Golla, Sudeeksha" userId="98409615-8a49-4298-8eae-5f49d22d27ca" providerId="ADAL" clId="{C928556B-2592-D544-8C8A-F867DD69E322}" dt="2023-11-27T19:57:03.651" v="678" actId="26606"/>
          <ac:spMkLst>
            <pc:docMk/>
            <pc:sldMk cId="2925328199" sldId="260"/>
            <ac:spMk id="10" creationId="{8E2B8A2D-F46F-4DA5-8AFF-BC57461C281A}"/>
          </ac:spMkLst>
        </pc:spChg>
        <pc:spChg chg="add del">
          <ac:chgData name="Golla, Sudeeksha" userId="98409615-8a49-4298-8eae-5f49d22d27ca" providerId="ADAL" clId="{C928556B-2592-D544-8C8A-F867DD69E322}" dt="2023-11-27T19:57:03.651" v="678" actId="26606"/>
          <ac:spMkLst>
            <pc:docMk/>
            <pc:sldMk cId="2925328199" sldId="260"/>
            <ac:spMk id="12" creationId="{292BAD85-00E4-4D0A-993C-8372E78E1ADD}"/>
          </ac:spMkLst>
        </pc:spChg>
        <pc:spChg chg="add">
          <ac:chgData name="Golla, Sudeeksha" userId="98409615-8a49-4298-8eae-5f49d22d27ca" providerId="ADAL" clId="{C928556B-2592-D544-8C8A-F867DD69E322}" dt="2023-11-27T19:57:03.651" v="678" actId="26606"/>
          <ac:spMkLst>
            <pc:docMk/>
            <pc:sldMk cId="2925328199" sldId="260"/>
            <ac:spMk id="17" creationId="{B9F89C22-0475-4427-B7C8-0269AD40E3EC}"/>
          </ac:spMkLst>
        </pc:spChg>
        <pc:picChg chg="add del mod ord">
          <ac:chgData name="Golla, Sudeeksha" userId="98409615-8a49-4298-8eae-5f49d22d27ca" providerId="ADAL" clId="{C928556B-2592-D544-8C8A-F867DD69E322}" dt="2023-11-27T19:56:38.317" v="672" actId="21"/>
          <ac:picMkLst>
            <pc:docMk/>
            <pc:sldMk cId="2925328199" sldId="260"/>
            <ac:picMk id="4" creationId="{4430C00E-8945-234C-B091-B344C5EDA299}"/>
          </ac:picMkLst>
        </pc:picChg>
        <pc:picChg chg="add mod">
          <ac:chgData name="Golla, Sudeeksha" userId="98409615-8a49-4298-8eae-5f49d22d27ca" providerId="ADAL" clId="{C928556B-2592-D544-8C8A-F867DD69E322}" dt="2023-11-27T19:57:03.651" v="678" actId="26606"/>
          <ac:picMkLst>
            <pc:docMk/>
            <pc:sldMk cId="2925328199" sldId="260"/>
            <ac:picMk id="5" creationId="{49631045-7E78-FFC6-794E-10B9F2D3B7D8}"/>
          </ac:picMkLst>
        </pc:picChg>
      </pc:sldChg>
      <pc:sldChg chg="addSp delSp modSp mod setClrOvrMap">
        <pc:chgData name="Golla, Sudeeksha" userId="98409615-8a49-4298-8eae-5f49d22d27ca" providerId="ADAL" clId="{C928556B-2592-D544-8C8A-F867DD69E322}" dt="2023-11-27T18:50:01.214" v="7"/>
        <pc:sldMkLst>
          <pc:docMk/>
          <pc:sldMk cId="2347569793" sldId="263"/>
        </pc:sldMkLst>
        <pc:spChg chg="mod">
          <ac:chgData name="Golla, Sudeeksha" userId="98409615-8a49-4298-8eae-5f49d22d27ca" providerId="ADAL" clId="{C928556B-2592-D544-8C8A-F867DD69E322}" dt="2023-11-27T18:49:46.365" v="2" actId="26606"/>
          <ac:spMkLst>
            <pc:docMk/>
            <pc:sldMk cId="2347569793" sldId="263"/>
            <ac:spMk id="2" creationId="{9BD79ED7-8B47-FBA3-4D95-A9EF57000CBA}"/>
          </ac:spMkLst>
        </pc:spChg>
        <pc:spChg chg="mod">
          <ac:chgData name="Golla, Sudeeksha" userId="98409615-8a49-4298-8eae-5f49d22d27ca" providerId="ADAL" clId="{C928556B-2592-D544-8C8A-F867DD69E322}" dt="2023-11-27T18:49:56.356" v="5" actId="403"/>
          <ac:spMkLst>
            <pc:docMk/>
            <pc:sldMk cId="2347569793" sldId="263"/>
            <ac:spMk id="3" creationId="{42F86BEC-B61A-B739-B9E9-42C8A82A0025}"/>
          </ac:spMkLst>
        </pc:spChg>
        <pc:spChg chg="add del mod">
          <ac:chgData name="Golla, Sudeeksha" userId="98409615-8a49-4298-8eae-5f49d22d27ca" providerId="ADAL" clId="{C928556B-2592-D544-8C8A-F867DD69E322}" dt="2023-11-27T18:50:01.214" v="7"/>
          <ac:spMkLst>
            <pc:docMk/>
            <pc:sldMk cId="2347569793" sldId="263"/>
            <ac:spMk id="4" creationId="{2B72BE2D-DABF-0A4D-1D02-76EC9ACA8566}"/>
          </ac:spMkLst>
        </pc:spChg>
        <pc:spChg chg="add del">
          <ac:chgData name="Golla, Sudeeksha" userId="98409615-8a49-4298-8eae-5f49d22d27ca" providerId="ADAL" clId="{C928556B-2592-D544-8C8A-F867DD69E322}" dt="2023-11-27T18:49:46.365" v="2" actId="26606"/>
          <ac:spMkLst>
            <pc:docMk/>
            <pc:sldMk cId="2347569793" sldId="263"/>
            <ac:spMk id="17" creationId="{1D868099-6145-4BC0-A5EA-74BEF1776BA9}"/>
          </ac:spMkLst>
        </pc:spChg>
        <pc:spChg chg="add del">
          <ac:chgData name="Golla, Sudeeksha" userId="98409615-8a49-4298-8eae-5f49d22d27ca" providerId="ADAL" clId="{C928556B-2592-D544-8C8A-F867DD69E322}" dt="2023-11-27T18:49:46.365" v="2" actId="26606"/>
          <ac:spMkLst>
            <pc:docMk/>
            <pc:sldMk cId="2347569793" sldId="263"/>
            <ac:spMk id="18" creationId="{CC1026F7-DECB-49B4-A565-518BBA445471}"/>
          </ac:spMkLst>
        </pc:spChg>
        <pc:spChg chg="add">
          <ac:chgData name="Golla, Sudeeksha" userId="98409615-8a49-4298-8eae-5f49d22d27ca" providerId="ADAL" clId="{C928556B-2592-D544-8C8A-F867DD69E322}" dt="2023-11-27T18:49:46.365" v="2" actId="26606"/>
          <ac:spMkLst>
            <pc:docMk/>
            <pc:sldMk cId="2347569793" sldId="263"/>
            <ac:spMk id="20" creationId="{B9F89C22-0475-4427-B7C8-0269AD40E3EC}"/>
          </ac:spMkLst>
        </pc:spChg>
        <pc:spChg chg="add del">
          <ac:chgData name="Golla, Sudeeksha" userId="98409615-8a49-4298-8eae-5f49d22d27ca" providerId="ADAL" clId="{C928556B-2592-D544-8C8A-F867DD69E322}" dt="2023-11-27T18:49:39.183" v="1" actId="26606"/>
          <ac:spMkLst>
            <pc:docMk/>
            <pc:sldMk cId="2347569793" sldId="263"/>
            <ac:spMk id="23" creationId="{BEC9E7FA-3295-45ED-8253-D23F9E44E1DA}"/>
          </ac:spMkLst>
        </pc:spChg>
        <pc:picChg chg="mod ord">
          <ac:chgData name="Golla, Sudeeksha" userId="98409615-8a49-4298-8eae-5f49d22d27ca" providerId="ADAL" clId="{C928556B-2592-D544-8C8A-F867DD69E322}" dt="2023-11-27T18:49:51.099" v="3" actId="1076"/>
          <ac:picMkLst>
            <pc:docMk/>
            <pc:sldMk cId="2347569793" sldId="263"/>
            <ac:picMk id="5" creationId="{7532099D-D593-E0D8-50A7-5A444242695B}"/>
          </ac:picMkLst>
        </pc:picChg>
      </pc:sldChg>
      <pc:sldChg chg="addSp delSp modSp new mod setBg">
        <pc:chgData name="Golla, Sudeeksha" userId="98409615-8a49-4298-8eae-5f49d22d27ca" providerId="ADAL" clId="{C928556B-2592-D544-8C8A-F867DD69E322}" dt="2023-11-27T21:32:15.236" v="689"/>
        <pc:sldMkLst>
          <pc:docMk/>
          <pc:sldMk cId="2570682532" sldId="266"/>
        </pc:sldMkLst>
        <pc:spChg chg="mod">
          <ac:chgData name="Golla, Sudeeksha" userId="98409615-8a49-4298-8eae-5f49d22d27ca" providerId="ADAL" clId="{C928556B-2592-D544-8C8A-F867DD69E322}" dt="2023-11-27T19:55:28.231" v="669" actId="26606"/>
          <ac:spMkLst>
            <pc:docMk/>
            <pc:sldMk cId="2570682532" sldId="266"/>
            <ac:spMk id="2" creationId="{5177DA2C-A5BC-CD46-A7CD-46E69E614554}"/>
          </ac:spMkLst>
        </pc:spChg>
        <pc:spChg chg="del mod">
          <ac:chgData name="Golla, Sudeeksha" userId="98409615-8a49-4298-8eae-5f49d22d27ca" providerId="ADAL" clId="{C928556B-2592-D544-8C8A-F867DD69E322}" dt="2023-11-27T19:54:48.397" v="663" actId="12084"/>
          <ac:spMkLst>
            <pc:docMk/>
            <pc:sldMk cId="2570682532" sldId="266"/>
            <ac:spMk id="3" creationId="{8DAAFE04-22CA-98D8-762E-6E79814C5881}"/>
          </ac:spMkLst>
        </pc:spChg>
        <pc:spChg chg="add del">
          <ac:chgData name="Golla, Sudeeksha" userId="98409615-8a49-4298-8eae-5f49d22d27ca" providerId="ADAL" clId="{C928556B-2592-D544-8C8A-F867DD69E322}" dt="2023-11-27T19:20:06.378" v="654" actId="22"/>
          <ac:spMkLst>
            <pc:docMk/>
            <pc:sldMk cId="2570682532" sldId="266"/>
            <ac:spMk id="5" creationId="{2D3037AC-AA56-D67B-D515-1D4F0A7053D7}"/>
          </ac:spMkLst>
        </pc:spChg>
        <pc:spChg chg="add del">
          <ac:chgData name="Golla, Sudeeksha" userId="98409615-8a49-4298-8eae-5f49d22d27ca" providerId="ADAL" clId="{C928556B-2592-D544-8C8A-F867DD69E322}" dt="2023-11-27T19:55:28.154" v="668" actId="26606"/>
          <ac:spMkLst>
            <pc:docMk/>
            <pc:sldMk cId="2570682532" sldId="266"/>
            <ac:spMk id="10" creationId="{9A204626-2220-4678-A939-FD94EA7B5362}"/>
          </ac:spMkLst>
        </pc:spChg>
        <pc:spChg chg="add del">
          <ac:chgData name="Golla, Sudeeksha" userId="98409615-8a49-4298-8eae-5f49d22d27ca" providerId="ADAL" clId="{C928556B-2592-D544-8C8A-F867DD69E322}" dt="2023-11-27T19:55:28.154" v="668" actId="26606"/>
          <ac:spMkLst>
            <pc:docMk/>
            <pc:sldMk cId="2570682532" sldId="266"/>
            <ac:spMk id="12" creationId="{EB97D8A6-1C5A-42B6-AE78-F3D0F9BDF024}"/>
          </ac:spMkLst>
        </pc:spChg>
        <pc:spChg chg="add del">
          <ac:chgData name="Golla, Sudeeksha" userId="98409615-8a49-4298-8eae-5f49d22d27ca" providerId="ADAL" clId="{C928556B-2592-D544-8C8A-F867DD69E322}" dt="2023-11-27T19:55:49.177" v="670" actId="26606"/>
          <ac:spMkLst>
            <pc:docMk/>
            <pc:sldMk cId="2570682532" sldId="266"/>
            <ac:spMk id="14" creationId="{9A204626-2220-4678-A939-FD94EA7B5362}"/>
          </ac:spMkLst>
        </pc:spChg>
        <pc:spChg chg="add del">
          <ac:chgData name="Golla, Sudeeksha" userId="98409615-8a49-4298-8eae-5f49d22d27ca" providerId="ADAL" clId="{C928556B-2592-D544-8C8A-F867DD69E322}" dt="2023-11-27T19:55:49.177" v="670" actId="26606"/>
          <ac:spMkLst>
            <pc:docMk/>
            <pc:sldMk cId="2570682532" sldId="266"/>
            <ac:spMk id="15" creationId="{EB97D8A6-1C5A-42B6-AE78-F3D0F9BDF024}"/>
          </ac:spMkLst>
        </pc:spChg>
        <pc:spChg chg="add">
          <ac:chgData name="Golla, Sudeeksha" userId="98409615-8a49-4298-8eae-5f49d22d27ca" providerId="ADAL" clId="{C928556B-2592-D544-8C8A-F867DD69E322}" dt="2023-11-27T19:55:49.177" v="670" actId="26606"/>
          <ac:spMkLst>
            <pc:docMk/>
            <pc:sldMk cId="2570682532" sldId="266"/>
            <ac:spMk id="20" creationId="{9A204626-2220-4678-A939-FD94EA7B5362}"/>
          </ac:spMkLst>
        </pc:spChg>
        <pc:spChg chg="add">
          <ac:chgData name="Golla, Sudeeksha" userId="98409615-8a49-4298-8eae-5f49d22d27ca" providerId="ADAL" clId="{C928556B-2592-D544-8C8A-F867DD69E322}" dt="2023-11-27T19:55:49.177" v="670" actId="26606"/>
          <ac:spMkLst>
            <pc:docMk/>
            <pc:sldMk cId="2570682532" sldId="266"/>
            <ac:spMk id="22" creationId="{EB97D8A6-1C5A-42B6-AE78-F3D0F9BDF024}"/>
          </ac:spMkLst>
        </pc:spChg>
        <pc:graphicFrameChg chg="add mod ord modGraphic">
          <ac:chgData name="Golla, Sudeeksha" userId="98409615-8a49-4298-8eae-5f49d22d27ca" providerId="ADAL" clId="{C928556B-2592-D544-8C8A-F867DD69E322}" dt="2023-11-27T21:32:15.236" v="689"/>
          <ac:graphicFrameMkLst>
            <pc:docMk/>
            <pc:sldMk cId="2570682532" sldId="266"/>
            <ac:graphicFrameMk id="5" creationId="{7D47FEB0-952B-E79C-5EAB-F1FBC3FD4FA3}"/>
          </ac:graphicFrameMkLst>
        </pc:graphicFrameChg>
        <pc:graphicFrameChg chg="add del modGraphic">
          <ac:chgData name="Golla, Sudeeksha" userId="98409615-8a49-4298-8eae-5f49d22d27ca" providerId="ADAL" clId="{C928556B-2592-D544-8C8A-F867DD69E322}" dt="2023-11-27T19:23:21.909" v="656" actId="478"/>
          <ac:graphicFrameMkLst>
            <pc:docMk/>
            <pc:sldMk cId="2570682532" sldId="266"/>
            <ac:graphicFrameMk id="6" creationId="{E7D75F98-CF7B-E465-42F1-F2730BEDC94A}"/>
          </ac:graphicFrameMkLst>
        </pc:graphicFrameChg>
        <pc:picChg chg="mod">
          <ac:chgData name="Golla, Sudeeksha" userId="98409615-8a49-4298-8eae-5f49d22d27ca" providerId="ADAL" clId="{C928556B-2592-D544-8C8A-F867DD69E322}" dt="2023-11-27T19:56:53.088" v="677" actId="1076"/>
          <ac:picMkLst>
            <pc:docMk/>
            <pc:sldMk cId="2570682532" sldId="266"/>
            <ac:picMk id="4" creationId="{D8702938-DA9F-DAED-D921-5178E9A53FF1}"/>
          </ac:picMkLst>
        </pc:picChg>
        <pc:picChg chg="add mod">
          <ac:chgData name="Golla, Sudeeksha" userId="98409615-8a49-4298-8eae-5f49d22d27ca" providerId="ADAL" clId="{C928556B-2592-D544-8C8A-F867DD69E322}" dt="2023-11-27T19:56:47.386" v="676" actId="1076"/>
          <ac:picMkLst>
            <pc:docMk/>
            <pc:sldMk cId="2570682532" sldId="266"/>
            <ac:picMk id="6" creationId="{5D4012BD-519A-1AB3-1F7B-3B7F282BBBDB}"/>
          </ac:picMkLst>
        </pc:picChg>
      </pc:sldChg>
    </pc:docChg>
  </pc:docChgLst>
  <pc:docChgLst>
    <pc:chgData name="Mohammed, Afsaruddin" userId="S::axm210415@utdallas.edu::5b8b3a18-916f-44c8-9f77-4433ff3e219c" providerId="AD" clId="Web-{07875712-2004-4DA8-8C87-49A5EF88C596}"/>
    <pc:docChg chg="modSld">
      <pc:chgData name="Mohammed, Afsaruddin" userId="S::axm210415@utdallas.edu::5b8b3a18-916f-44c8-9f77-4433ff3e219c" providerId="AD" clId="Web-{07875712-2004-4DA8-8C87-49A5EF88C596}" dt="2023-11-27T20:22:59.686" v="7" actId="20577"/>
      <pc:docMkLst>
        <pc:docMk/>
      </pc:docMkLst>
      <pc:sldChg chg="modSp">
        <pc:chgData name="Mohammed, Afsaruddin" userId="S::axm210415@utdallas.edu::5b8b3a18-916f-44c8-9f77-4433ff3e219c" providerId="AD" clId="Web-{07875712-2004-4DA8-8C87-49A5EF88C596}" dt="2023-11-27T20:22:59.686" v="7" actId="20577"/>
        <pc:sldMkLst>
          <pc:docMk/>
          <pc:sldMk cId="1249338730" sldId="256"/>
        </pc:sldMkLst>
        <pc:spChg chg="mod">
          <ac:chgData name="Mohammed, Afsaruddin" userId="S::axm210415@utdallas.edu::5b8b3a18-916f-44c8-9f77-4433ff3e219c" providerId="AD" clId="Web-{07875712-2004-4DA8-8C87-49A5EF88C596}" dt="2023-11-27T20:22:59.686" v="7" actId="20577"/>
          <ac:spMkLst>
            <pc:docMk/>
            <pc:sldMk cId="1249338730" sldId="256"/>
            <ac:spMk id="3" creationId="{ACA275C5-83C2-47FD-9FB4-21F69D9E028C}"/>
          </ac:spMkLst>
        </pc:spChg>
      </pc:sldChg>
    </pc:docChg>
  </pc:docChgLst>
  <pc:docChgLst>
    <pc:chgData name="Mohammed, Afsaruddin" userId="S::axm210415@utdallas.edu::5b8b3a18-916f-44c8-9f77-4433ff3e219c" providerId="AD" clId="Web-{12581F12-602D-455B-97AC-EC5671B5804A}"/>
    <pc:docChg chg="addSld delSld modSld sldOrd">
      <pc:chgData name="Mohammed, Afsaruddin" userId="S::axm210415@utdallas.edu::5b8b3a18-916f-44c8-9f77-4433ff3e219c" providerId="AD" clId="Web-{12581F12-602D-455B-97AC-EC5671B5804A}" dt="2023-11-27T18:10:16.493" v="133" actId="20577"/>
      <pc:docMkLst>
        <pc:docMk/>
      </pc:docMkLst>
      <pc:sldChg chg="addSp modSp new mod setBg">
        <pc:chgData name="Mohammed, Afsaruddin" userId="S::axm210415@utdallas.edu::5b8b3a18-916f-44c8-9f77-4433ff3e219c" providerId="AD" clId="Web-{12581F12-602D-455B-97AC-EC5671B5804A}" dt="2023-11-27T17:54:11.156" v="79" actId="14100"/>
        <pc:sldMkLst>
          <pc:docMk/>
          <pc:sldMk cId="3600900326" sldId="262"/>
        </pc:sldMkLst>
        <pc:spChg chg="mod">
          <ac:chgData name="Mohammed, Afsaruddin" userId="S::axm210415@utdallas.edu::5b8b3a18-916f-44c8-9f77-4433ff3e219c" providerId="AD" clId="Web-{12581F12-602D-455B-97AC-EC5671B5804A}" dt="2023-11-27T17:50:58.464" v="11"/>
          <ac:spMkLst>
            <pc:docMk/>
            <pc:sldMk cId="3600900326" sldId="262"/>
            <ac:spMk id="2" creationId="{148BEC7E-7EBC-FA84-5B35-E8113165C032}"/>
          </ac:spMkLst>
        </pc:spChg>
        <pc:spChg chg="mod">
          <ac:chgData name="Mohammed, Afsaruddin" userId="S::axm210415@utdallas.edu::5b8b3a18-916f-44c8-9f77-4433ff3e219c" providerId="AD" clId="Web-{12581F12-602D-455B-97AC-EC5671B5804A}" dt="2023-11-27T17:53:53.859" v="76" actId="1076"/>
          <ac:spMkLst>
            <pc:docMk/>
            <pc:sldMk cId="3600900326" sldId="262"/>
            <ac:spMk id="3" creationId="{BAA7013B-B6BF-8CF7-9D1E-03BB375FD175}"/>
          </ac:spMkLst>
        </pc:spChg>
        <pc:spChg chg="add">
          <ac:chgData name="Mohammed, Afsaruddin" userId="S::axm210415@utdallas.edu::5b8b3a18-916f-44c8-9f77-4433ff3e219c" providerId="AD" clId="Web-{12581F12-602D-455B-97AC-EC5671B5804A}" dt="2023-11-27T17:50:58.464" v="11"/>
          <ac:spMkLst>
            <pc:docMk/>
            <pc:sldMk cId="3600900326" sldId="262"/>
            <ac:spMk id="9" creationId="{961D8973-EAA9-459A-AF59-BBB4233D6C78}"/>
          </ac:spMkLst>
        </pc:spChg>
        <pc:spChg chg="add">
          <ac:chgData name="Mohammed, Afsaruddin" userId="S::axm210415@utdallas.edu::5b8b3a18-916f-44c8-9f77-4433ff3e219c" providerId="AD" clId="Web-{12581F12-602D-455B-97AC-EC5671B5804A}" dt="2023-11-27T17:50:58.464" v="11"/>
          <ac:spMkLst>
            <pc:docMk/>
            <pc:sldMk cId="3600900326" sldId="262"/>
            <ac:spMk id="11" creationId="{FBEA8A33-C0D0-416D-8359-724B8828C7C3}"/>
          </ac:spMkLst>
        </pc:spChg>
        <pc:picChg chg="add mod">
          <ac:chgData name="Mohammed, Afsaruddin" userId="S::axm210415@utdallas.edu::5b8b3a18-916f-44c8-9f77-4433ff3e219c" providerId="AD" clId="Web-{12581F12-602D-455B-97AC-EC5671B5804A}" dt="2023-11-27T17:54:11.156" v="79" actId="14100"/>
          <ac:picMkLst>
            <pc:docMk/>
            <pc:sldMk cId="3600900326" sldId="262"/>
            <ac:picMk id="4" creationId="{1B3B0155-BBA4-1FC6-19BA-2FD7D8D084CB}"/>
          </ac:picMkLst>
        </pc:picChg>
        <pc:picChg chg="add">
          <ac:chgData name="Mohammed, Afsaruddin" userId="S::axm210415@utdallas.edu::5b8b3a18-916f-44c8-9f77-4433ff3e219c" providerId="AD" clId="Web-{12581F12-602D-455B-97AC-EC5671B5804A}" dt="2023-11-27T17:50:58.464" v="11"/>
          <ac:picMkLst>
            <pc:docMk/>
            <pc:sldMk cId="3600900326" sldId="262"/>
            <ac:picMk id="5" creationId="{12752410-A237-2D18-BE4F-B7058E623A50}"/>
          </ac:picMkLst>
        </pc:picChg>
      </pc:sldChg>
      <pc:sldChg chg="del ord">
        <pc:chgData name="Mohammed, Afsaruddin" userId="S::axm210415@utdallas.edu::5b8b3a18-916f-44c8-9f77-4433ff3e219c" providerId="AD" clId="Web-{12581F12-602D-455B-97AC-EC5671B5804A}" dt="2023-11-27T17:50:24.885" v="1"/>
        <pc:sldMkLst>
          <pc:docMk/>
          <pc:sldMk cId="3695576160" sldId="262"/>
        </pc:sldMkLst>
      </pc:sldChg>
      <pc:sldChg chg="addSp delSp modSp new">
        <pc:chgData name="Mohammed, Afsaruddin" userId="S::axm210415@utdallas.edu::5b8b3a18-916f-44c8-9f77-4433ff3e219c" providerId="AD" clId="Web-{12581F12-602D-455B-97AC-EC5671B5804A}" dt="2023-11-27T18:05:29.767" v="122" actId="20577"/>
        <pc:sldMkLst>
          <pc:docMk/>
          <pc:sldMk cId="2347569793" sldId="263"/>
        </pc:sldMkLst>
        <pc:spChg chg="mod">
          <ac:chgData name="Mohammed, Afsaruddin" userId="S::axm210415@utdallas.edu::5b8b3a18-916f-44c8-9f77-4433ff3e219c" providerId="AD" clId="Web-{12581F12-602D-455B-97AC-EC5671B5804A}" dt="2023-11-27T17:55:23.783" v="89" actId="20577"/>
          <ac:spMkLst>
            <pc:docMk/>
            <pc:sldMk cId="2347569793" sldId="263"/>
            <ac:spMk id="2" creationId="{9BD79ED7-8B47-FBA3-4D95-A9EF57000CBA}"/>
          </ac:spMkLst>
        </pc:spChg>
        <pc:spChg chg="mod">
          <ac:chgData name="Mohammed, Afsaruddin" userId="S::axm210415@utdallas.edu::5b8b3a18-916f-44c8-9f77-4433ff3e219c" providerId="AD" clId="Web-{12581F12-602D-455B-97AC-EC5671B5804A}" dt="2023-11-27T18:05:29.767" v="122" actId="20577"/>
          <ac:spMkLst>
            <pc:docMk/>
            <pc:sldMk cId="2347569793" sldId="263"/>
            <ac:spMk id="3" creationId="{42F86BEC-B61A-B739-B9E9-42C8A82A0025}"/>
          </ac:spMkLst>
        </pc:spChg>
        <pc:picChg chg="add del mod">
          <ac:chgData name="Mohammed, Afsaruddin" userId="S::axm210415@utdallas.edu::5b8b3a18-916f-44c8-9f77-4433ff3e219c" providerId="AD" clId="Web-{12581F12-602D-455B-97AC-EC5671B5804A}" dt="2023-11-27T18:04:16.421" v="107"/>
          <ac:picMkLst>
            <pc:docMk/>
            <pc:sldMk cId="2347569793" sldId="263"/>
            <ac:picMk id="4" creationId="{FB45625D-C7B1-1D13-489F-B0997062B41F}"/>
          </ac:picMkLst>
        </pc:picChg>
        <pc:picChg chg="add mod">
          <ac:chgData name="Mohammed, Afsaruddin" userId="S::axm210415@utdallas.edu::5b8b3a18-916f-44c8-9f77-4433ff3e219c" providerId="AD" clId="Web-{12581F12-602D-455B-97AC-EC5671B5804A}" dt="2023-11-27T18:04:32.234" v="111" actId="1076"/>
          <ac:picMkLst>
            <pc:docMk/>
            <pc:sldMk cId="2347569793" sldId="263"/>
            <ac:picMk id="5" creationId="{7532099D-D593-E0D8-50A7-5A444242695B}"/>
          </ac:picMkLst>
        </pc:picChg>
      </pc:sldChg>
      <pc:sldChg chg="modSp new">
        <pc:chgData name="Mohammed, Afsaruddin" userId="S::axm210415@utdallas.edu::5b8b3a18-916f-44c8-9f77-4433ff3e219c" providerId="AD" clId="Web-{12581F12-602D-455B-97AC-EC5671B5804A}" dt="2023-11-27T18:10:16.493" v="133" actId="20577"/>
        <pc:sldMkLst>
          <pc:docMk/>
          <pc:sldMk cId="2242819766" sldId="264"/>
        </pc:sldMkLst>
        <pc:spChg chg="mod">
          <ac:chgData name="Mohammed, Afsaruddin" userId="S::axm210415@utdallas.edu::5b8b3a18-916f-44c8-9f77-4433ff3e219c" providerId="AD" clId="Web-{12581F12-602D-455B-97AC-EC5671B5804A}" dt="2023-11-27T18:10:16.493" v="133" actId="20577"/>
          <ac:spMkLst>
            <pc:docMk/>
            <pc:sldMk cId="2242819766" sldId="264"/>
            <ac:spMk id="2" creationId="{87626E41-034D-84E6-97B2-9FE143813184}"/>
          </ac:spMkLst>
        </pc:spChg>
      </pc:sldChg>
    </pc:docChg>
  </pc:docChgLst>
  <pc:docChgLst>
    <pc:chgData name="Mohammed, Afsaruddin" userId="S::axm210415@utdallas.edu::5b8b3a18-916f-44c8-9f77-4433ff3e219c" providerId="AD" clId="Web-{B7B53DA5-1297-45FC-BA6B-6A408C9097C2}"/>
    <pc:docChg chg="modSld">
      <pc:chgData name="Mohammed, Afsaruddin" userId="S::axm210415@utdallas.edu::5b8b3a18-916f-44c8-9f77-4433ff3e219c" providerId="AD" clId="Web-{B7B53DA5-1297-45FC-BA6B-6A408C9097C2}" dt="2023-11-27T18:46:16.150" v="16"/>
      <pc:docMkLst>
        <pc:docMk/>
      </pc:docMkLst>
      <pc:sldChg chg="addSp delSp modSp mod setBg setClrOvrMap">
        <pc:chgData name="Mohammed, Afsaruddin" userId="S::axm210415@utdallas.edu::5b8b3a18-916f-44c8-9f77-4433ff3e219c" providerId="AD" clId="Web-{B7B53DA5-1297-45FC-BA6B-6A408C9097C2}" dt="2023-11-27T18:46:16.150" v="16"/>
        <pc:sldMkLst>
          <pc:docMk/>
          <pc:sldMk cId="1827662724" sldId="257"/>
        </pc:sldMkLst>
        <pc:spChg chg="mod">
          <ac:chgData name="Mohammed, Afsaruddin" userId="S::axm210415@utdallas.edu::5b8b3a18-916f-44c8-9f77-4433ff3e219c" providerId="AD" clId="Web-{B7B53DA5-1297-45FC-BA6B-6A408C9097C2}" dt="2023-11-27T18:46:16.150" v="16"/>
          <ac:spMkLst>
            <pc:docMk/>
            <pc:sldMk cId="1827662724" sldId="257"/>
            <ac:spMk id="2" creationId="{84AB261E-1B35-74EC-B801-19A7F42F4609}"/>
          </ac:spMkLst>
        </pc:spChg>
        <pc:spChg chg="add del mod">
          <ac:chgData name="Mohammed, Afsaruddin" userId="S::axm210415@utdallas.edu::5b8b3a18-916f-44c8-9f77-4433ff3e219c" providerId="AD" clId="Web-{B7B53DA5-1297-45FC-BA6B-6A408C9097C2}" dt="2023-11-27T18:46:16.150" v="16"/>
          <ac:spMkLst>
            <pc:docMk/>
            <pc:sldMk cId="1827662724" sldId="257"/>
            <ac:spMk id="3" creationId="{F700DB32-1EE4-A32A-1175-8A3F9AD6B964}"/>
          </ac:spMkLst>
        </pc:spChg>
        <pc:spChg chg="add del">
          <ac:chgData name="Mohammed, Afsaruddin" userId="S::axm210415@utdallas.edu::5b8b3a18-916f-44c8-9f77-4433ff3e219c" providerId="AD" clId="Web-{B7B53DA5-1297-45FC-BA6B-6A408C9097C2}" dt="2023-11-27T18:45:53.508" v="9"/>
          <ac:spMkLst>
            <pc:docMk/>
            <pc:sldMk cId="1827662724" sldId="257"/>
            <ac:spMk id="9" creationId="{83B91B61-BFCA-4647-957E-A8269BE46F39}"/>
          </ac:spMkLst>
        </pc:spChg>
        <pc:spChg chg="add del">
          <ac:chgData name="Mohammed, Afsaruddin" userId="S::axm210415@utdallas.edu::5b8b3a18-916f-44c8-9f77-4433ff3e219c" providerId="AD" clId="Web-{B7B53DA5-1297-45FC-BA6B-6A408C9097C2}" dt="2023-11-27T18:45:53.508" v="9"/>
          <ac:spMkLst>
            <pc:docMk/>
            <pc:sldMk cId="1827662724" sldId="257"/>
            <ac:spMk id="11" creationId="{92D1D7C6-1C89-420C-8D35-483654167118}"/>
          </ac:spMkLst>
        </pc:spChg>
        <pc:spChg chg="add del">
          <ac:chgData name="Mohammed, Afsaruddin" userId="S::axm210415@utdallas.edu::5b8b3a18-916f-44c8-9f77-4433ff3e219c" providerId="AD" clId="Web-{B7B53DA5-1297-45FC-BA6B-6A408C9097C2}" dt="2023-11-27T18:45:56.949" v="11"/>
          <ac:spMkLst>
            <pc:docMk/>
            <pc:sldMk cId="1827662724" sldId="257"/>
            <ac:spMk id="13" creationId="{C96282C0-351C-48EE-A89D-D662C5DB2509}"/>
          </ac:spMkLst>
        </pc:spChg>
        <pc:spChg chg="add del">
          <ac:chgData name="Mohammed, Afsaruddin" userId="S::axm210415@utdallas.edu::5b8b3a18-916f-44c8-9f77-4433ff3e219c" providerId="AD" clId="Web-{B7B53DA5-1297-45FC-BA6B-6A408C9097C2}" dt="2023-11-27T18:45:56.949" v="11"/>
          <ac:spMkLst>
            <pc:docMk/>
            <pc:sldMk cId="1827662724" sldId="257"/>
            <ac:spMk id="15" creationId="{1B35EC73-2F87-44A7-B231-910536590D14}"/>
          </ac:spMkLst>
        </pc:spChg>
        <pc:spChg chg="add del">
          <ac:chgData name="Mohammed, Afsaruddin" userId="S::axm210415@utdallas.edu::5b8b3a18-916f-44c8-9f77-4433ff3e219c" providerId="AD" clId="Web-{B7B53DA5-1297-45FC-BA6B-6A408C9097C2}" dt="2023-11-27T18:46:16.119" v="15"/>
          <ac:spMkLst>
            <pc:docMk/>
            <pc:sldMk cId="1827662724" sldId="257"/>
            <ac:spMk id="19" creationId="{C96282C0-351C-48EE-A89D-D662C5DB2509}"/>
          </ac:spMkLst>
        </pc:spChg>
        <pc:spChg chg="add del">
          <ac:chgData name="Mohammed, Afsaruddin" userId="S::axm210415@utdallas.edu::5b8b3a18-916f-44c8-9f77-4433ff3e219c" providerId="AD" clId="Web-{B7B53DA5-1297-45FC-BA6B-6A408C9097C2}" dt="2023-11-27T18:46:16.119" v="15"/>
          <ac:spMkLst>
            <pc:docMk/>
            <pc:sldMk cId="1827662724" sldId="257"/>
            <ac:spMk id="21" creationId="{1B35EC73-2F87-44A7-B231-910536590D14}"/>
          </ac:spMkLst>
        </pc:spChg>
        <pc:spChg chg="add del">
          <ac:chgData name="Mohammed, Afsaruddin" userId="S::axm210415@utdallas.edu::5b8b3a18-916f-44c8-9f77-4433ff3e219c" providerId="AD" clId="Web-{B7B53DA5-1297-45FC-BA6B-6A408C9097C2}" dt="2023-11-27T18:46:16.119" v="15"/>
          <ac:spMkLst>
            <pc:docMk/>
            <pc:sldMk cId="1827662724" sldId="257"/>
            <ac:spMk id="22" creationId="{F700DB32-1EE4-A32A-1175-8A3F9AD6B964}"/>
          </ac:spMkLst>
        </pc:spChg>
        <pc:spChg chg="add">
          <ac:chgData name="Mohammed, Afsaruddin" userId="S::axm210415@utdallas.edu::5b8b3a18-916f-44c8-9f77-4433ff3e219c" providerId="AD" clId="Web-{B7B53DA5-1297-45FC-BA6B-6A408C9097C2}" dt="2023-11-27T18:46:16.150" v="16"/>
          <ac:spMkLst>
            <pc:docMk/>
            <pc:sldMk cId="1827662724" sldId="257"/>
            <ac:spMk id="24" creationId="{30BC9609-A8AF-411F-A9E0-C3B93C8945CA}"/>
          </ac:spMkLst>
        </pc:spChg>
        <pc:graphicFrameChg chg="add del">
          <ac:chgData name="Mohammed, Afsaruddin" userId="S::axm210415@utdallas.edu::5b8b3a18-916f-44c8-9f77-4433ff3e219c" providerId="AD" clId="Web-{B7B53DA5-1297-45FC-BA6B-6A408C9097C2}" dt="2023-11-27T18:46:09.337" v="13"/>
          <ac:graphicFrameMkLst>
            <pc:docMk/>
            <pc:sldMk cId="1827662724" sldId="257"/>
            <ac:graphicFrameMk id="17" creationId="{2124AFDB-B279-C95C-E562-D28D2E1B6C8F}"/>
          </ac:graphicFrameMkLst>
        </pc:graphicFrameChg>
        <pc:graphicFrameChg chg="add">
          <ac:chgData name="Mohammed, Afsaruddin" userId="S::axm210415@utdallas.edu::5b8b3a18-916f-44c8-9f77-4433ff3e219c" providerId="AD" clId="Web-{B7B53DA5-1297-45FC-BA6B-6A408C9097C2}" dt="2023-11-27T18:46:16.150" v="16"/>
          <ac:graphicFrameMkLst>
            <pc:docMk/>
            <pc:sldMk cId="1827662724" sldId="257"/>
            <ac:graphicFrameMk id="25" creationId="{091097E3-4B06-E3AC-E6AD-D42B6CC4DA2A}"/>
          </ac:graphicFrameMkLst>
        </pc:graphicFrameChg>
        <pc:picChg chg="add del">
          <ac:chgData name="Mohammed, Afsaruddin" userId="S::axm210415@utdallas.edu::5b8b3a18-916f-44c8-9f77-4433ff3e219c" providerId="AD" clId="Web-{B7B53DA5-1297-45FC-BA6B-6A408C9097C2}" dt="2023-11-27T18:45:53.508" v="9"/>
          <ac:picMkLst>
            <pc:docMk/>
            <pc:sldMk cId="1827662724" sldId="257"/>
            <ac:picMk id="5" creationId="{80E56FC9-AE86-C409-71A9-4933CFDB7FA1}"/>
          </ac:picMkLst>
        </pc:picChg>
        <pc:picChg chg="add del">
          <ac:chgData name="Mohammed, Afsaruddin" userId="S::axm210415@utdallas.edu::5b8b3a18-916f-44c8-9f77-4433ff3e219c" providerId="AD" clId="Web-{B7B53DA5-1297-45FC-BA6B-6A408C9097C2}" dt="2023-11-27T18:45:56.949" v="11"/>
          <ac:picMkLst>
            <pc:docMk/>
            <pc:sldMk cId="1827662724" sldId="257"/>
            <ac:picMk id="14" creationId="{89F47AE9-9551-C9F4-9113-090FE390D91E}"/>
          </ac:picMkLst>
        </pc:picChg>
        <pc:picChg chg="add del">
          <ac:chgData name="Mohammed, Afsaruddin" userId="S::axm210415@utdallas.edu::5b8b3a18-916f-44c8-9f77-4433ff3e219c" providerId="AD" clId="Web-{B7B53DA5-1297-45FC-BA6B-6A408C9097C2}" dt="2023-11-27T18:46:16.119" v="15"/>
          <ac:picMkLst>
            <pc:docMk/>
            <pc:sldMk cId="1827662724" sldId="257"/>
            <ac:picMk id="20" creationId="{89F47AE9-9551-C9F4-9113-090FE390D91E}"/>
          </ac:picMkLst>
        </pc:picChg>
      </pc:sldChg>
    </pc:docChg>
  </pc:docChgLst>
  <pc:docChgLst>
    <pc:chgData name="Mohammed, Afsaruddin" userId="S::axm210415@utdallas.edu::5b8b3a18-916f-44c8-9f77-4433ff3e219c" providerId="AD" clId="Web-{CB26126C-7740-4F34-BD61-9EF755E18D2D}"/>
    <pc:docChg chg="addSld">
      <pc:chgData name="Mohammed, Afsaruddin" userId="S::axm210415@utdallas.edu::5b8b3a18-916f-44c8-9f77-4433ff3e219c" providerId="AD" clId="Web-{CB26126C-7740-4F34-BD61-9EF755E18D2D}" dt="2023-11-27T17:49:26.883" v="0"/>
      <pc:docMkLst>
        <pc:docMk/>
      </pc:docMkLst>
      <pc:sldChg chg="new">
        <pc:chgData name="Mohammed, Afsaruddin" userId="S::axm210415@utdallas.edu::5b8b3a18-916f-44c8-9f77-4433ff3e219c" providerId="AD" clId="Web-{CB26126C-7740-4F34-BD61-9EF755E18D2D}" dt="2023-11-27T17:49:26.883" v="0"/>
        <pc:sldMkLst>
          <pc:docMk/>
          <pc:sldMk cId="3695576160" sldId="262"/>
        </pc:sldMkLst>
      </pc:sldChg>
    </pc:docChg>
  </pc:docChgLst>
  <pc:docChgLst>
    <pc:chgData name="Golla, Sudeeksha" userId="S::sxg210150@utdallas.edu::98409615-8a49-4298-8eae-5f49d22d27ca" providerId="AD" clId="Web-{7D3343D9-17A1-465D-95C3-63B8B8466221}"/>
    <pc:docChg chg="modSld">
      <pc:chgData name="Golla, Sudeeksha" userId="S::sxg210150@utdallas.edu::98409615-8a49-4298-8eae-5f49d22d27ca" providerId="AD" clId="Web-{7D3343D9-17A1-465D-95C3-63B8B8466221}" dt="2023-11-27T21:22:06.639" v="3" actId="20577"/>
      <pc:docMkLst>
        <pc:docMk/>
      </pc:docMkLst>
      <pc:sldChg chg="modSp">
        <pc:chgData name="Golla, Sudeeksha" userId="S::sxg210150@utdallas.edu::98409615-8a49-4298-8eae-5f49d22d27ca" providerId="AD" clId="Web-{7D3343D9-17A1-465D-95C3-63B8B8466221}" dt="2023-11-27T21:22:06.639" v="3" actId="20577"/>
        <pc:sldMkLst>
          <pc:docMk/>
          <pc:sldMk cId="1249338730" sldId="256"/>
        </pc:sldMkLst>
        <pc:spChg chg="mod">
          <ac:chgData name="Golla, Sudeeksha" userId="S::sxg210150@utdallas.edu::98409615-8a49-4298-8eae-5f49d22d27ca" providerId="AD" clId="Web-{7D3343D9-17A1-465D-95C3-63B8B8466221}" dt="2023-11-27T21:22:06.639" v="3" actId="20577"/>
          <ac:spMkLst>
            <pc:docMk/>
            <pc:sldMk cId="1249338730" sldId="256"/>
            <ac:spMk id="3" creationId="{ACA275C5-83C2-47FD-9FB4-21F69D9E028C}"/>
          </ac:spMkLst>
        </pc:spChg>
      </pc:sldChg>
    </pc:docChg>
  </pc:docChgLst>
  <pc:docChgLst>
    <pc:chgData name="Golla, Sudeeksha" userId="S::sxg210150@utdallas.edu::98409615-8a49-4298-8eae-5f49d22d27ca" providerId="AD" clId="Web-{84673F02-C8DE-41E7-8177-1EB8286203B4}"/>
    <pc:docChg chg="modSld">
      <pc:chgData name="Golla, Sudeeksha" userId="S::sxg210150@utdallas.edu::98409615-8a49-4298-8eae-5f49d22d27ca" providerId="AD" clId="Web-{84673F02-C8DE-41E7-8177-1EB8286203B4}" dt="2023-11-27T20:11:05.433" v="200" actId="20577"/>
      <pc:docMkLst>
        <pc:docMk/>
      </pc:docMkLst>
      <pc:sldChg chg="addSp delSp modSp">
        <pc:chgData name="Golla, Sudeeksha" userId="S::sxg210150@utdallas.edu::98409615-8a49-4298-8eae-5f49d22d27ca" providerId="AD" clId="Web-{84673F02-C8DE-41E7-8177-1EB8286203B4}" dt="2023-11-27T20:11:05.433" v="200" actId="20577"/>
        <pc:sldMkLst>
          <pc:docMk/>
          <pc:sldMk cId="2925328199" sldId="260"/>
        </pc:sldMkLst>
        <pc:spChg chg="mod">
          <ac:chgData name="Golla, Sudeeksha" userId="S::sxg210150@utdallas.edu::98409615-8a49-4298-8eae-5f49d22d27ca" providerId="AD" clId="Web-{84673F02-C8DE-41E7-8177-1EB8286203B4}" dt="2023-11-27T20:06:02.064" v="113"/>
          <ac:spMkLst>
            <pc:docMk/>
            <pc:sldMk cId="2925328199" sldId="260"/>
            <ac:spMk id="2" creationId="{A9DBECE2-D6E3-2B47-B530-D6B97AF46C5A}"/>
          </ac:spMkLst>
        </pc:spChg>
        <pc:spChg chg="mod">
          <ac:chgData name="Golla, Sudeeksha" userId="S::sxg210150@utdallas.edu::98409615-8a49-4298-8eae-5f49d22d27ca" providerId="AD" clId="Web-{84673F02-C8DE-41E7-8177-1EB8286203B4}" dt="2023-11-27T20:11:05.433" v="200" actId="20577"/>
          <ac:spMkLst>
            <pc:docMk/>
            <pc:sldMk cId="2925328199" sldId="260"/>
            <ac:spMk id="3" creationId="{4CAD4E8D-77DF-11BA-9275-EE521C6DB5C3}"/>
          </ac:spMkLst>
        </pc:spChg>
        <pc:spChg chg="del">
          <ac:chgData name="Golla, Sudeeksha" userId="S::sxg210150@utdallas.edu::98409615-8a49-4298-8eae-5f49d22d27ca" providerId="AD" clId="Web-{84673F02-C8DE-41E7-8177-1EB8286203B4}" dt="2023-11-27T20:06:02.064" v="113"/>
          <ac:spMkLst>
            <pc:docMk/>
            <pc:sldMk cId="2925328199" sldId="260"/>
            <ac:spMk id="17" creationId="{B9F89C22-0475-4427-B7C8-0269AD40E3EC}"/>
          </ac:spMkLst>
        </pc:spChg>
        <pc:spChg chg="add">
          <ac:chgData name="Golla, Sudeeksha" userId="S::sxg210150@utdallas.edu::98409615-8a49-4298-8eae-5f49d22d27ca" providerId="AD" clId="Web-{84673F02-C8DE-41E7-8177-1EB8286203B4}" dt="2023-11-27T20:06:02.064" v="113"/>
          <ac:spMkLst>
            <pc:docMk/>
            <pc:sldMk cId="2925328199" sldId="260"/>
            <ac:spMk id="22" creationId="{8E2B8A2D-F46F-4DA5-8AFF-BC57461C281A}"/>
          </ac:spMkLst>
        </pc:spChg>
        <pc:spChg chg="add">
          <ac:chgData name="Golla, Sudeeksha" userId="S::sxg210150@utdallas.edu::98409615-8a49-4298-8eae-5f49d22d27ca" providerId="AD" clId="Web-{84673F02-C8DE-41E7-8177-1EB8286203B4}" dt="2023-11-27T20:06:02.064" v="113"/>
          <ac:spMkLst>
            <pc:docMk/>
            <pc:sldMk cId="2925328199" sldId="260"/>
            <ac:spMk id="24" creationId="{292BAD85-00E4-4D0A-993C-8372E78E1ADD}"/>
          </ac:spMkLst>
        </pc:spChg>
        <pc:picChg chg="add mod">
          <ac:chgData name="Golla, Sudeeksha" userId="S::sxg210150@utdallas.edu::98409615-8a49-4298-8eae-5f49d22d27ca" providerId="AD" clId="Web-{84673F02-C8DE-41E7-8177-1EB8286203B4}" dt="2023-11-27T20:06:20.658" v="118" actId="1076"/>
          <ac:picMkLst>
            <pc:docMk/>
            <pc:sldMk cId="2925328199" sldId="260"/>
            <ac:picMk id="4" creationId="{F16969A7-CEAF-0F69-29C2-F0777F628885}"/>
          </ac:picMkLst>
        </pc:picChg>
        <pc:picChg chg="mod">
          <ac:chgData name="Golla, Sudeeksha" userId="S::sxg210150@utdallas.edu::98409615-8a49-4298-8eae-5f49d22d27ca" providerId="AD" clId="Web-{84673F02-C8DE-41E7-8177-1EB8286203B4}" dt="2023-11-27T20:06:18.392" v="117" actId="1076"/>
          <ac:picMkLst>
            <pc:docMk/>
            <pc:sldMk cId="2925328199" sldId="260"/>
            <ac:picMk id="5" creationId="{49631045-7E78-FFC6-794E-10B9F2D3B7D8}"/>
          </ac:picMkLst>
        </pc:picChg>
      </pc:sldChg>
      <pc:sldChg chg="delSp modSp">
        <pc:chgData name="Golla, Sudeeksha" userId="S::sxg210150@utdallas.edu::98409615-8a49-4298-8eae-5f49d22d27ca" providerId="AD" clId="Web-{84673F02-C8DE-41E7-8177-1EB8286203B4}" dt="2023-11-27T20:05:43.063" v="111" actId="1076"/>
        <pc:sldMkLst>
          <pc:docMk/>
          <pc:sldMk cId="2570682532" sldId="266"/>
        </pc:sldMkLst>
        <pc:spChg chg="mod">
          <ac:chgData name="Golla, Sudeeksha" userId="S::sxg210150@utdallas.edu::98409615-8a49-4298-8eae-5f49d22d27ca" providerId="AD" clId="Web-{84673F02-C8DE-41E7-8177-1EB8286203B4}" dt="2023-11-27T20:04:26.045" v="32" actId="20577"/>
          <ac:spMkLst>
            <pc:docMk/>
            <pc:sldMk cId="2570682532" sldId="266"/>
            <ac:spMk id="2" creationId="{5177DA2C-A5BC-CD46-A7CD-46E69E614554}"/>
          </ac:spMkLst>
        </pc:spChg>
        <pc:picChg chg="mod">
          <ac:chgData name="Golla, Sudeeksha" userId="S::sxg210150@utdallas.edu::98409615-8a49-4298-8eae-5f49d22d27ca" providerId="AD" clId="Web-{84673F02-C8DE-41E7-8177-1EB8286203B4}" dt="2023-11-27T20:05:43.063" v="111" actId="1076"/>
          <ac:picMkLst>
            <pc:docMk/>
            <pc:sldMk cId="2570682532" sldId="266"/>
            <ac:picMk id="4" creationId="{D8702938-DA9F-DAED-D921-5178E9A53FF1}"/>
          </ac:picMkLst>
        </pc:picChg>
        <pc:picChg chg="del">
          <ac:chgData name="Golla, Sudeeksha" userId="S::sxg210150@utdallas.edu::98409615-8a49-4298-8eae-5f49d22d27ca" providerId="AD" clId="Web-{84673F02-C8DE-41E7-8177-1EB8286203B4}" dt="2023-11-27T20:05:38.360" v="110"/>
          <ac:picMkLst>
            <pc:docMk/>
            <pc:sldMk cId="2570682532" sldId="266"/>
            <ac:picMk id="6" creationId="{5D4012BD-519A-1AB3-1F7B-3B7F282BBBDB}"/>
          </ac:picMkLst>
        </pc:picChg>
      </pc:sldChg>
    </pc:docChg>
  </pc:docChgLst>
  <pc:docChgLst>
    <pc:chgData name="Golla, Sudeeksha" userId="S::sxg210150@utdallas.edu::98409615-8a49-4298-8eae-5f49d22d27ca" providerId="AD" clId="Web-{D84D467C-837C-476E-BB7B-A0845202FB5A}"/>
    <pc:docChg chg="modSld">
      <pc:chgData name="Golla, Sudeeksha" userId="S::sxg210150@utdallas.edu::98409615-8a49-4298-8eae-5f49d22d27ca" providerId="AD" clId="Web-{D84D467C-837C-476E-BB7B-A0845202FB5A}" dt="2023-11-27T19:27:52.830" v="2" actId="14100"/>
      <pc:docMkLst>
        <pc:docMk/>
      </pc:docMkLst>
      <pc:sldChg chg="modSp">
        <pc:chgData name="Golla, Sudeeksha" userId="S::sxg210150@utdallas.edu::98409615-8a49-4298-8eae-5f49d22d27ca" providerId="AD" clId="Web-{D84D467C-837C-476E-BB7B-A0845202FB5A}" dt="2023-11-27T19:27:52.830" v="2" actId="14100"/>
        <pc:sldMkLst>
          <pc:docMk/>
          <pc:sldMk cId="2570682532" sldId="266"/>
        </pc:sldMkLst>
        <pc:spChg chg="mod">
          <ac:chgData name="Golla, Sudeeksha" userId="S::sxg210150@utdallas.edu::98409615-8a49-4298-8eae-5f49d22d27ca" providerId="AD" clId="Web-{D84D467C-837C-476E-BB7B-A0845202FB5A}" dt="2023-11-27T19:27:52.830" v="2" actId="14100"/>
          <ac:spMkLst>
            <pc:docMk/>
            <pc:sldMk cId="2570682532" sldId="266"/>
            <ac:spMk id="3" creationId="{8DAAFE04-22CA-98D8-762E-6E79814C5881}"/>
          </ac:spMkLst>
        </pc:spChg>
      </pc:sldChg>
    </pc:docChg>
  </pc:docChgLst>
  <pc:docChgLst>
    <pc:chgData name="Golla, Sudeeksha" userId="S::sxg210150@utdallas.edu::98409615-8a49-4298-8eae-5f49d22d27ca" providerId="AD" clId="Web-{D0D26EAD-8D45-44AC-9821-BC894A15211A}"/>
    <pc:docChg chg="modSld">
      <pc:chgData name="Golla, Sudeeksha" userId="S::sxg210150@utdallas.edu::98409615-8a49-4298-8eae-5f49d22d27ca" providerId="AD" clId="Web-{D0D26EAD-8D45-44AC-9821-BC894A15211A}" dt="2023-11-27T21:23:51.193" v="5" actId="20577"/>
      <pc:docMkLst>
        <pc:docMk/>
      </pc:docMkLst>
      <pc:sldChg chg="modSp">
        <pc:chgData name="Golla, Sudeeksha" userId="S::sxg210150@utdallas.edu::98409615-8a49-4298-8eae-5f49d22d27ca" providerId="AD" clId="Web-{D0D26EAD-8D45-44AC-9821-BC894A15211A}" dt="2023-11-27T21:23:37.896" v="0" actId="20577"/>
        <pc:sldMkLst>
          <pc:docMk/>
          <pc:sldMk cId="3600900326" sldId="262"/>
        </pc:sldMkLst>
        <pc:spChg chg="mod">
          <ac:chgData name="Golla, Sudeeksha" userId="S::sxg210150@utdallas.edu::98409615-8a49-4298-8eae-5f49d22d27ca" providerId="AD" clId="Web-{D0D26EAD-8D45-44AC-9821-BC894A15211A}" dt="2023-11-27T21:23:37.896" v="0" actId="20577"/>
          <ac:spMkLst>
            <pc:docMk/>
            <pc:sldMk cId="3600900326" sldId="262"/>
            <ac:spMk id="2" creationId="{148BEC7E-7EBC-FA84-5B35-E8113165C032}"/>
          </ac:spMkLst>
        </pc:spChg>
      </pc:sldChg>
      <pc:sldChg chg="modSp">
        <pc:chgData name="Golla, Sudeeksha" userId="S::sxg210150@utdallas.edu::98409615-8a49-4298-8eae-5f49d22d27ca" providerId="AD" clId="Web-{D0D26EAD-8D45-44AC-9821-BC894A15211A}" dt="2023-11-27T21:23:47.755" v="3" actId="20577"/>
        <pc:sldMkLst>
          <pc:docMk/>
          <pc:sldMk cId="1209978213" sldId="265"/>
        </pc:sldMkLst>
        <pc:spChg chg="mod">
          <ac:chgData name="Golla, Sudeeksha" userId="S::sxg210150@utdallas.edu::98409615-8a49-4298-8eae-5f49d22d27ca" providerId="AD" clId="Web-{D0D26EAD-8D45-44AC-9821-BC894A15211A}" dt="2023-11-27T21:23:47.755" v="3" actId="20577"/>
          <ac:spMkLst>
            <pc:docMk/>
            <pc:sldMk cId="1209978213" sldId="265"/>
            <ac:spMk id="2" creationId="{381B6345-A9ED-930C-B6CF-8F9F2FAC1625}"/>
          </ac:spMkLst>
        </pc:spChg>
      </pc:sldChg>
      <pc:sldChg chg="modSp">
        <pc:chgData name="Golla, Sudeeksha" userId="S::sxg210150@utdallas.edu::98409615-8a49-4298-8eae-5f49d22d27ca" providerId="AD" clId="Web-{D0D26EAD-8D45-44AC-9821-BC894A15211A}" dt="2023-11-27T21:23:51.193" v="5" actId="20577"/>
        <pc:sldMkLst>
          <pc:docMk/>
          <pc:sldMk cId="3468385759" sldId="267"/>
        </pc:sldMkLst>
        <pc:spChg chg="mod">
          <ac:chgData name="Golla, Sudeeksha" userId="S::sxg210150@utdallas.edu::98409615-8a49-4298-8eae-5f49d22d27ca" providerId="AD" clId="Web-{D0D26EAD-8D45-44AC-9821-BC894A15211A}" dt="2023-11-27T21:23:51.193" v="5" actId="20577"/>
          <ac:spMkLst>
            <pc:docMk/>
            <pc:sldMk cId="3468385759" sldId="267"/>
            <ac:spMk id="2" creationId="{BE4D2CB9-9960-D6BE-89F7-DABF45E35B28}"/>
          </ac:spMkLst>
        </pc:spChg>
      </pc:sldChg>
    </pc:docChg>
  </pc:docChgLst>
  <pc:docChgLst>
    <pc:chgData name="Mohammed, Afsaruddin" userId="S::axm210415@utdallas.edu::5b8b3a18-916f-44c8-9f77-4433ff3e219c" providerId="AD" clId="Web-{640ACA88-70D5-4C93-A872-0341AE0C7A11}"/>
    <pc:docChg chg="addSld modSld">
      <pc:chgData name="Mohammed, Afsaruddin" userId="S::axm210415@utdallas.edu::5b8b3a18-916f-44c8-9f77-4433ff3e219c" providerId="AD" clId="Web-{640ACA88-70D5-4C93-A872-0341AE0C7A11}" dt="2023-11-27T19:47:21.422" v="114"/>
      <pc:docMkLst>
        <pc:docMk/>
      </pc:docMkLst>
      <pc:sldChg chg="addSp delSp modSp mod setBg">
        <pc:chgData name="Mohammed, Afsaruddin" userId="S::axm210415@utdallas.edu::5b8b3a18-916f-44c8-9f77-4433ff3e219c" providerId="AD" clId="Web-{640ACA88-70D5-4C93-A872-0341AE0C7A11}" dt="2023-11-27T19:42:01.415" v="54" actId="20577"/>
        <pc:sldMkLst>
          <pc:docMk/>
          <pc:sldMk cId="1209978213" sldId="265"/>
        </pc:sldMkLst>
        <pc:spChg chg="mod">
          <ac:chgData name="Mohammed, Afsaruddin" userId="S::axm210415@utdallas.edu::5b8b3a18-916f-44c8-9f77-4433ff3e219c" providerId="AD" clId="Web-{640ACA88-70D5-4C93-A872-0341AE0C7A11}" dt="2023-11-27T19:42:01.415" v="54" actId="20577"/>
          <ac:spMkLst>
            <pc:docMk/>
            <pc:sldMk cId="1209978213" sldId="265"/>
            <ac:spMk id="2" creationId="{381B6345-A9ED-930C-B6CF-8F9F2FAC1625}"/>
          </ac:spMkLst>
        </pc:spChg>
        <pc:spChg chg="add del mod">
          <ac:chgData name="Mohammed, Afsaruddin" userId="S::axm210415@utdallas.edu::5b8b3a18-916f-44c8-9f77-4433ff3e219c" providerId="AD" clId="Web-{640ACA88-70D5-4C93-A872-0341AE0C7A11}" dt="2023-11-27T19:41:47.524" v="46"/>
          <ac:spMkLst>
            <pc:docMk/>
            <pc:sldMk cId="1209978213" sldId="265"/>
            <ac:spMk id="3" creationId="{89D1B110-D863-2BD1-16C6-3E2C265DAF51}"/>
          </ac:spMkLst>
        </pc:spChg>
        <pc:spChg chg="add del">
          <ac:chgData name="Mohammed, Afsaruddin" userId="S::axm210415@utdallas.edu::5b8b3a18-916f-44c8-9f77-4433ff3e219c" providerId="AD" clId="Web-{640ACA88-70D5-4C93-A872-0341AE0C7A11}" dt="2023-11-27T19:41:39.039" v="43"/>
          <ac:spMkLst>
            <pc:docMk/>
            <pc:sldMk cId="1209978213" sldId="265"/>
            <ac:spMk id="9" creationId="{1E1665A6-74DB-4F44-A6EF-F01205E8718B}"/>
          </ac:spMkLst>
        </pc:spChg>
        <pc:graphicFrameChg chg="add del">
          <ac:chgData name="Mohammed, Afsaruddin" userId="S::axm210415@utdallas.edu::5b8b3a18-916f-44c8-9f77-4433ff3e219c" providerId="AD" clId="Web-{640ACA88-70D5-4C93-A872-0341AE0C7A11}" dt="2023-11-27T19:41:30.101" v="41"/>
          <ac:graphicFrameMkLst>
            <pc:docMk/>
            <pc:sldMk cId="1209978213" sldId="265"/>
            <ac:graphicFrameMk id="5" creationId="{9CD658CA-89BA-8FD7-8BA0-B05E36A6B09F}"/>
          </ac:graphicFrameMkLst>
        </pc:graphicFrameChg>
        <pc:graphicFrameChg chg="add del">
          <ac:chgData name="Mohammed, Afsaruddin" userId="S::axm210415@utdallas.edu::5b8b3a18-916f-44c8-9f77-4433ff3e219c" providerId="AD" clId="Web-{640ACA88-70D5-4C93-A872-0341AE0C7A11}" dt="2023-11-27T19:41:39.039" v="43"/>
          <ac:graphicFrameMkLst>
            <pc:docMk/>
            <pc:sldMk cId="1209978213" sldId="265"/>
            <ac:graphicFrameMk id="7" creationId="{27346CCF-9A2B-FBC9-F1B5-64A302114E26}"/>
          </ac:graphicFrameMkLst>
        </pc:graphicFrameChg>
        <pc:graphicFrameChg chg="add del">
          <ac:chgData name="Mohammed, Afsaruddin" userId="S::axm210415@utdallas.edu::5b8b3a18-916f-44c8-9f77-4433ff3e219c" providerId="AD" clId="Web-{640ACA88-70D5-4C93-A872-0341AE0C7A11}" dt="2023-11-27T19:41:47.477" v="45"/>
          <ac:graphicFrameMkLst>
            <pc:docMk/>
            <pc:sldMk cId="1209978213" sldId="265"/>
            <ac:graphicFrameMk id="11" creationId="{FF27FBDA-9EF9-B102-BD64-5504D6214D8C}"/>
          </ac:graphicFrameMkLst>
        </pc:graphicFrameChg>
        <pc:graphicFrameChg chg="add">
          <ac:chgData name="Mohammed, Afsaruddin" userId="S::axm210415@utdallas.edu::5b8b3a18-916f-44c8-9f77-4433ff3e219c" providerId="AD" clId="Web-{640ACA88-70D5-4C93-A872-0341AE0C7A11}" dt="2023-11-27T19:41:47.524" v="46"/>
          <ac:graphicFrameMkLst>
            <pc:docMk/>
            <pc:sldMk cId="1209978213" sldId="265"/>
            <ac:graphicFrameMk id="13" creationId="{9CD658CA-89BA-8FD7-8BA0-B05E36A6B09F}"/>
          </ac:graphicFrameMkLst>
        </pc:graphicFrameChg>
      </pc:sldChg>
      <pc:sldChg chg="addSp delSp modSp new mod setBg">
        <pc:chgData name="Mohammed, Afsaruddin" userId="S::axm210415@utdallas.edu::5b8b3a18-916f-44c8-9f77-4433ff3e219c" providerId="AD" clId="Web-{640ACA88-70D5-4C93-A872-0341AE0C7A11}" dt="2023-11-27T19:47:21.422" v="114"/>
        <pc:sldMkLst>
          <pc:docMk/>
          <pc:sldMk cId="3468385759" sldId="267"/>
        </pc:sldMkLst>
        <pc:spChg chg="mod">
          <ac:chgData name="Mohammed, Afsaruddin" userId="S::axm210415@utdallas.edu::5b8b3a18-916f-44c8-9f77-4433ff3e219c" providerId="AD" clId="Web-{640ACA88-70D5-4C93-A872-0341AE0C7A11}" dt="2023-11-27T19:47:21.422" v="114"/>
          <ac:spMkLst>
            <pc:docMk/>
            <pc:sldMk cId="3468385759" sldId="267"/>
            <ac:spMk id="2" creationId="{BE4D2CB9-9960-D6BE-89F7-DABF45E35B28}"/>
          </ac:spMkLst>
        </pc:spChg>
        <pc:spChg chg="del">
          <ac:chgData name="Mohammed, Afsaruddin" userId="S::axm210415@utdallas.edu::5b8b3a18-916f-44c8-9f77-4433ff3e219c" providerId="AD" clId="Web-{640ACA88-70D5-4C93-A872-0341AE0C7A11}" dt="2023-11-27T19:45:02.856" v="56"/>
          <ac:spMkLst>
            <pc:docMk/>
            <pc:sldMk cId="3468385759" sldId="267"/>
            <ac:spMk id="3" creationId="{3AED4114-37C3-F103-570B-2ED7F6BEA9D3}"/>
          </ac:spMkLst>
        </pc:spChg>
        <pc:spChg chg="add del">
          <ac:chgData name="Mohammed, Afsaruddin" userId="S::axm210415@utdallas.edu::5b8b3a18-916f-44c8-9f77-4433ff3e219c" providerId="AD" clId="Web-{640ACA88-70D5-4C93-A872-0341AE0C7A11}" dt="2023-11-27T19:47:21.422" v="114"/>
          <ac:spMkLst>
            <pc:docMk/>
            <pc:sldMk cId="3468385759" sldId="267"/>
            <ac:spMk id="7" creationId="{6D7D7F0C-622D-4D84-A68D-C1AF54B6347B}"/>
          </ac:spMkLst>
        </pc:spChg>
        <pc:spChg chg="add del mod ord">
          <ac:chgData name="Mohammed, Afsaruddin" userId="S::axm210415@utdallas.edu::5b8b3a18-916f-44c8-9f77-4433ff3e219c" providerId="AD" clId="Web-{640ACA88-70D5-4C93-A872-0341AE0C7A11}" dt="2023-11-27T19:47:21.422" v="114"/>
          <ac:spMkLst>
            <pc:docMk/>
            <pc:sldMk cId="3468385759" sldId="267"/>
            <ac:spMk id="8" creationId="{4337E272-B06D-F343-57AD-8A9A3F088EC3}"/>
          </ac:spMkLst>
        </pc:spChg>
        <pc:spChg chg="add del">
          <ac:chgData name="Mohammed, Afsaruddin" userId="S::axm210415@utdallas.edu::5b8b3a18-916f-44c8-9f77-4433ff3e219c" providerId="AD" clId="Web-{640ACA88-70D5-4C93-A872-0341AE0C7A11}" dt="2023-11-27T19:46:13.373" v="88"/>
          <ac:spMkLst>
            <pc:docMk/>
            <pc:sldMk cId="3468385759" sldId="267"/>
            <ac:spMk id="9" creationId="{909BF5F5-4FE8-6797-6D04-8B8E94CA1CCE}"/>
          </ac:spMkLst>
        </pc:spChg>
        <pc:spChg chg="add del">
          <ac:chgData name="Mohammed, Afsaruddin" userId="S::axm210415@utdallas.edu::5b8b3a18-916f-44c8-9f77-4433ff3e219c" providerId="AD" clId="Web-{640ACA88-70D5-4C93-A872-0341AE0C7A11}" dt="2023-11-27T19:47:21.422" v="114"/>
          <ac:spMkLst>
            <pc:docMk/>
            <pc:sldMk cId="3468385759" sldId="267"/>
            <ac:spMk id="10" creationId="{02A2E7B6-CE50-4B96-A981-2A0250732818}"/>
          </ac:spMkLst>
        </pc:spChg>
        <pc:spChg chg="add del">
          <ac:chgData name="Mohammed, Afsaruddin" userId="S::axm210415@utdallas.edu::5b8b3a18-916f-44c8-9f77-4433ff3e219c" providerId="AD" clId="Web-{640ACA88-70D5-4C93-A872-0341AE0C7A11}" dt="2023-11-27T19:46:13.373" v="88"/>
          <ac:spMkLst>
            <pc:docMk/>
            <pc:sldMk cId="3468385759" sldId="267"/>
            <ac:spMk id="12" creationId="{6D7D7F0C-622D-4D84-A68D-C1AF54B6347B}"/>
          </ac:spMkLst>
        </pc:spChg>
        <pc:spChg chg="add del">
          <ac:chgData name="Mohammed, Afsaruddin" userId="S::axm210415@utdallas.edu::5b8b3a18-916f-44c8-9f77-4433ff3e219c" providerId="AD" clId="Web-{640ACA88-70D5-4C93-A872-0341AE0C7A11}" dt="2023-11-27T19:46:13.373" v="88"/>
          <ac:spMkLst>
            <pc:docMk/>
            <pc:sldMk cId="3468385759" sldId="267"/>
            <ac:spMk id="14" creationId="{02A2E7B6-CE50-4B96-A981-2A0250732818}"/>
          </ac:spMkLst>
        </pc:spChg>
        <pc:spChg chg="add del">
          <ac:chgData name="Mohammed, Afsaruddin" userId="S::axm210415@utdallas.edu::5b8b3a18-916f-44c8-9f77-4433ff3e219c" providerId="AD" clId="Web-{640ACA88-70D5-4C93-A872-0341AE0C7A11}" dt="2023-11-27T19:47:20.437" v="112"/>
          <ac:spMkLst>
            <pc:docMk/>
            <pc:sldMk cId="3468385759" sldId="267"/>
            <ac:spMk id="15" creationId="{48C110B4-D26A-44C6-8576-236CA24E98C1}"/>
          </ac:spMkLst>
        </pc:spChg>
        <pc:spChg chg="add del">
          <ac:chgData name="Mohammed, Afsaruddin" userId="S::axm210415@utdallas.edu::5b8b3a18-916f-44c8-9f77-4433ff3e219c" providerId="AD" clId="Web-{640ACA88-70D5-4C93-A872-0341AE0C7A11}" dt="2023-11-27T19:47:20.437" v="112"/>
          <ac:spMkLst>
            <pc:docMk/>
            <pc:sldMk cId="3468385759" sldId="267"/>
            <ac:spMk id="17" creationId="{5BFD4DBB-3229-4DF6-A68A-CD91F8325879}"/>
          </ac:spMkLst>
        </pc:spChg>
        <pc:spChg chg="add del">
          <ac:chgData name="Mohammed, Afsaruddin" userId="S::axm210415@utdallas.edu::5b8b3a18-916f-44c8-9f77-4433ff3e219c" providerId="AD" clId="Web-{640ACA88-70D5-4C93-A872-0341AE0C7A11}" dt="2023-11-27T19:47:20.437" v="112"/>
          <ac:spMkLst>
            <pc:docMk/>
            <pc:sldMk cId="3468385759" sldId="267"/>
            <ac:spMk id="19" creationId="{792979E5-1F93-4CE3-975E-3CAEC618BFB3}"/>
          </ac:spMkLst>
        </pc:spChg>
        <pc:picChg chg="add mod ord">
          <ac:chgData name="Mohammed, Afsaruddin" userId="S::axm210415@utdallas.edu::5b8b3a18-916f-44c8-9f77-4433ff3e219c" providerId="AD" clId="Web-{640ACA88-70D5-4C93-A872-0341AE0C7A11}" dt="2023-11-27T19:47:21.422" v="114"/>
          <ac:picMkLst>
            <pc:docMk/>
            <pc:sldMk cId="3468385759" sldId="267"/>
            <ac:picMk id="4" creationId="{F4379ADE-6F53-A142-FB8E-B4B91D37D77B}"/>
          </ac:picMkLst>
        </pc:picChg>
        <pc:picChg chg="add mod ord">
          <ac:chgData name="Mohammed, Afsaruddin" userId="S::axm210415@utdallas.edu::5b8b3a18-916f-44c8-9f77-4433ff3e219c" providerId="AD" clId="Web-{640ACA88-70D5-4C93-A872-0341AE0C7A11}" dt="2023-11-27T19:47:21.422" v="114"/>
          <ac:picMkLst>
            <pc:docMk/>
            <pc:sldMk cId="3468385759" sldId="267"/>
            <ac:picMk id="5" creationId="{DCFE1E93-0646-B9EF-9512-6D0CF60A866A}"/>
          </ac:picMkLst>
        </pc:picChg>
      </pc:sldChg>
    </pc:docChg>
  </pc:docChgLst>
  <pc:docChgLst>
    <pc:chgData name="Golla, Sudeeksha" userId="S::sxg210150@utdallas.edu::98409615-8a49-4298-8eae-5f49d22d27ca" providerId="AD" clId="Web-{D077EB2C-C84C-4A0B-9378-6AF04071BEBE}"/>
    <pc:docChg chg="modSld">
      <pc:chgData name="Golla, Sudeeksha" userId="S::sxg210150@utdallas.edu::98409615-8a49-4298-8eae-5f49d22d27ca" providerId="AD" clId="Web-{D077EB2C-C84C-4A0B-9378-6AF04071BEBE}" dt="2023-11-27T19:53:16.754" v="11" actId="1076"/>
      <pc:docMkLst>
        <pc:docMk/>
      </pc:docMkLst>
      <pc:sldChg chg="addSp modSp">
        <pc:chgData name="Golla, Sudeeksha" userId="S::sxg210150@utdallas.edu::98409615-8a49-4298-8eae-5f49d22d27ca" providerId="AD" clId="Web-{D077EB2C-C84C-4A0B-9378-6AF04071BEBE}" dt="2023-11-27T19:53:16.754" v="11" actId="1076"/>
        <pc:sldMkLst>
          <pc:docMk/>
          <pc:sldMk cId="2570682532" sldId="266"/>
        </pc:sldMkLst>
        <pc:spChg chg="mod">
          <ac:chgData name="Golla, Sudeeksha" userId="S::sxg210150@utdallas.edu::98409615-8a49-4298-8eae-5f49d22d27ca" providerId="AD" clId="Web-{D077EB2C-C84C-4A0B-9378-6AF04071BEBE}" dt="2023-11-27T19:52:41.112" v="8" actId="20577"/>
          <ac:spMkLst>
            <pc:docMk/>
            <pc:sldMk cId="2570682532" sldId="266"/>
            <ac:spMk id="3" creationId="{8DAAFE04-22CA-98D8-762E-6E79814C5881}"/>
          </ac:spMkLst>
        </pc:spChg>
        <pc:picChg chg="add mod modCrop">
          <ac:chgData name="Golla, Sudeeksha" userId="S::sxg210150@utdallas.edu::98409615-8a49-4298-8eae-5f49d22d27ca" providerId="AD" clId="Web-{D077EB2C-C84C-4A0B-9378-6AF04071BEBE}" dt="2023-11-27T19:53:16.754" v="11" actId="1076"/>
          <ac:picMkLst>
            <pc:docMk/>
            <pc:sldMk cId="2570682532" sldId="266"/>
            <ac:picMk id="4" creationId="{D8702938-DA9F-DAED-D921-5178E9A53FF1}"/>
          </ac:picMkLst>
        </pc:picChg>
      </pc:sldChg>
    </pc:docChg>
  </pc:docChgLst>
  <pc:docChgLst>
    <pc:chgData name="Golla, Sudeeksha" userId="S::sxg210150@utdallas.edu::98409615-8a49-4298-8eae-5f49d22d27ca" providerId="AD" clId="Web-{814E6E91-2E19-4619-BFE0-047BCFBC59E9}"/>
    <pc:docChg chg="modSld">
      <pc:chgData name="Golla, Sudeeksha" userId="S::sxg210150@utdallas.edu::98409615-8a49-4298-8eae-5f49d22d27ca" providerId="AD" clId="Web-{814E6E91-2E19-4619-BFE0-047BCFBC59E9}" dt="2023-11-27T20:11:41.649" v="5" actId="20577"/>
      <pc:docMkLst>
        <pc:docMk/>
      </pc:docMkLst>
      <pc:sldChg chg="modSp">
        <pc:chgData name="Golla, Sudeeksha" userId="S::sxg210150@utdallas.edu::98409615-8a49-4298-8eae-5f49d22d27ca" providerId="AD" clId="Web-{814E6E91-2E19-4619-BFE0-047BCFBC59E9}" dt="2023-11-27T20:11:41.649" v="5" actId="20577"/>
        <pc:sldMkLst>
          <pc:docMk/>
          <pc:sldMk cId="1249338730" sldId="256"/>
        </pc:sldMkLst>
        <pc:spChg chg="mod">
          <ac:chgData name="Golla, Sudeeksha" userId="S::sxg210150@utdallas.edu::98409615-8a49-4298-8eae-5f49d22d27ca" providerId="AD" clId="Web-{814E6E91-2E19-4619-BFE0-047BCFBC59E9}" dt="2023-11-27T20:11:41.649" v="5" actId="20577"/>
          <ac:spMkLst>
            <pc:docMk/>
            <pc:sldMk cId="1249338730" sldId="256"/>
            <ac:spMk id="3" creationId="{ACA275C5-83C2-47FD-9FB4-21F69D9E028C}"/>
          </ac:spMkLst>
        </pc:spChg>
      </pc:sldChg>
    </pc:docChg>
  </pc:docChgLst>
  <pc:docChgLst>
    <pc:chgData name="Mohammed, Afsaruddin" userId="S::axm210415@utdallas.edu::5b8b3a18-916f-44c8-9f77-4433ff3e219c" providerId="AD" clId="Web-{6A6FC97E-3734-40B0-8FA2-0420793CAA89}"/>
    <pc:docChg chg="modSld">
      <pc:chgData name="Mohammed, Afsaruddin" userId="S::axm210415@utdallas.edu::5b8b3a18-916f-44c8-9f77-4433ff3e219c" providerId="AD" clId="Web-{6A6FC97E-3734-40B0-8FA2-0420793CAA89}" dt="2024-01-30T21:46:40.744" v="1" actId="1076"/>
      <pc:docMkLst>
        <pc:docMk/>
      </pc:docMkLst>
      <pc:sldChg chg="modSp">
        <pc:chgData name="Mohammed, Afsaruddin" userId="S::axm210415@utdallas.edu::5b8b3a18-916f-44c8-9f77-4433ff3e219c" providerId="AD" clId="Web-{6A6FC97E-3734-40B0-8FA2-0420793CAA89}" dt="2024-01-30T21:37:13.020" v="0" actId="1076"/>
        <pc:sldMkLst>
          <pc:docMk/>
          <pc:sldMk cId="1827662724" sldId="257"/>
        </pc:sldMkLst>
        <pc:graphicFrameChg chg="mod">
          <ac:chgData name="Mohammed, Afsaruddin" userId="S::axm210415@utdallas.edu::5b8b3a18-916f-44c8-9f77-4433ff3e219c" providerId="AD" clId="Web-{6A6FC97E-3734-40B0-8FA2-0420793CAA89}" dt="2024-01-30T21:37:13.020" v="0" actId="1076"/>
          <ac:graphicFrameMkLst>
            <pc:docMk/>
            <pc:sldMk cId="1827662724" sldId="257"/>
            <ac:graphicFrameMk id="25" creationId="{091097E3-4B06-E3AC-E6AD-D42B6CC4DA2A}"/>
          </ac:graphicFrameMkLst>
        </pc:graphicFrameChg>
      </pc:sldChg>
      <pc:sldChg chg="modSp">
        <pc:chgData name="Mohammed, Afsaruddin" userId="S::axm210415@utdallas.edu::5b8b3a18-916f-44c8-9f77-4433ff3e219c" providerId="AD" clId="Web-{6A6FC97E-3734-40B0-8FA2-0420793CAA89}" dt="2024-01-30T21:46:40.744" v="1" actId="1076"/>
        <pc:sldMkLst>
          <pc:docMk/>
          <pc:sldMk cId="2570682532" sldId="266"/>
        </pc:sldMkLst>
        <pc:graphicFrameChg chg="mod">
          <ac:chgData name="Mohammed, Afsaruddin" userId="S::axm210415@utdallas.edu::5b8b3a18-916f-44c8-9f77-4433ff3e219c" providerId="AD" clId="Web-{6A6FC97E-3734-40B0-8FA2-0420793CAA89}" dt="2024-01-30T21:46:40.744" v="1" actId="1076"/>
          <ac:graphicFrameMkLst>
            <pc:docMk/>
            <pc:sldMk cId="2570682532" sldId="266"/>
            <ac:graphicFrameMk id="5" creationId="{7D47FEB0-952B-E79C-5EAB-F1FBC3FD4FA3}"/>
          </ac:graphicFrameMkLst>
        </pc:graphicFrameChg>
      </pc:sldChg>
    </pc:docChg>
  </pc:docChgLst>
  <pc:docChgLst>
    <pc:chgData name="Golla, Sudeeksha" userId="S::sxg210150@utdallas.edu::98409615-8a49-4298-8eae-5f49d22d27ca" providerId="AD" clId="Web-{BBD85C9F-FD43-46EE-96BC-89572A2F88B6}"/>
    <pc:docChg chg="modSld">
      <pc:chgData name="Golla, Sudeeksha" userId="S::sxg210150@utdallas.edu::98409615-8a49-4298-8eae-5f49d22d27ca" providerId="AD" clId="Web-{BBD85C9F-FD43-46EE-96BC-89572A2F88B6}" dt="2023-11-27T21:31:38.843" v="49" actId="20577"/>
      <pc:docMkLst>
        <pc:docMk/>
      </pc:docMkLst>
      <pc:sldChg chg="addSp delSp modSp">
        <pc:chgData name="Golla, Sudeeksha" userId="S::sxg210150@utdallas.edu::98409615-8a49-4298-8eae-5f49d22d27ca" providerId="AD" clId="Web-{BBD85C9F-FD43-46EE-96BC-89572A2F88B6}" dt="2023-11-27T21:26:28.900" v="8"/>
        <pc:sldMkLst>
          <pc:docMk/>
          <pc:sldMk cId="2242819766" sldId="264"/>
        </pc:sldMkLst>
        <pc:spChg chg="mod">
          <ac:chgData name="Golla, Sudeeksha" userId="S::sxg210150@utdallas.edu::98409615-8a49-4298-8eae-5f49d22d27ca" providerId="AD" clId="Web-{BBD85C9F-FD43-46EE-96BC-89572A2F88B6}" dt="2023-11-27T21:26:28.900" v="8"/>
          <ac:spMkLst>
            <pc:docMk/>
            <pc:sldMk cId="2242819766" sldId="264"/>
            <ac:spMk id="2" creationId="{87626E41-034D-84E6-97B2-9FE143813184}"/>
          </ac:spMkLst>
        </pc:spChg>
        <pc:spChg chg="add del">
          <ac:chgData name="Golla, Sudeeksha" userId="S::sxg210150@utdallas.edu::98409615-8a49-4298-8eae-5f49d22d27ca" providerId="AD" clId="Web-{BBD85C9F-FD43-46EE-96BC-89572A2F88B6}" dt="2023-11-27T21:26:28.900" v="8"/>
          <ac:spMkLst>
            <pc:docMk/>
            <pc:sldMk cId="2242819766" sldId="264"/>
            <ac:spMk id="40" creationId="{30BC9609-A8AF-411F-A9E0-C3B93C8945CA}"/>
          </ac:spMkLst>
        </pc:spChg>
        <pc:graphicFrameChg chg="mod modGraphic">
          <ac:chgData name="Golla, Sudeeksha" userId="S::sxg210150@utdallas.edu::98409615-8a49-4298-8eae-5f49d22d27ca" providerId="AD" clId="Web-{BBD85C9F-FD43-46EE-96BC-89572A2F88B6}" dt="2023-11-27T21:26:28.900" v="8"/>
          <ac:graphicFrameMkLst>
            <pc:docMk/>
            <pc:sldMk cId="2242819766" sldId="264"/>
            <ac:graphicFrameMk id="22" creationId="{283946F4-D384-CAD4-A8CA-694A0EBA78C3}"/>
          </ac:graphicFrameMkLst>
        </pc:graphicFrameChg>
      </pc:sldChg>
      <pc:sldChg chg="modSp">
        <pc:chgData name="Golla, Sudeeksha" userId="S::sxg210150@utdallas.edu::98409615-8a49-4298-8eae-5f49d22d27ca" providerId="AD" clId="Web-{BBD85C9F-FD43-46EE-96BC-89572A2F88B6}" dt="2023-11-27T21:31:38.843" v="49" actId="20577"/>
        <pc:sldMkLst>
          <pc:docMk/>
          <pc:sldMk cId="2570682532" sldId="266"/>
        </pc:sldMkLst>
        <pc:graphicFrameChg chg="modGraphic">
          <ac:chgData name="Golla, Sudeeksha" userId="S::sxg210150@utdallas.edu::98409615-8a49-4298-8eae-5f49d22d27ca" providerId="AD" clId="Web-{BBD85C9F-FD43-46EE-96BC-89572A2F88B6}" dt="2023-11-27T21:31:38.843" v="49" actId="20577"/>
          <ac:graphicFrameMkLst>
            <pc:docMk/>
            <pc:sldMk cId="2570682532" sldId="266"/>
            <ac:graphicFrameMk id="5" creationId="{7D47FEB0-952B-E79C-5EAB-F1FBC3FD4FA3}"/>
          </ac:graphicFrameMkLst>
        </pc:graphicFrameChg>
      </pc:sldChg>
      <pc:sldChg chg="modSp">
        <pc:chgData name="Golla, Sudeeksha" userId="S::sxg210150@utdallas.edu::98409615-8a49-4298-8eae-5f49d22d27ca" providerId="AD" clId="Web-{BBD85C9F-FD43-46EE-96BC-89572A2F88B6}" dt="2023-11-27T21:24:49.679" v="6" actId="1076"/>
        <pc:sldMkLst>
          <pc:docMk/>
          <pc:sldMk cId="3468385759" sldId="267"/>
        </pc:sldMkLst>
        <pc:picChg chg="mod">
          <ac:chgData name="Golla, Sudeeksha" userId="S::sxg210150@utdallas.edu::98409615-8a49-4298-8eae-5f49d22d27ca" providerId="AD" clId="Web-{BBD85C9F-FD43-46EE-96BC-89572A2F88B6}" dt="2023-11-27T21:24:49.679" v="6" actId="1076"/>
          <ac:picMkLst>
            <pc:docMk/>
            <pc:sldMk cId="3468385759" sldId="267"/>
            <ac:picMk id="4" creationId="{F4379ADE-6F53-A142-FB8E-B4B91D37D77B}"/>
          </ac:picMkLst>
        </pc:picChg>
        <pc:picChg chg="mod">
          <ac:chgData name="Golla, Sudeeksha" userId="S::sxg210150@utdallas.edu::98409615-8a49-4298-8eae-5f49d22d27ca" providerId="AD" clId="Web-{BBD85C9F-FD43-46EE-96BC-89572A2F88B6}" dt="2023-11-27T21:24:45.820" v="5" actId="1076"/>
          <ac:picMkLst>
            <pc:docMk/>
            <pc:sldMk cId="3468385759" sldId="267"/>
            <ac:picMk id="5" creationId="{DCFE1E93-0646-B9EF-9512-6D0CF60A866A}"/>
          </ac:picMkLst>
        </pc:picChg>
      </pc:sldChg>
    </pc:docChg>
  </pc:docChgLst>
  <pc:docChgLst>
    <pc:chgData name="Golla, Sudeeksha" userId="S::sxg210150@utdallas.edu::98409615-8a49-4298-8eae-5f49d22d27ca" providerId="AD" clId="Web-{8FBE6B46-575C-46DD-BEC1-543E9CCEA7E9}"/>
    <pc:docChg chg="modSld">
      <pc:chgData name="Golla, Sudeeksha" userId="S::sxg210150@utdallas.edu::98409615-8a49-4298-8eae-5f49d22d27ca" providerId="AD" clId="Web-{8FBE6B46-575C-46DD-BEC1-543E9CCEA7E9}" dt="2023-11-27T21:22:50.496" v="6" actId="20577"/>
      <pc:docMkLst>
        <pc:docMk/>
      </pc:docMkLst>
      <pc:sldChg chg="modSp">
        <pc:chgData name="Golla, Sudeeksha" userId="S::sxg210150@utdallas.edu::98409615-8a49-4298-8eae-5f49d22d27ca" providerId="AD" clId="Web-{8FBE6B46-575C-46DD-BEC1-543E9CCEA7E9}" dt="2023-11-27T21:22:50.496" v="6" actId="20577"/>
        <pc:sldMkLst>
          <pc:docMk/>
          <pc:sldMk cId="1249338730" sldId="256"/>
        </pc:sldMkLst>
        <pc:spChg chg="mod">
          <ac:chgData name="Golla, Sudeeksha" userId="S::sxg210150@utdallas.edu::98409615-8a49-4298-8eae-5f49d22d27ca" providerId="AD" clId="Web-{8FBE6B46-575C-46DD-BEC1-543E9CCEA7E9}" dt="2023-11-27T21:22:50.496" v="6" actId="20577"/>
          <ac:spMkLst>
            <pc:docMk/>
            <pc:sldMk cId="1249338730" sldId="256"/>
            <ac:spMk id="3" creationId="{ACA275C5-83C2-47FD-9FB4-21F69D9E028C}"/>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B4FFA-F9A6-4A8B-AB56-FFD34E68CB1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7A7107-DAF5-4577-89EC-E33876C29C32}">
      <dgm:prSet/>
      <dgm:spPr/>
      <dgm:t>
        <a:bodyPr/>
        <a:lstStyle/>
        <a:p>
          <a:pPr>
            <a:lnSpc>
              <a:spcPct val="100000"/>
            </a:lnSpc>
          </a:pPr>
          <a:r>
            <a:rPr lang="en-US"/>
            <a:t>Hotel reviews are gold mine of customer insights for any hotel business. Also, its importance increases by many folds since majority of the future customers rely on the peer reviews while finalizing their stay. Travel planning and hotel booking on website has become one of an important commercial use.</a:t>
          </a:r>
        </a:p>
      </dgm:t>
    </dgm:pt>
    <dgm:pt modelId="{F7A43F03-51A8-4FB9-8D08-43DEA5AFACEF}" type="parTrans" cxnId="{0A6DBA7C-B634-46C0-98AC-E26074DFF0AD}">
      <dgm:prSet/>
      <dgm:spPr/>
      <dgm:t>
        <a:bodyPr/>
        <a:lstStyle/>
        <a:p>
          <a:endParaRPr lang="en-US"/>
        </a:p>
      </dgm:t>
    </dgm:pt>
    <dgm:pt modelId="{B28FA96F-2C78-49A6-8906-425ACDC23669}" type="sibTrans" cxnId="{0A6DBA7C-B634-46C0-98AC-E26074DFF0AD}">
      <dgm:prSet/>
      <dgm:spPr/>
      <dgm:t>
        <a:bodyPr/>
        <a:lstStyle/>
        <a:p>
          <a:endParaRPr lang="en-US"/>
        </a:p>
      </dgm:t>
    </dgm:pt>
    <dgm:pt modelId="{40238675-322F-48ED-B1BF-3EE8849D14D4}">
      <dgm:prSet/>
      <dgm:spPr/>
      <dgm:t>
        <a:bodyPr/>
        <a:lstStyle/>
        <a:p>
          <a:pPr>
            <a:lnSpc>
              <a:spcPct val="100000"/>
            </a:lnSpc>
          </a:pPr>
          <a:r>
            <a:rPr lang="en-US"/>
            <a:t>We consider the problem of classifying a hotel review as a positive or negative and thereby analyzing the sentiment of a customer.</a:t>
          </a:r>
        </a:p>
      </dgm:t>
    </dgm:pt>
    <dgm:pt modelId="{E9C6D86C-3EE5-4BCC-A36C-FC007EC478AB}" type="parTrans" cxnId="{FF54F7F9-FCB3-43B6-9795-AC440B008786}">
      <dgm:prSet/>
      <dgm:spPr/>
      <dgm:t>
        <a:bodyPr/>
        <a:lstStyle/>
        <a:p>
          <a:endParaRPr lang="en-US"/>
        </a:p>
      </dgm:t>
    </dgm:pt>
    <dgm:pt modelId="{1FBCEE7B-71A0-46EB-A4A6-4D628AC1D6C4}" type="sibTrans" cxnId="{FF54F7F9-FCB3-43B6-9795-AC440B008786}">
      <dgm:prSet/>
      <dgm:spPr/>
      <dgm:t>
        <a:bodyPr/>
        <a:lstStyle/>
        <a:p>
          <a:endParaRPr lang="en-US"/>
        </a:p>
      </dgm:t>
    </dgm:pt>
    <dgm:pt modelId="{E3951806-2A67-6448-A836-570D9ED91CCC}">
      <dgm:prSet/>
      <dgm:spPr/>
      <dgm:t>
        <a:bodyPr/>
        <a:lstStyle/>
        <a:p>
          <a:pPr>
            <a:lnSpc>
              <a:spcPct val="100000"/>
            </a:lnSpc>
          </a:pPr>
          <a:r>
            <a:rPr lang="en-US" b="0" i="0" u="none"/>
            <a:t>We address the challenge of classifying TripAdvisor hotel reviews into specific topics to provide users with detailed insights into the areas they are interested in exploring. </a:t>
          </a:r>
          <a:endParaRPr lang="en-US"/>
        </a:p>
      </dgm:t>
    </dgm:pt>
    <dgm:pt modelId="{C5F205FA-D6CE-AF40-9A1F-3F945B8A2596}" type="parTrans" cxnId="{9B8D0A03-273C-7848-9BA9-FAEEE80D177F}">
      <dgm:prSet/>
      <dgm:spPr/>
      <dgm:t>
        <a:bodyPr/>
        <a:lstStyle/>
        <a:p>
          <a:endParaRPr lang="en-US"/>
        </a:p>
      </dgm:t>
    </dgm:pt>
    <dgm:pt modelId="{2979C202-DAE2-0149-8DF0-65A09D7050B4}" type="sibTrans" cxnId="{9B8D0A03-273C-7848-9BA9-FAEEE80D177F}">
      <dgm:prSet/>
      <dgm:spPr/>
      <dgm:t>
        <a:bodyPr/>
        <a:lstStyle/>
        <a:p>
          <a:endParaRPr lang="en-US"/>
        </a:p>
      </dgm:t>
    </dgm:pt>
    <dgm:pt modelId="{91356708-D82C-46B1-ACFF-A001F155CD19}" type="pres">
      <dgm:prSet presAssocID="{80AB4FFA-F9A6-4A8B-AB56-FFD34E68CB1D}" presName="root" presStyleCnt="0">
        <dgm:presLayoutVars>
          <dgm:dir/>
          <dgm:resizeHandles val="exact"/>
        </dgm:presLayoutVars>
      </dgm:prSet>
      <dgm:spPr/>
    </dgm:pt>
    <dgm:pt modelId="{BEC87802-6FD0-405F-B7F9-17118534B87A}" type="pres">
      <dgm:prSet presAssocID="{447A7107-DAF5-4577-89EC-E33876C29C32}" presName="compNode" presStyleCnt="0"/>
      <dgm:spPr/>
    </dgm:pt>
    <dgm:pt modelId="{DDF79B43-5B29-4492-978B-8BCAA821D761}" type="pres">
      <dgm:prSet presAssocID="{447A7107-DAF5-4577-89EC-E33876C29C32}" presName="bgRect" presStyleLbl="bgShp" presStyleIdx="0" presStyleCnt="3"/>
      <dgm:spPr/>
    </dgm:pt>
    <dgm:pt modelId="{ADC61CDC-83D2-40B0-8374-FEBA7B3BB3CD}" type="pres">
      <dgm:prSet presAssocID="{447A7107-DAF5-4577-89EC-E33876C29C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mond"/>
        </a:ext>
      </dgm:extLst>
    </dgm:pt>
    <dgm:pt modelId="{EE209C29-8D09-474B-8F6C-BB611CB0EA55}" type="pres">
      <dgm:prSet presAssocID="{447A7107-DAF5-4577-89EC-E33876C29C32}" presName="spaceRect" presStyleCnt="0"/>
      <dgm:spPr/>
    </dgm:pt>
    <dgm:pt modelId="{940B6844-78C3-48C3-95F6-CBA54C1A50FC}" type="pres">
      <dgm:prSet presAssocID="{447A7107-DAF5-4577-89EC-E33876C29C32}" presName="parTx" presStyleLbl="revTx" presStyleIdx="0" presStyleCnt="3">
        <dgm:presLayoutVars>
          <dgm:chMax val="0"/>
          <dgm:chPref val="0"/>
        </dgm:presLayoutVars>
      </dgm:prSet>
      <dgm:spPr/>
    </dgm:pt>
    <dgm:pt modelId="{794AA8C9-536C-4DEF-9928-A9B0BEB24B31}" type="pres">
      <dgm:prSet presAssocID="{B28FA96F-2C78-49A6-8906-425ACDC23669}" presName="sibTrans" presStyleCnt="0"/>
      <dgm:spPr/>
    </dgm:pt>
    <dgm:pt modelId="{128359C8-56C3-4CDC-8667-7C72CD2A51F2}" type="pres">
      <dgm:prSet presAssocID="{40238675-322F-48ED-B1BF-3EE8849D14D4}" presName="compNode" presStyleCnt="0"/>
      <dgm:spPr/>
    </dgm:pt>
    <dgm:pt modelId="{F836BF73-8007-4076-985A-C39BCDA6FCDB}" type="pres">
      <dgm:prSet presAssocID="{40238675-322F-48ED-B1BF-3EE8849D14D4}" presName="bgRect" presStyleLbl="bgShp" presStyleIdx="1" presStyleCnt="3"/>
      <dgm:spPr/>
    </dgm:pt>
    <dgm:pt modelId="{CCD5AE1E-7862-41CC-B36A-99B01EE9B251}" type="pres">
      <dgm:prSet presAssocID="{40238675-322F-48ED-B1BF-3EE8849D14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B092D8B3-88C2-43F2-B002-044A3FFEA42C}" type="pres">
      <dgm:prSet presAssocID="{40238675-322F-48ED-B1BF-3EE8849D14D4}" presName="spaceRect" presStyleCnt="0"/>
      <dgm:spPr/>
    </dgm:pt>
    <dgm:pt modelId="{F711F38A-AB99-4FB2-AD90-748E106C5F9C}" type="pres">
      <dgm:prSet presAssocID="{40238675-322F-48ED-B1BF-3EE8849D14D4}" presName="parTx" presStyleLbl="revTx" presStyleIdx="1" presStyleCnt="3">
        <dgm:presLayoutVars>
          <dgm:chMax val="0"/>
          <dgm:chPref val="0"/>
        </dgm:presLayoutVars>
      </dgm:prSet>
      <dgm:spPr/>
    </dgm:pt>
    <dgm:pt modelId="{84A440C2-9D1A-4C9C-88C0-D34FB23F661D}" type="pres">
      <dgm:prSet presAssocID="{1FBCEE7B-71A0-46EB-A4A6-4D628AC1D6C4}" presName="sibTrans" presStyleCnt="0"/>
      <dgm:spPr/>
    </dgm:pt>
    <dgm:pt modelId="{B147587E-10C8-49A6-B05F-0DB6D49FDE88}" type="pres">
      <dgm:prSet presAssocID="{E3951806-2A67-6448-A836-570D9ED91CCC}" presName="compNode" presStyleCnt="0"/>
      <dgm:spPr/>
    </dgm:pt>
    <dgm:pt modelId="{D582DB8B-C8F6-4402-9A42-807A27F1A404}" type="pres">
      <dgm:prSet presAssocID="{E3951806-2A67-6448-A836-570D9ED91CCC}" presName="bgRect" presStyleLbl="bgShp" presStyleIdx="2" presStyleCnt="3"/>
      <dgm:spPr/>
    </dgm:pt>
    <dgm:pt modelId="{7EC95AB8-AD1A-423A-974B-0A38009BB4F3}" type="pres">
      <dgm:prSet presAssocID="{E3951806-2A67-6448-A836-570D9ED91CC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66C322D8-A25E-4295-982D-275904521A1A}" type="pres">
      <dgm:prSet presAssocID="{E3951806-2A67-6448-A836-570D9ED91CCC}" presName="spaceRect" presStyleCnt="0"/>
      <dgm:spPr/>
    </dgm:pt>
    <dgm:pt modelId="{75735269-863B-4B58-A129-7BCA52F08B39}" type="pres">
      <dgm:prSet presAssocID="{E3951806-2A67-6448-A836-570D9ED91CCC}" presName="parTx" presStyleLbl="revTx" presStyleIdx="2" presStyleCnt="3">
        <dgm:presLayoutVars>
          <dgm:chMax val="0"/>
          <dgm:chPref val="0"/>
        </dgm:presLayoutVars>
      </dgm:prSet>
      <dgm:spPr/>
    </dgm:pt>
  </dgm:ptLst>
  <dgm:cxnLst>
    <dgm:cxn modelId="{9B8D0A03-273C-7848-9BA9-FAEEE80D177F}" srcId="{80AB4FFA-F9A6-4A8B-AB56-FFD34E68CB1D}" destId="{E3951806-2A67-6448-A836-570D9ED91CCC}" srcOrd="2" destOrd="0" parTransId="{C5F205FA-D6CE-AF40-9A1F-3F945B8A2596}" sibTransId="{2979C202-DAE2-0149-8DF0-65A09D7050B4}"/>
    <dgm:cxn modelId="{F8D36A05-189F-6441-BA4A-14F2424B4D5B}" type="presOf" srcId="{40238675-322F-48ED-B1BF-3EE8849D14D4}" destId="{F711F38A-AB99-4FB2-AD90-748E106C5F9C}" srcOrd="0" destOrd="0" presId="urn:microsoft.com/office/officeart/2018/2/layout/IconVerticalSolidList"/>
    <dgm:cxn modelId="{0A6DBA7C-B634-46C0-98AC-E26074DFF0AD}" srcId="{80AB4FFA-F9A6-4A8B-AB56-FFD34E68CB1D}" destId="{447A7107-DAF5-4577-89EC-E33876C29C32}" srcOrd="0" destOrd="0" parTransId="{F7A43F03-51A8-4FB9-8D08-43DEA5AFACEF}" sibTransId="{B28FA96F-2C78-49A6-8906-425ACDC23669}"/>
    <dgm:cxn modelId="{AD05AEC4-913C-FA4D-B715-BBF510756CF2}" type="presOf" srcId="{80AB4FFA-F9A6-4A8B-AB56-FFD34E68CB1D}" destId="{91356708-D82C-46B1-ACFF-A001F155CD19}" srcOrd="0" destOrd="0" presId="urn:microsoft.com/office/officeart/2018/2/layout/IconVerticalSolidList"/>
    <dgm:cxn modelId="{8EFF59DC-9BBC-E940-8ADB-6A2E7CEB6503}" type="presOf" srcId="{447A7107-DAF5-4577-89EC-E33876C29C32}" destId="{940B6844-78C3-48C3-95F6-CBA54C1A50FC}" srcOrd="0" destOrd="0" presId="urn:microsoft.com/office/officeart/2018/2/layout/IconVerticalSolidList"/>
    <dgm:cxn modelId="{73631DEE-4800-ED4D-8370-145A888E6D3F}" type="presOf" srcId="{E3951806-2A67-6448-A836-570D9ED91CCC}" destId="{75735269-863B-4B58-A129-7BCA52F08B39}" srcOrd="0" destOrd="0" presId="urn:microsoft.com/office/officeart/2018/2/layout/IconVerticalSolidList"/>
    <dgm:cxn modelId="{FF54F7F9-FCB3-43B6-9795-AC440B008786}" srcId="{80AB4FFA-F9A6-4A8B-AB56-FFD34E68CB1D}" destId="{40238675-322F-48ED-B1BF-3EE8849D14D4}" srcOrd="1" destOrd="0" parTransId="{E9C6D86C-3EE5-4BCC-A36C-FC007EC478AB}" sibTransId="{1FBCEE7B-71A0-46EB-A4A6-4D628AC1D6C4}"/>
    <dgm:cxn modelId="{40B73450-56FA-974D-A820-6E8824A21DA2}" type="presParOf" srcId="{91356708-D82C-46B1-ACFF-A001F155CD19}" destId="{BEC87802-6FD0-405F-B7F9-17118534B87A}" srcOrd="0" destOrd="0" presId="urn:microsoft.com/office/officeart/2018/2/layout/IconVerticalSolidList"/>
    <dgm:cxn modelId="{682EED20-C136-1347-ACDD-8F0E6AA5A1FA}" type="presParOf" srcId="{BEC87802-6FD0-405F-B7F9-17118534B87A}" destId="{DDF79B43-5B29-4492-978B-8BCAA821D761}" srcOrd="0" destOrd="0" presId="urn:microsoft.com/office/officeart/2018/2/layout/IconVerticalSolidList"/>
    <dgm:cxn modelId="{8883099F-4AC9-6241-BA6D-5AA927C09186}" type="presParOf" srcId="{BEC87802-6FD0-405F-B7F9-17118534B87A}" destId="{ADC61CDC-83D2-40B0-8374-FEBA7B3BB3CD}" srcOrd="1" destOrd="0" presId="urn:microsoft.com/office/officeart/2018/2/layout/IconVerticalSolidList"/>
    <dgm:cxn modelId="{4007139F-80E6-3C49-877B-1130C8C5DB35}" type="presParOf" srcId="{BEC87802-6FD0-405F-B7F9-17118534B87A}" destId="{EE209C29-8D09-474B-8F6C-BB611CB0EA55}" srcOrd="2" destOrd="0" presId="urn:microsoft.com/office/officeart/2018/2/layout/IconVerticalSolidList"/>
    <dgm:cxn modelId="{BA225241-2A4F-1949-8CAA-A7FE5D9475E4}" type="presParOf" srcId="{BEC87802-6FD0-405F-B7F9-17118534B87A}" destId="{940B6844-78C3-48C3-95F6-CBA54C1A50FC}" srcOrd="3" destOrd="0" presId="urn:microsoft.com/office/officeart/2018/2/layout/IconVerticalSolidList"/>
    <dgm:cxn modelId="{63D17EA3-4C5B-E54B-B7CA-B9C18E3B33BC}" type="presParOf" srcId="{91356708-D82C-46B1-ACFF-A001F155CD19}" destId="{794AA8C9-536C-4DEF-9928-A9B0BEB24B31}" srcOrd="1" destOrd="0" presId="urn:microsoft.com/office/officeart/2018/2/layout/IconVerticalSolidList"/>
    <dgm:cxn modelId="{56227B9A-2DFE-B546-9B38-3F0A15233FBA}" type="presParOf" srcId="{91356708-D82C-46B1-ACFF-A001F155CD19}" destId="{128359C8-56C3-4CDC-8667-7C72CD2A51F2}" srcOrd="2" destOrd="0" presId="urn:microsoft.com/office/officeart/2018/2/layout/IconVerticalSolidList"/>
    <dgm:cxn modelId="{826C265E-EB22-D04B-A9C9-821307228AF0}" type="presParOf" srcId="{128359C8-56C3-4CDC-8667-7C72CD2A51F2}" destId="{F836BF73-8007-4076-985A-C39BCDA6FCDB}" srcOrd="0" destOrd="0" presId="urn:microsoft.com/office/officeart/2018/2/layout/IconVerticalSolidList"/>
    <dgm:cxn modelId="{341BDA67-7DC3-634A-8649-51A91FDE3427}" type="presParOf" srcId="{128359C8-56C3-4CDC-8667-7C72CD2A51F2}" destId="{CCD5AE1E-7862-41CC-B36A-99B01EE9B251}" srcOrd="1" destOrd="0" presId="urn:microsoft.com/office/officeart/2018/2/layout/IconVerticalSolidList"/>
    <dgm:cxn modelId="{81DE99F8-93B1-5245-A7D5-495C7B75F3B2}" type="presParOf" srcId="{128359C8-56C3-4CDC-8667-7C72CD2A51F2}" destId="{B092D8B3-88C2-43F2-B002-044A3FFEA42C}" srcOrd="2" destOrd="0" presId="urn:microsoft.com/office/officeart/2018/2/layout/IconVerticalSolidList"/>
    <dgm:cxn modelId="{6EC9E24F-1BAB-4248-B035-A7504D4182E8}" type="presParOf" srcId="{128359C8-56C3-4CDC-8667-7C72CD2A51F2}" destId="{F711F38A-AB99-4FB2-AD90-748E106C5F9C}" srcOrd="3" destOrd="0" presId="urn:microsoft.com/office/officeart/2018/2/layout/IconVerticalSolidList"/>
    <dgm:cxn modelId="{AED9D83F-9A1E-1D42-8126-7978F4DEA41A}" type="presParOf" srcId="{91356708-D82C-46B1-ACFF-A001F155CD19}" destId="{84A440C2-9D1A-4C9C-88C0-D34FB23F661D}" srcOrd="3" destOrd="0" presId="urn:microsoft.com/office/officeart/2018/2/layout/IconVerticalSolidList"/>
    <dgm:cxn modelId="{D93CCE09-BBD9-7643-83B4-527BE2A29C5C}" type="presParOf" srcId="{91356708-D82C-46B1-ACFF-A001F155CD19}" destId="{B147587E-10C8-49A6-B05F-0DB6D49FDE88}" srcOrd="4" destOrd="0" presId="urn:microsoft.com/office/officeart/2018/2/layout/IconVerticalSolidList"/>
    <dgm:cxn modelId="{7B2CEA78-4C03-2848-8B27-CAD4C0490AB3}" type="presParOf" srcId="{B147587E-10C8-49A6-B05F-0DB6D49FDE88}" destId="{D582DB8B-C8F6-4402-9A42-807A27F1A404}" srcOrd="0" destOrd="0" presId="urn:microsoft.com/office/officeart/2018/2/layout/IconVerticalSolidList"/>
    <dgm:cxn modelId="{4BAB1335-C1F3-5D45-A14B-C2A7FFF0EE32}" type="presParOf" srcId="{B147587E-10C8-49A6-B05F-0DB6D49FDE88}" destId="{7EC95AB8-AD1A-423A-974B-0A38009BB4F3}" srcOrd="1" destOrd="0" presId="urn:microsoft.com/office/officeart/2018/2/layout/IconVerticalSolidList"/>
    <dgm:cxn modelId="{773A2D3C-D56A-F549-A3F2-50346EC044E4}" type="presParOf" srcId="{B147587E-10C8-49A6-B05F-0DB6D49FDE88}" destId="{66C322D8-A25E-4295-982D-275904521A1A}" srcOrd="2" destOrd="0" presId="urn:microsoft.com/office/officeart/2018/2/layout/IconVerticalSolidList"/>
    <dgm:cxn modelId="{7332406C-336B-BC48-A8D4-BF98B817F580}" type="presParOf" srcId="{B147587E-10C8-49A6-B05F-0DB6D49FDE88}" destId="{75735269-863B-4B58-A129-7BCA52F08B3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BB47D3-C548-4A90-90D8-06E97F66A95C}"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F4D13CB4-00DC-439F-9A1D-B6DAD7618774}">
      <dgm:prSet/>
      <dgm:spPr/>
      <dgm:t>
        <a:bodyPr/>
        <a:lstStyle/>
        <a:p>
          <a:r>
            <a:rPr lang="en-US"/>
            <a:t>Remove ‘</a:t>
          </a:r>
          <a:r>
            <a:rPr lang="en-US" b="1"/>
            <a:t>empty</a:t>
          </a:r>
          <a:r>
            <a:rPr lang="en-US"/>
            <a:t>’ review and words with only 1 letter</a:t>
          </a:r>
        </a:p>
      </dgm:t>
    </dgm:pt>
    <dgm:pt modelId="{9F1B2599-76C3-4696-9C1E-7AC32308D56B}" type="parTrans" cxnId="{972F8E40-B086-41C8-B115-1FA89DAF66D8}">
      <dgm:prSet/>
      <dgm:spPr/>
      <dgm:t>
        <a:bodyPr/>
        <a:lstStyle/>
        <a:p>
          <a:endParaRPr lang="en-US"/>
        </a:p>
      </dgm:t>
    </dgm:pt>
    <dgm:pt modelId="{D8C489B7-F4C3-4EE0-895B-DE0464DE3B79}" type="sibTrans" cxnId="{972F8E40-B086-41C8-B115-1FA89DAF66D8}">
      <dgm:prSet/>
      <dgm:spPr/>
      <dgm:t>
        <a:bodyPr/>
        <a:lstStyle/>
        <a:p>
          <a:endParaRPr lang="en-US"/>
        </a:p>
      </dgm:t>
    </dgm:pt>
    <dgm:pt modelId="{51A4D073-F395-4D08-A50E-B893E8A4B7E7}">
      <dgm:prSet/>
      <dgm:spPr/>
      <dgm:t>
        <a:bodyPr/>
        <a:lstStyle/>
        <a:p>
          <a:r>
            <a:rPr lang="en-US" b="1"/>
            <a:t>Lower </a:t>
          </a:r>
          <a:r>
            <a:rPr lang="en-US"/>
            <a:t>all text</a:t>
          </a:r>
        </a:p>
      </dgm:t>
    </dgm:pt>
    <dgm:pt modelId="{8F13A11E-BCB0-4562-AF31-1B0504235E74}" type="parTrans" cxnId="{C1888104-A218-450C-84D4-E1FE9923DD54}">
      <dgm:prSet/>
      <dgm:spPr/>
      <dgm:t>
        <a:bodyPr/>
        <a:lstStyle/>
        <a:p>
          <a:endParaRPr lang="en-US"/>
        </a:p>
      </dgm:t>
    </dgm:pt>
    <dgm:pt modelId="{3CABD87C-EB7F-49E6-B57A-ABD927F88F4E}" type="sibTrans" cxnId="{C1888104-A218-450C-84D4-E1FE9923DD54}">
      <dgm:prSet/>
      <dgm:spPr/>
      <dgm:t>
        <a:bodyPr/>
        <a:lstStyle/>
        <a:p>
          <a:endParaRPr lang="en-US"/>
        </a:p>
      </dgm:t>
    </dgm:pt>
    <dgm:pt modelId="{A7CCD14C-F312-4C5A-92DB-749B9571040E}">
      <dgm:prSet/>
      <dgm:spPr/>
      <dgm:t>
        <a:bodyPr/>
        <a:lstStyle/>
        <a:p>
          <a:r>
            <a:rPr lang="en-US" b="1"/>
            <a:t>Tokenize</a:t>
          </a:r>
          <a:r>
            <a:rPr lang="en-US"/>
            <a:t> and </a:t>
          </a:r>
          <a:r>
            <a:rPr lang="en-US" b="1"/>
            <a:t>split </a:t>
          </a:r>
          <a:r>
            <a:rPr lang="en-US"/>
            <a:t>text to words</a:t>
          </a:r>
        </a:p>
      </dgm:t>
    </dgm:pt>
    <dgm:pt modelId="{45D340C3-393B-4985-BA1C-D955EDC0C820}" type="parTrans" cxnId="{244A3411-A1C2-474C-A43C-F9C95C9EE809}">
      <dgm:prSet/>
      <dgm:spPr/>
      <dgm:t>
        <a:bodyPr/>
        <a:lstStyle/>
        <a:p>
          <a:endParaRPr lang="en-US"/>
        </a:p>
      </dgm:t>
    </dgm:pt>
    <dgm:pt modelId="{4B49C4D6-5245-45A1-90B3-E3C12333DB4C}" type="sibTrans" cxnId="{244A3411-A1C2-474C-A43C-F9C95C9EE809}">
      <dgm:prSet/>
      <dgm:spPr/>
      <dgm:t>
        <a:bodyPr/>
        <a:lstStyle/>
        <a:p>
          <a:endParaRPr lang="en-US"/>
        </a:p>
      </dgm:t>
    </dgm:pt>
    <dgm:pt modelId="{C29420B7-1249-460E-BC4D-D0E4F9D27444}">
      <dgm:prSet/>
      <dgm:spPr/>
      <dgm:t>
        <a:bodyPr/>
        <a:lstStyle/>
        <a:p>
          <a:r>
            <a:rPr lang="en-US"/>
            <a:t>Remove </a:t>
          </a:r>
          <a:r>
            <a:rPr lang="en-US" b="1"/>
            <a:t>numbers </a:t>
          </a:r>
          <a:r>
            <a:rPr lang="en-US"/>
            <a:t>and </a:t>
          </a:r>
          <a:r>
            <a:rPr lang="en-US" b="1"/>
            <a:t>stop words </a:t>
          </a:r>
          <a:r>
            <a:rPr lang="en-US"/>
            <a:t>( ‘a’, ‘an’, ‘the’, ‘of’, ‘in’, etc.), to help </a:t>
          </a:r>
          <a:r>
            <a:rPr lang="en-US" b="1"/>
            <a:t>improve accuracy </a:t>
          </a:r>
          <a:r>
            <a:rPr lang="en-US"/>
            <a:t>to give more focus to the important information</a:t>
          </a:r>
        </a:p>
      </dgm:t>
    </dgm:pt>
    <dgm:pt modelId="{31F9BB0A-6CD6-41EF-BED6-CF4E9457290F}" type="parTrans" cxnId="{4297E71B-BB04-4A24-A56E-A0EA7AC81866}">
      <dgm:prSet/>
      <dgm:spPr/>
      <dgm:t>
        <a:bodyPr/>
        <a:lstStyle/>
        <a:p>
          <a:endParaRPr lang="en-US"/>
        </a:p>
      </dgm:t>
    </dgm:pt>
    <dgm:pt modelId="{158641F7-AADF-42C4-80C5-292AF849CC42}" type="sibTrans" cxnId="{4297E71B-BB04-4A24-A56E-A0EA7AC81866}">
      <dgm:prSet/>
      <dgm:spPr/>
      <dgm:t>
        <a:bodyPr/>
        <a:lstStyle/>
        <a:p>
          <a:endParaRPr lang="en-US"/>
        </a:p>
      </dgm:t>
    </dgm:pt>
    <dgm:pt modelId="{DFB182C9-21BF-4888-8F77-8D5246A19755}">
      <dgm:prSet/>
      <dgm:spPr/>
      <dgm:t>
        <a:bodyPr/>
        <a:lstStyle/>
        <a:p>
          <a:pPr rtl="0"/>
          <a:r>
            <a:rPr lang="en-US" b="1"/>
            <a:t>Part-of-Speech (POS) tagging</a:t>
          </a:r>
          <a:r>
            <a:rPr lang="en-US"/>
            <a:t>: Categorizing words in a text (corpus) in correspondence with a particular part of speech, depending on the definition of the word</a:t>
          </a:r>
          <a:r>
            <a:rPr lang="en-US">
              <a:latin typeface="Franklin Gothic Book" panose="020B0503020102020204"/>
            </a:rPr>
            <a:t> </a:t>
          </a:r>
          <a:endParaRPr lang="en-US"/>
        </a:p>
      </dgm:t>
    </dgm:pt>
    <dgm:pt modelId="{86E2F30D-71F0-4CFC-8612-F789B7E3D92A}" type="parTrans" cxnId="{AAE77285-7808-4183-BAA6-5E8064C0E2ED}">
      <dgm:prSet/>
      <dgm:spPr/>
      <dgm:t>
        <a:bodyPr/>
        <a:lstStyle/>
        <a:p>
          <a:endParaRPr lang="en-US"/>
        </a:p>
      </dgm:t>
    </dgm:pt>
    <dgm:pt modelId="{3A7A6E5A-CECF-4DA6-B5D7-DA0E1FAF788D}" type="sibTrans" cxnId="{AAE77285-7808-4183-BAA6-5E8064C0E2ED}">
      <dgm:prSet/>
      <dgm:spPr/>
      <dgm:t>
        <a:bodyPr/>
        <a:lstStyle/>
        <a:p>
          <a:endParaRPr lang="en-US"/>
        </a:p>
      </dgm:t>
    </dgm:pt>
    <dgm:pt modelId="{6F370832-04CD-465B-8D1E-F70202555B9B}">
      <dgm:prSet/>
      <dgm:spPr/>
      <dgm:t>
        <a:bodyPr/>
        <a:lstStyle/>
        <a:p>
          <a:r>
            <a:rPr lang="en-US" b="1"/>
            <a:t>Lemmatize the text</a:t>
          </a:r>
          <a:r>
            <a:rPr lang="en-US"/>
            <a:t>: transform every word into their root form (caring to care)</a:t>
          </a:r>
        </a:p>
      </dgm:t>
    </dgm:pt>
    <dgm:pt modelId="{759A741B-6E85-4C64-9D8E-6982583709C2}" type="parTrans" cxnId="{B978C5D1-3114-44B9-97D2-086FC9F4204D}">
      <dgm:prSet/>
      <dgm:spPr/>
      <dgm:t>
        <a:bodyPr/>
        <a:lstStyle/>
        <a:p>
          <a:endParaRPr lang="en-US"/>
        </a:p>
      </dgm:t>
    </dgm:pt>
    <dgm:pt modelId="{C369EE42-6EE1-4E36-8490-74BE888A54FD}" type="sibTrans" cxnId="{B978C5D1-3114-44B9-97D2-086FC9F4204D}">
      <dgm:prSet/>
      <dgm:spPr/>
      <dgm:t>
        <a:bodyPr/>
        <a:lstStyle/>
        <a:p>
          <a:endParaRPr lang="en-US"/>
        </a:p>
      </dgm:t>
    </dgm:pt>
    <dgm:pt modelId="{F270928D-613B-4BA2-9066-9F7DFCF4766B}" type="pres">
      <dgm:prSet presAssocID="{04BB47D3-C548-4A90-90D8-06E97F66A95C}" presName="Name0" presStyleCnt="0">
        <dgm:presLayoutVars>
          <dgm:dir/>
          <dgm:resizeHandles val="exact"/>
        </dgm:presLayoutVars>
      </dgm:prSet>
      <dgm:spPr/>
    </dgm:pt>
    <dgm:pt modelId="{385825C4-B404-4755-A690-A2236EE7D479}" type="pres">
      <dgm:prSet presAssocID="{F4D13CB4-00DC-439F-9A1D-B6DAD7618774}" presName="node" presStyleLbl="node1" presStyleIdx="0" presStyleCnt="6">
        <dgm:presLayoutVars>
          <dgm:bulletEnabled val="1"/>
        </dgm:presLayoutVars>
      </dgm:prSet>
      <dgm:spPr/>
    </dgm:pt>
    <dgm:pt modelId="{A3A8E7F0-AEDB-45B6-9B20-2CABB426A35C}" type="pres">
      <dgm:prSet presAssocID="{D8C489B7-F4C3-4EE0-895B-DE0464DE3B79}" presName="sibTrans" presStyleLbl="sibTrans1D1" presStyleIdx="0" presStyleCnt="5"/>
      <dgm:spPr/>
    </dgm:pt>
    <dgm:pt modelId="{B5E39E40-98AD-49A9-A141-C66F5B7597DF}" type="pres">
      <dgm:prSet presAssocID="{D8C489B7-F4C3-4EE0-895B-DE0464DE3B79}" presName="connectorText" presStyleLbl="sibTrans1D1" presStyleIdx="0" presStyleCnt="5"/>
      <dgm:spPr/>
    </dgm:pt>
    <dgm:pt modelId="{126802E8-5AB4-4AB3-851F-D9F469B47D29}" type="pres">
      <dgm:prSet presAssocID="{51A4D073-F395-4D08-A50E-B893E8A4B7E7}" presName="node" presStyleLbl="node1" presStyleIdx="1" presStyleCnt="6">
        <dgm:presLayoutVars>
          <dgm:bulletEnabled val="1"/>
        </dgm:presLayoutVars>
      </dgm:prSet>
      <dgm:spPr/>
    </dgm:pt>
    <dgm:pt modelId="{C2555ED1-D985-4F08-B5F1-F70611D2BBC4}" type="pres">
      <dgm:prSet presAssocID="{3CABD87C-EB7F-49E6-B57A-ABD927F88F4E}" presName="sibTrans" presStyleLbl="sibTrans1D1" presStyleIdx="1" presStyleCnt="5"/>
      <dgm:spPr/>
    </dgm:pt>
    <dgm:pt modelId="{44959367-EAA7-48AA-B695-69DBCC4CBBDF}" type="pres">
      <dgm:prSet presAssocID="{3CABD87C-EB7F-49E6-B57A-ABD927F88F4E}" presName="connectorText" presStyleLbl="sibTrans1D1" presStyleIdx="1" presStyleCnt="5"/>
      <dgm:spPr/>
    </dgm:pt>
    <dgm:pt modelId="{8B03A16C-4248-4452-A0FE-3685211CC106}" type="pres">
      <dgm:prSet presAssocID="{A7CCD14C-F312-4C5A-92DB-749B9571040E}" presName="node" presStyleLbl="node1" presStyleIdx="2" presStyleCnt="6">
        <dgm:presLayoutVars>
          <dgm:bulletEnabled val="1"/>
        </dgm:presLayoutVars>
      </dgm:prSet>
      <dgm:spPr/>
    </dgm:pt>
    <dgm:pt modelId="{5F423BB7-2C4F-4FAF-BFB7-09C9D0B7C8C9}" type="pres">
      <dgm:prSet presAssocID="{4B49C4D6-5245-45A1-90B3-E3C12333DB4C}" presName="sibTrans" presStyleLbl="sibTrans1D1" presStyleIdx="2" presStyleCnt="5"/>
      <dgm:spPr/>
    </dgm:pt>
    <dgm:pt modelId="{8D784F0D-31EF-40A9-80EB-FC5048C6BFFC}" type="pres">
      <dgm:prSet presAssocID="{4B49C4D6-5245-45A1-90B3-E3C12333DB4C}" presName="connectorText" presStyleLbl="sibTrans1D1" presStyleIdx="2" presStyleCnt="5"/>
      <dgm:spPr/>
    </dgm:pt>
    <dgm:pt modelId="{C8F21A45-2C85-48D1-82AD-7F9AEC2A1E52}" type="pres">
      <dgm:prSet presAssocID="{C29420B7-1249-460E-BC4D-D0E4F9D27444}" presName="node" presStyleLbl="node1" presStyleIdx="3" presStyleCnt="6">
        <dgm:presLayoutVars>
          <dgm:bulletEnabled val="1"/>
        </dgm:presLayoutVars>
      </dgm:prSet>
      <dgm:spPr/>
    </dgm:pt>
    <dgm:pt modelId="{ABC49404-C54F-4EEB-A94F-C8DDB895BDBE}" type="pres">
      <dgm:prSet presAssocID="{158641F7-AADF-42C4-80C5-292AF849CC42}" presName="sibTrans" presStyleLbl="sibTrans1D1" presStyleIdx="3" presStyleCnt="5"/>
      <dgm:spPr/>
    </dgm:pt>
    <dgm:pt modelId="{BB04D81D-2E32-4451-A28C-319A4DE717FE}" type="pres">
      <dgm:prSet presAssocID="{158641F7-AADF-42C4-80C5-292AF849CC42}" presName="connectorText" presStyleLbl="sibTrans1D1" presStyleIdx="3" presStyleCnt="5"/>
      <dgm:spPr/>
    </dgm:pt>
    <dgm:pt modelId="{2B3287EF-D509-49B2-BC0F-DBB318AC8530}" type="pres">
      <dgm:prSet presAssocID="{DFB182C9-21BF-4888-8F77-8D5246A19755}" presName="node" presStyleLbl="node1" presStyleIdx="4" presStyleCnt="6">
        <dgm:presLayoutVars>
          <dgm:bulletEnabled val="1"/>
        </dgm:presLayoutVars>
      </dgm:prSet>
      <dgm:spPr/>
    </dgm:pt>
    <dgm:pt modelId="{739B2B69-5A82-4785-B54F-A0191914C329}" type="pres">
      <dgm:prSet presAssocID="{3A7A6E5A-CECF-4DA6-B5D7-DA0E1FAF788D}" presName="sibTrans" presStyleLbl="sibTrans1D1" presStyleIdx="4" presStyleCnt="5"/>
      <dgm:spPr/>
    </dgm:pt>
    <dgm:pt modelId="{D1E982C1-2A18-4145-A032-6FE6862B6CBA}" type="pres">
      <dgm:prSet presAssocID="{3A7A6E5A-CECF-4DA6-B5D7-DA0E1FAF788D}" presName="connectorText" presStyleLbl="sibTrans1D1" presStyleIdx="4" presStyleCnt="5"/>
      <dgm:spPr/>
    </dgm:pt>
    <dgm:pt modelId="{EDA323CA-C44D-4098-820E-0A09F61C8779}" type="pres">
      <dgm:prSet presAssocID="{6F370832-04CD-465B-8D1E-F70202555B9B}" presName="node" presStyleLbl="node1" presStyleIdx="5" presStyleCnt="6">
        <dgm:presLayoutVars>
          <dgm:bulletEnabled val="1"/>
        </dgm:presLayoutVars>
      </dgm:prSet>
      <dgm:spPr/>
    </dgm:pt>
  </dgm:ptLst>
  <dgm:cxnLst>
    <dgm:cxn modelId="{C1888104-A218-450C-84D4-E1FE9923DD54}" srcId="{04BB47D3-C548-4A90-90D8-06E97F66A95C}" destId="{51A4D073-F395-4D08-A50E-B893E8A4B7E7}" srcOrd="1" destOrd="0" parTransId="{8F13A11E-BCB0-4562-AF31-1B0504235E74}" sibTransId="{3CABD87C-EB7F-49E6-B57A-ABD927F88F4E}"/>
    <dgm:cxn modelId="{244A3411-A1C2-474C-A43C-F9C95C9EE809}" srcId="{04BB47D3-C548-4A90-90D8-06E97F66A95C}" destId="{A7CCD14C-F312-4C5A-92DB-749B9571040E}" srcOrd="2" destOrd="0" parTransId="{45D340C3-393B-4985-BA1C-D955EDC0C820}" sibTransId="{4B49C4D6-5245-45A1-90B3-E3C12333DB4C}"/>
    <dgm:cxn modelId="{CCA40614-AAE7-4B83-9D22-F62C86CE5BBC}" type="presOf" srcId="{158641F7-AADF-42C4-80C5-292AF849CC42}" destId="{BB04D81D-2E32-4451-A28C-319A4DE717FE}" srcOrd="1" destOrd="0" presId="urn:microsoft.com/office/officeart/2016/7/layout/RepeatingBendingProcessNew"/>
    <dgm:cxn modelId="{4297E71B-BB04-4A24-A56E-A0EA7AC81866}" srcId="{04BB47D3-C548-4A90-90D8-06E97F66A95C}" destId="{C29420B7-1249-460E-BC4D-D0E4F9D27444}" srcOrd="3" destOrd="0" parTransId="{31F9BB0A-6CD6-41EF-BED6-CF4E9457290F}" sibTransId="{158641F7-AADF-42C4-80C5-292AF849CC42}"/>
    <dgm:cxn modelId="{C1DBDB25-B635-467E-BE9C-29FCC369ABF2}" type="presOf" srcId="{04BB47D3-C548-4A90-90D8-06E97F66A95C}" destId="{F270928D-613B-4BA2-9066-9F7DFCF4766B}" srcOrd="0" destOrd="0" presId="urn:microsoft.com/office/officeart/2016/7/layout/RepeatingBendingProcessNew"/>
    <dgm:cxn modelId="{47F53630-B0C7-49E8-8C7D-CC69F25BCDE8}" type="presOf" srcId="{4B49C4D6-5245-45A1-90B3-E3C12333DB4C}" destId="{8D784F0D-31EF-40A9-80EB-FC5048C6BFFC}" srcOrd="1" destOrd="0" presId="urn:microsoft.com/office/officeart/2016/7/layout/RepeatingBendingProcessNew"/>
    <dgm:cxn modelId="{0F35CC34-3B2F-4BC7-94CE-553FCAF048D1}" type="presOf" srcId="{D8C489B7-F4C3-4EE0-895B-DE0464DE3B79}" destId="{B5E39E40-98AD-49A9-A141-C66F5B7597DF}" srcOrd="1" destOrd="0" presId="urn:microsoft.com/office/officeart/2016/7/layout/RepeatingBendingProcessNew"/>
    <dgm:cxn modelId="{CDD70E3A-3376-45F0-86CB-57AA474F117F}" type="presOf" srcId="{3CABD87C-EB7F-49E6-B57A-ABD927F88F4E}" destId="{C2555ED1-D985-4F08-B5F1-F70611D2BBC4}" srcOrd="0" destOrd="0" presId="urn:microsoft.com/office/officeart/2016/7/layout/RepeatingBendingProcessNew"/>
    <dgm:cxn modelId="{E187703C-E100-4D39-AA0E-81CF0DD7B4FC}" type="presOf" srcId="{D8C489B7-F4C3-4EE0-895B-DE0464DE3B79}" destId="{A3A8E7F0-AEDB-45B6-9B20-2CABB426A35C}" srcOrd="0" destOrd="0" presId="urn:microsoft.com/office/officeart/2016/7/layout/RepeatingBendingProcessNew"/>
    <dgm:cxn modelId="{78327A3C-14D3-4894-8203-E1CC143797A4}" type="presOf" srcId="{DFB182C9-21BF-4888-8F77-8D5246A19755}" destId="{2B3287EF-D509-49B2-BC0F-DBB318AC8530}" srcOrd="0" destOrd="0" presId="urn:microsoft.com/office/officeart/2016/7/layout/RepeatingBendingProcessNew"/>
    <dgm:cxn modelId="{972F8E40-B086-41C8-B115-1FA89DAF66D8}" srcId="{04BB47D3-C548-4A90-90D8-06E97F66A95C}" destId="{F4D13CB4-00DC-439F-9A1D-B6DAD7618774}" srcOrd="0" destOrd="0" parTransId="{9F1B2599-76C3-4696-9C1E-7AC32308D56B}" sibTransId="{D8C489B7-F4C3-4EE0-895B-DE0464DE3B79}"/>
    <dgm:cxn modelId="{89925B63-2915-433A-BDB4-633A51ABB431}" type="presOf" srcId="{C29420B7-1249-460E-BC4D-D0E4F9D27444}" destId="{C8F21A45-2C85-48D1-82AD-7F9AEC2A1E52}" srcOrd="0" destOrd="0" presId="urn:microsoft.com/office/officeart/2016/7/layout/RepeatingBendingProcessNew"/>
    <dgm:cxn modelId="{45A3264E-E0A1-4FF5-BA95-5FB0663BC288}" type="presOf" srcId="{4B49C4D6-5245-45A1-90B3-E3C12333DB4C}" destId="{5F423BB7-2C4F-4FAF-BFB7-09C9D0B7C8C9}" srcOrd="0" destOrd="0" presId="urn:microsoft.com/office/officeart/2016/7/layout/RepeatingBendingProcessNew"/>
    <dgm:cxn modelId="{D6054F59-9859-4F82-A3B3-C88BC1D09E58}" type="presOf" srcId="{3A7A6E5A-CECF-4DA6-B5D7-DA0E1FAF788D}" destId="{739B2B69-5A82-4785-B54F-A0191914C329}" srcOrd="0" destOrd="0" presId="urn:microsoft.com/office/officeart/2016/7/layout/RepeatingBendingProcessNew"/>
    <dgm:cxn modelId="{D2D97C7D-BB2A-4CCA-BE9A-94A2087C50F8}" type="presOf" srcId="{A7CCD14C-F312-4C5A-92DB-749B9571040E}" destId="{8B03A16C-4248-4452-A0FE-3685211CC106}" srcOrd="0" destOrd="0" presId="urn:microsoft.com/office/officeart/2016/7/layout/RepeatingBendingProcessNew"/>
    <dgm:cxn modelId="{AAE77285-7808-4183-BAA6-5E8064C0E2ED}" srcId="{04BB47D3-C548-4A90-90D8-06E97F66A95C}" destId="{DFB182C9-21BF-4888-8F77-8D5246A19755}" srcOrd="4" destOrd="0" parTransId="{86E2F30D-71F0-4CFC-8612-F789B7E3D92A}" sibTransId="{3A7A6E5A-CECF-4DA6-B5D7-DA0E1FAF788D}"/>
    <dgm:cxn modelId="{6C6D0A90-B064-44DE-B9EF-578BBA159810}" type="presOf" srcId="{F4D13CB4-00DC-439F-9A1D-B6DAD7618774}" destId="{385825C4-B404-4755-A690-A2236EE7D479}" srcOrd="0" destOrd="0" presId="urn:microsoft.com/office/officeart/2016/7/layout/RepeatingBendingProcessNew"/>
    <dgm:cxn modelId="{FA794396-36E0-45F5-AAAD-4467764AE303}" type="presOf" srcId="{6F370832-04CD-465B-8D1E-F70202555B9B}" destId="{EDA323CA-C44D-4098-820E-0A09F61C8779}" srcOrd="0" destOrd="0" presId="urn:microsoft.com/office/officeart/2016/7/layout/RepeatingBendingProcessNew"/>
    <dgm:cxn modelId="{97ECC6A7-0C56-4694-A788-4B84A5960B40}" type="presOf" srcId="{3CABD87C-EB7F-49E6-B57A-ABD927F88F4E}" destId="{44959367-EAA7-48AA-B695-69DBCC4CBBDF}" srcOrd="1" destOrd="0" presId="urn:microsoft.com/office/officeart/2016/7/layout/RepeatingBendingProcessNew"/>
    <dgm:cxn modelId="{8DE09EC0-85E5-4357-9C67-10FCB8344D75}" type="presOf" srcId="{3A7A6E5A-CECF-4DA6-B5D7-DA0E1FAF788D}" destId="{D1E982C1-2A18-4145-A032-6FE6862B6CBA}" srcOrd="1" destOrd="0" presId="urn:microsoft.com/office/officeart/2016/7/layout/RepeatingBendingProcessNew"/>
    <dgm:cxn modelId="{B978C5D1-3114-44B9-97D2-086FC9F4204D}" srcId="{04BB47D3-C548-4A90-90D8-06E97F66A95C}" destId="{6F370832-04CD-465B-8D1E-F70202555B9B}" srcOrd="5" destOrd="0" parTransId="{759A741B-6E85-4C64-9D8E-6982583709C2}" sibTransId="{C369EE42-6EE1-4E36-8490-74BE888A54FD}"/>
    <dgm:cxn modelId="{3243E7D1-4D4F-4915-B4BF-4CDEE8756E8D}" type="presOf" srcId="{158641F7-AADF-42C4-80C5-292AF849CC42}" destId="{ABC49404-C54F-4EEB-A94F-C8DDB895BDBE}" srcOrd="0" destOrd="0" presId="urn:microsoft.com/office/officeart/2016/7/layout/RepeatingBendingProcessNew"/>
    <dgm:cxn modelId="{8255C8D5-AFBF-4A3E-ACA8-11244E2DE2B3}" type="presOf" srcId="{51A4D073-F395-4D08-A50E-B893E8A4B7E7}" destId="{126802E8-5AB4-4AB3-851F-D9F469B47D29}" srcOrd="0" destOrd="0" presId="urn:microsoft.com/office/officeart/2016/7/layout/RepeatingBendingProcessNew"/>
    <dgm:cxn modelId="{36C5AC20-F0A2-4B50-BBC1-14B734239606}" type="presParOf" srcId="{F270928D-613B-4BA2-9066-9F7DFCF4766B}" destId="{385825C4-B404-4755-A690-A2236EE7D479}" srcOrd="0" destOrd="0" presId="urn:microsoft.com/office/officeart/2016/7/layout/RepeatingBendingProcessNew"/>
    <dgm:cxn modelId="{1CE50667-D1C9-417C-92AF-AE80D9040533}" type="presParOf" srcId="{F270928D-613B-4BA2-9066-9F7DFCF4766B}" destId="{A3A8E7F0-AEDB-45B6-9B20-2CABB426A35C}" srcOrd="1" destOrd="0" presId="urn:microsoft.com/office/officeart/2016/7/layout/RepeatingBendingProcessNew"/>
    <dgm:cxn modelId="{514FCC3C-C1DC-4394-94C1-6A4C71D5D5D6}" type="presParOf" srcId="{A3A8E7F0-AEDB-45B6-9B20-2CABB426A35C}" destId="{B5E39E40-98AD-49A9-A141-C66F5B7597DF}" srcOrd="0" destOrd="0" presId="urn:microsoft.com/office/officeart/2016/7/layout/RepeatingBendingProcessNew"/>
    <dgm:cxn modelId="{0CAA0BC4-5EFA-448F-90E7-CFE50EA4BC9F}" type="presParOf" srcId="{F270928D-613B-4BA2-9066-9F7DFCF4766B}" destId="{126802E8-5AB4-4AB3-851F-D9F469B47D29}" srcOrd="2" destOrd="0" presId="urn:microsoft.com/office/officeart/2016/7/layout/RepeatingBendingProcessNew"/>
    <dgm:cxn modelId="{F3D43263-EAED-4750-BED9-142C490F48E6}" type="presParOf" srcId="{F270928D-613B-4BA2-9066-9F7DFCF4766B}" destId="{C2555ED1-D985-4F08-B5F1-F70611D2BBC4}" srcOrd="3" destOrd="0" presId="urn:microsoft.com/office/officeart/2016/7/layout/RepeatingBendingProcessNew"/>
    <dgm:cxn modelId="{15734701-18E0-4EC1-8AD5-2DAE22BA2C28}" type="presParOf" srcId="{C2555ED1-D985-4F08-B5F1-F70611D2BBC4}" destId="{44959367-EAA7-48AA-B695-69DBCC4CBBDF}" srcOrd="0" destOrd="0" presId="urn:microsoft.com/office/officeart/2016/7/layout/RepeatingBendingProcessNew"/>
    <dgm:cxn modelId="{8990DC77-647C-45F8-A96B-B94F56638B1F}" type="presParOf" srcId="{F270928D-613B-4BA2-9066-9F7DFCF4766B}" destId="{8B03A16C-4248-4452-A0FE-3685211CC106}" srcOrd="4" destOrd="0" presId="urn:microsoft.com/office/officeart/2016/7/layout/RepeatingBendingProcessNew"/>
    <dgm:cxn modelId="{AD63FD65-DBB0-4F9F-AFC5-9CC5E689BA0D}" type="presParOf" srcId="{F270928D-613B-4BA2-9066-9F7DFCF4766B}" destId="{5F423BB7-2C4F-4FAF-BFB7-09C9D0B7C8C9}" srcOrd="5" destOrd="0" presId="urn:microsoft.com/office/officeart/2016/7/layout/RepeatingBendingProcessNew"/>
    <dgm:cxn modelId="{17EBC5BF-9181-46C4-9AF4-D26E686705E3}" type="presParOf" srcId="{5F423BB7-2C4F-4FAF-BFB7-09C9D0B7C8C9}" destId="{8D784F0D-31EF-40A9-80EB-FC5048C6BFFC}" srcOrd="0" destOrd="0" presId="urn:microsoft.com/office/officeart/2016/7/layout/RepeatingBendingProcessNew"/>
    <dgm:cxn modelId="{0756A61A-8911-44BC-88BD-FAD7952D7928}" type="presParOf" srcId="{F270928D-613B-4BA2-9066-9F7DFCF4766B}" destId="{C8F21A45-2C85-48D1-82AD-7F9AEC2A1E52}" srcOrd="6" destOrd="0" presId="urn:microsoft.com/office/officeart/2016/7/layout/RepeatingBendingProcessNew"/>
    <dgm:cxn modelId="{0BB52943-72B4-494B-8DE9-68EA9D28EE9F}" type="presParOf" srcId="{F270928D-613B-4BA2-9066-9F7DFCF4766B}" destId="{ABC49404-C54F-4EEB-A94F-C8DDB895BDBE}" srcOrd="7" destOrd="0" presId="urn:microsoft.com/office/officeart/2016/7/layout/RepeatingBendingProcessNew"/>
    <dgm:cxn modelId="{59CB3F30-04BB-4ADC-BAC3-9CDAF3EF2B2F}" type="presParOf" srcId="{ABC49404-C54F-4EEB-A94F-C8DDB895BDBE}" destId="{BB04D81D-2E32-4451-A28C-319A4DE717FE}" srcOrd="0" destOrd="0" presId="urn:microsoft.com/office/officeart/2016/7/layout/RepeatingBendingProcessNew"/>
    <dgm:cxn modelId="{36CE4758-6D27-457E-AF8F-85E2300A8929}" type="presParOf" srcId="{F270928D-613B-4BA2-9066-9F7DFCF4766B}" destId="{2B3287EF-D509-49B2-BC0F-DBB318AC8530}" srcOrd="8" destOrd="0" presId="urn:microsoft.com/office/officeart/2016/7/layout/RepeatingBendingProcessNew"/>
    <dgm:cxn modelId="{226BA141-9D84-4376-9E4C-46F74F696A01}" type="presParOf" srcId="{F270928D-613B-4BA2-9066-9F7DFCF4766B}" destId="{739B2B69-5A82-4785-B54F-A0191914C329}" srcOrd="9" destOrd="0" presId="urn:microsoft.com/office/officeart/2016/7/layout/RepeatingBendingProcessNew"/>
    <dgm:cxn modelId="{0D972A41-A55A-4A00-9EC8-82C7686916F6}" type="presParOf" srcId="{739B2B69-5A82-4785-B54F-A0191914C329}" destId="{D1E982C1-2A18-4145-A032-6FE6862B6CBA}" srcOrd="0" destOrd="0" presId="urn:microsoft.com/office/officeart/2016/7/layout/RepeatingBendingProcessNew"/>
    <dgm:cxn modelId="{1D329886-6513-4754-B45E-108334F278C5}" type="presParOf" srcId="{F270928D-613B-4BA2-9066-9F7DFCF4766B}" destId="{EDA323CA-C44D-4098-820E-0A09F61C877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0FE7BE-2E59-4739-91EC-83146B9FF4DE}"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EB78DE40-D082-4288-A415-D0D61C60E733}">
      <dgm:prSet/>
      <dgm:spPr/>
      <dgm:t>
        <a:bodyPr/>
        <a:lstStyle/>
        <a:p>
          <a:r>
            <a:rPr lang="en-US" baseline="0"/>
            <a:t>Load the dataset using pandas.</a:t>
          </a:r>
          <a:endParaRPr lang="en-US"/>
        </a:p>
      </dgm:t>
    </dgm:pt>
    <dgm:pt modelId="{25D64453-9515-44BB-BEA3-47C29554E378}" type="parTrans" cxnId="{899CD14B-6313-48B9-8369-039CF4A03BB6}">
      <dgm:prSet/>
      <dgm:spPr/>
      <dgm:t>
        <a:bodyPr/>
        <a:lstStyle/>
        <a:p>
          <a:endParaRPr lang="en-US"/>
        </a:p>
      </dgm:t>
    </dgm:pt>
    <dgm:pt modelId="{F21FF514-E532-4F46-8A5E-28C335A078CA}" type="sibTrans" cxnId="{899CD14B-6313-48B9-8369-039CF4A03BB6}">
      <dgm:prSet/>
      <dgm:spPr/>
      <dgm:t>
        <a:bodyPr/>
        <a:lstStyle/>
        <a:p>
          <a:endParaRPr lang="en-US"/>
        </a:p>
      </dgm:t>
    </dgm:pt>
    <dgm:pt modelId="{8970EE6F-20B6-4D23-9613-D6706904B6E2}">
      <dgm:prSet/>
      <dgm:spPr/>
      <dgm:t>
        <a:bodyPr/>
        <a:lstStyle/>
        <a:p>
          <a:r>
            <a:rPr lang="en-US" i="0" baseline="0"/>
            <a:t>Clean the reviews by applying techniques such as lowercasing, removing punctuation, and handling stopwords.</a:t>
          </a:r>
          <a:endParaRPr lang="en-US"/>
        </a:p>
      </dgm:t>
    </dgm:pt>
    <dgm:pt modelId="{52F1AC84-FAC9-4F85-97BF-1164AEC40149}" type="parTrans" cxnId="{0072A28F-FB2B-46D3-B592-2850A50ED041}">
      <dgm:prSet/>
      <dgm:spPr/>
      <dgm:t>
        <a:bodyPr/>
        <a:lstStyle/>
        <a:p>
          <a:endParaRPr lang="en-US"/>
        </a:p>
      </dgm:t>
    </dgm:pt>
    <dgm:pt modelId="{EC7959C5-29E4-417A-AB5B-A45149CAD3FA}" type="sibTrans" cxnId="{0072A28F-FB2B-46D3-B592-2850A50ED041}">
      <dgm:prSet/>
      <dgm:spPr/>
      <dgm:t>
        <a:bodyPr/>
        <a:lstStyle/>
        <a:p>
          <a:endParaRPr lang="en-US"/>
        </a:p>
      </dgm:t>
    </dgm:pt>
    <dgm:pt modelId="{D824223C-B3BB-456E-8CAF-3E6A142436BB}">
      <dgm:prSet/>
      <dgm:spPr/>
      <dgm:t>
        <a:bodyPr/>
        <a:lstStyle/>
        <a:p>
          <a:r>
            <a:rPr lang="en-US" baseline="0"/>
            <a:t>Use NLTK's Sentiment Intensity Analyzer</a:t>
          </a:r>
          <a:endParaRPr lang="en-US"/>
        </a:p>
      </dgm:t>
    </dgm:pt>
    <dgm:pt modelId="{56760F6C-EBBF-4478-AF80-3180E9864B48}" type="parTrans" cxnId="{D3DDACC3-43D2-4FC4-B667-FBF96934AE2F}">
      <dgm:prSet/>
      <dgm:spPr/>
      <dgm:t>
        <a:bodyPr/>
        <a:lstStyle/>
        <a:p>
          <a:endParaRPr lang="en-US"/>
        </a:p>
      </dgm:t>
    </dgm:pt>
    <dgm:pt modelId="{B4EC8DB1-97E3-4F00-A297-4389E5A53A1C}" type="sibTrans" cxnId="{D3DDACC3-43D2-4FC4-B667-FBF96934AE2F}">
      <dgm:prSet/>
      <dgm:spPr/>
      <dgm:t>
        <a:bodyPr/>
        <a:lstStyle/>
        <a:p>
          <a:endParaRPr lang="en-US"/>
        </a:p>
      </dgm:t>
    </dgm:pt>
    <dgm:pt modelId="{CE9273FC-C07C-4053-AC48-F23AE39623C2}">
      <dgm:prSet/>
      <dgm:spPr/>
      <dgm:t>
        <a:bodyPr/>
        <a:lstStyle/>
        <a:p>
          <a:r>
            <a:rPr lang="en-US" baseline="0"/>
            <a:t>Apply sentiment analysis to the 'cleaned_review' column.</a:t>
          </a:r>
          <a:endParaRPr lang="en-US"/>
        </a:p>
      </dgm:t>
    </dgm:pt>
    <dgm:pt modelId="{BDD06BF7-E354-4A60-BD85-798E69F694D1}" type="parTrans" cxnId="{6583D4C6-57A4-44CD-808B-983571CBC136}">
      <dgm:prSet/>
      <dgm:spPr/>
      <dgm:t>
        <a:bodyPr/>
        <a:lstStyle/>
        <a:p>
          <a:endParaRPr lang="en-US"/>
        </a:p>
      </dgm:t>
    </dgm:pt>
    <dgm:pt modelId="{E0C959F0-E7D6-4AB9-9812-F9DF4E34CD94}" type="sibTrans" cxnId="{6583D4C6-57A4-44CD-808B-983571CBC136}">
      <dgm:prSet/>
      <dgm:spPr/>
      <dgm:t>
        <a:bodyPr/>
        <a:lstStyle/>
        <a:p>
          <a:endParaRPr lang="en-US"/>
        </a:p>
      </dgm:t>
    </dgm:pt>
    <dgm:pt modelId="{69B436D0-DDC2-46CB-9165-0D2920CE148F}">
      <dgm:prSet/>
      <dgm:spPr/>
      <dgm:t>
        <a:bodyPr/>
        <a:lstStyle/>
        <a:p>
          <a:r>
            <a:rPr lang="en-US" baseline="0"/>
            <a:t>Create a new column 'comp_score' based on the 'compound' score.</a:t>
          </a:r>
          <a:endParaRPr lang="en-US"/>
        </a:p>
      </dgm:t>
    </dgm:pt>
    <dgm:pt modelId="{A89FF8CA-2928-44C8-92C6-EEA5288AE1BD}" type="parTrans" cxnId="{EE2A61DF-2275-4E5D-BE39-67CF27BD06AD}">
      <dgm:prSet/>
      <dgm:spPr/>
      <dgm:t>
        <a:bodyPr/>
        <a:lstStyle/>
        <a:p>
          <a:endParaRPr lang="en-US"/>
        </a:p>
      </dgm:t>
    </dgm:pt>
    <dgm:pt modelId="{89441FFF-E4E8-429D-933B-81BC811E4C3D}" type="sibTrans" cxnId="{EE2A61DF-2275-4E5D-BE39-67CF27BD06AD}">
      <dgm:prSet/>
      <dgm:spPr/>
      <dgm:t>
        <a:bodyPr/>
        <a:lstStyle/>
        <a:p>
          <a:endParaRPr lang="en-US"/>
        </a:p>
      </dgm:t>
    </dgm:pt>
    <dgm:pt modelId="{C00222E2-7566-4422-9082-92C971CE8E69}">
      <dgm:prSet/>
      <dgm:spPr/>
      <dgm:t>
        <a:bodyPr/>
        <a:lstStyle/>
        <a:p>
          <a:r>
            <a:rPr lang="en-US" baseline="0"/>
            <a:t>Check accuracy using scikit-learn's accuracy_score.</a:t>
          </a:r>
          <a:endParaRPr lang="en-US"/>
        </a:p>
      </dgm:t>
    </dgm:pt>
    <dgm:pt modelId="{41773529-B300-41A9-8054-6CA966D1E811}" type="parTrans" cxnId="{7BAEB6A8-CDA8-4958-A143-ADE9587DC21A}">
      <dgm:prSet/>
      <dgm:spPr/>
      <dgm:t>
        <a:bodyPr/>
        <a:lstStyle/>
        <a:p>
          <a:endParaRPr lang="en-US"/>
        </a:p>
      </dgm:t>
    </dgm:pt>
    <dgm:pt modelId="{BA3350E7-BC4F-4BD3-9E9A-5A4517F51EEB}" type="sibTrans" cxnId="{7BAEB6A8-CDA8-4958-A143-ADE9587DC21A}">
      <dgm:prSet/>
      <dgm:spPr/>
      <dgm:t>
        <a:bodyPr/>
        <a:lstStyle/>
        <a:p>
          <a:endParaRPr lang="en-US"/>
        </a:p>
      </dgm:t>
    </dgm:pt>
    <dgm:pt modelId="{FC8B4CF1-21A0-46D8-B0C4-96DE6C933797}">
      <dgm:prSet/>
      <dgm:spPr/>
      <dgm:t>
        <a:bodyPr/>
        <a:lstStyle/>
        <a:p>
          <a:r>
            <a:rPr lang="en-US" baseline="0"/>
            <a:t>Utilize </a:t>
          </a:r>
          <a:r>
            <a:rPr lang="en-US" b="1" baseline="0"/>
            <a:t>classification_report</a:t>
          </a:r>
          <a:r>
            <a:rPr lang="en-US" baseline="0"/>
            <a:t> and </a:t>
          </a:r>
          <a:r>
            <a:rPr lang="en-US" b="1" baseline="0"/>
            <a:t>confusion_matrix</a:t>
          </a:r>
          <a:r>
            <a:rPr lang="en-US" baseline="0"/>
            <a:t> for detailed insights.</a:t>
          </a:r>
          <a:endParaRPr lang="en-US"/>
        </a:p>
      </dgm:t>
    </dgm:pt>
    <dgm:pt modelId="{34D046FA-81A2-4A98-BF01-0B2E5EF302F3}" type="parTrans" cxnId="{110024E1-C050-40C5-8D5C-B81D1246D4D3}">
      <dgm:prSet/>
      <dgm:spPr/>
      <dgm:t>
        <a:bodyPr/>
        <a:lstStyle/>
        <a:p>
          <a:endParaRPr lang="en-US"/>
        </a:p>
      </dgm:t>
    </dgm:pt>
    <dgm:pt modelId="{46817A83-96D2-45E5-8E67-C413C7AE7003}" type="sibTrans" cxnId="{110024E1-C050-40C5-8D5C-B81D1246D4D3}">
      <dgm:prSet/>
      <dgm:spPr/>
      <dgm:t>
        <a:bodyPr/>
        <a:lstStyle/>
        <a:p>
          <a:endParaRPr lang="en-US"/>
        </a:p>
      </dgm:t>
    </dgm:pt>
    <dgm:pt modelId="{28B1B1F4-4596-4F5B-B16F-DE13BE86061A}" type="pres">
      <dgm:prSet presAssocID="{2E0FE7BE-2E59-4739-91EC-83146B9FF4DE}" presName="Name0" presStyleCnt="0">
        <dgm:presLayoutVars>
          <dgm:dir/>
          <dgm:resizeHandles val="exact"/>
        </dgm:presLayoutVars>
      </dgm:prSet>
      <dgm:spPr/>
    </dgm:pt>
    <dgm:pt modelId="{DE2DA327-AC3A-412E-8A57-631C59644323}" type="pres">
      <dgm:prSet presAssocID="{EB78DE40-D082-4288-A415-D0D61C60E733}" presName="node" presStyleLbl="node1" presStyleIdx="0" presStyleCnt="7">
        <dgm:presLayoutVars>
          <dgm:bulletEnabled val="1"/>
        </dgm:presLayoutVars>
      </dgm:prSet>
      <dgm:spPr/>
    </dgm:pt>
    <dgm:pt modelId="{9086D8D9-900D-4295-ACD0-5C1A89D7DC76}" type="pres">
      <dgm:prSet presAssocID="{F21FF514-E532-4F46-8A5E-28C335A078CA}" presName="sibTrans" presStyleLbl="sibTrans1D1" presStyleIdx="0" presStyleCnt="6"/>
      <dgm:spPr/>
    </dgm:pt>
    <dgm:pt modelId="{E95FD030-A8C1-447B-9C3E-D50F47D1ACF7}" type="pres">
      <dgm:prSet presAssocID="{F21FF514-E532-4F46-8A5E-28C335A078CA}" presName="connectorText" presStyleLbl="sibTrans1D1" presStyleIdx="0" presStyleCnt="6"/>
      <dgm:spPr/>
    </dgm:pt>
    <dgm:pt modelId="{1FFDDFD2-3BD1-4B2C-B127-3DB9239B9B96}" type="pres">
      <dgm:prSet presAssocID="{8970EE6F-20B6-4D23-9613-D6706904B6E2}" presName="node" presStyleLbl="node1" presStyleIdx="1" presStyleCnt="7">
        <dgm:presLayoutVars>
          <dgm:bulletEnabled val="1"/>
        </dgm:presLayoutVars>
      </dgm:prSet>
      <dgm:spPr/>
    </dgm:pt>
    <dgm:pt modelId="{53EA7090-644C-42A3-A94E-1649AD834D6B}" type="pres">
      <dgm:prSet presAssocID="{EC7959C5-29E4-417A-AB5B-A45149CAD3FA}" presName="sibTrans" presStyleLbl="sibTrans1D1" presStyleIdx="1" presStyleCnt="6"/>
      <dgm:spPr/>
    </dgm:pt>
    <dgm:pt modelId="{881EF3E4-D83E-43A1-BF00-EC2FA27FDA69}" type="pres">
      <dgm:prSet presAssocID="{EC7959C5-29E4-417A-AB5B-A45149CAD3FA}" presName="connectorText" presStyleLbl="sibTrans1D1" presStyleIdx="1" presStyleCnt="6"/>
      <dgm:spPr/>
    </dgm:pt>
    <dgm:pt modelId="{8E92F8EA-8BFA-45D2-BEBF-029EFFE5401A}" type="pres">
      <dgm:prSet presAssocID="{D824223C-B3BB-456E-8CAF-3E6A142436BB}" presName="node" presStyleLbl="node1" presStyleIdx="2" presStyleCnt="7">
        <dgm:presLayoutVars>
          <dgm:bulletEnabled val="1"/>
        </dgm:presLayoutVars>
      </dgm:prSet>
      <dgm:spPr/>
    </dgm:pt>
    <dgm:pt modelId="{39B0692F-530C-49E5-B6B0-CA53118797BA}" type="pres">
      <dgm:prSet presAssocID="{B4EC8DB1-97E3-4F00-A297-4389E5A53A1C}" presName="sibTrans" presStyleLbl="sibTrans1D1" presStyleIdx="2" presStyleCnt="6"/>
      <dgm:spPr/>
    </dgm:pt>
    <dgm:pt modelId="{0217F79A-56CC-4360-990F-E66F57666875}" type="pres">
      <dgm:prSet presAssocID="{B4EC8DB1-97E3-4F00-A297-4389E5A53A1C}" presName="connectorText" presStyleLbl="sibTrans1D1" presStyleIdx="2" presStyleCnt="6"/>
      <dgm:spPr/>
    </dgm:pt>
    <dgm:pt modelId="{B4AE7710-123A-410E-A1E0-DD4A3E884239}" type="pres">
      <dgm:prSet presAssocID="{CE9273FC-C07C-4053-AC48-F23AE39623C2}" presName="node" presStyleLbl="node1" presStyleIdx="3" presStyleCnt="7">
        <dgm:presLayoutVars>
          <dgm:bulletEnabled val="1"/>
        </dgm:presLayoutVars>
      </dgm:prSet>
      <dgm:spPr/>
    </dgm:pt>
    <dgm:pt modelId="{04F2BA92-4668-46FA-885F-1A4621486903}" type="pres">
      <dgm:prSet presAssocID="{E0C959F0-E7D6-4AB9-9812-F9DF4E34CD94}" presName="sibTrans" presStyleLbl="sibTrans1D1" presStyleIdx="3" presStyleCnt="6"/>
      <dgm:spPr/>
    </dgm:pt>
    <dgm:pt modelId="{1FF98DED-CAAC-41FB-98DF-4B3F81756768}" type="pres">
      <dgm:prSet presAssocID="{E0C959F0-E7D6-4AB9-9812-F9DF4E34CD94}" presName="connectorText" presStyleLbl="sibTrans1D1" presStyleIdx="3" presStyleCnt="6"/>
      <dgm:spPr/>
    </dgm:pt>
    <dgm:pt modelId="{D00DC179-3776-4963-8B70-327B57186CE3}" type="pres">
      <dgm:prSet presAssocID="{69B436D0-DDC2-46CB-9165-0D2920CE148F}" presName="node" presStyleLbl="node1" presStyleIdx="4" presStyleCnt="7">
        <dgm:presLayoutVars>
          <dgm:bulletEnabled val="1"/>
        </dgm:presLayoutVars>
      </dgm:prSet>
      <dgm:spPr/>
    </dgm:pt>
    <dgm:pt modelId="{6E9EA9E7-3870-434B-9899-50D928EBD05E}" type="pres">
      <dgm:prSet presAssocID="{89441FFF-E4E8-429D-933B-81BC811E4C3D}" presName="sibTrans" presStyleLbl="sibTrans1D1" presStyleIdx="4" presStyleCnt="6"/>
      <dgm:spPr/>
    </dgm:pt>
    <dgm:pt modelId="{C0A245EE-BC55-4265-8E5D-38DA2E7140F3}" type="pres">
      <dgm:prSet presAssocID="{89441FFF-E4E8-429D-933B-81BC811E4C3D}" presName="connectorText" presStyleLbl="sibTrans1D1" presStyleIdx="4" presStyleCnt="6"/>
      <dgm:spPr/>
    </dgm:pt>
    <dgm:pt modelId="{4C1A10D7-07E6-40F1-9CC3-A8F753418CFC}" type="pres">
      <dgm:prSet presAssocID="{C00222E2-7566-4422-9082-92C971CE8E69}" presName="node" presStyleLbl="node1" presStyleIdx="5" presStyleCnt="7">
        <dgm:presLayoutVars>
          <dgm:bulletEnabled val="1"/>
        </dgm:presLayoutVars>
      </dgm:prSet>
      <dgm:spPr/>
    </dgm:pt>
    <dgm:pt modelId="{58E94F26-7160-4E62-BDFB-37E9A61410E3}" type="pres">
      <dgm:prSet presAssocID="{BA3350E7-BC4F-4BD3-9E9A-5A4517F51EEB}" presName="sibTrans" presStyleLbl="sibTrans1D1" presStyleIdx="5" presStyleCnt="6"/>
      <dgm:spPr/>
    </dgm:pt>
    <dgm:pt modelId="{B8C4C061-531F-4E0F-8E8A-FF7A1100D20F}" type="pres">
      <dgm:prSet presAssocID="{BA3350E7-BC4F-4BD3-9E9A-5A4517F51EEB}" presName="connectorText" presStyleLbl="sibTrans1D1" presStyleIdx="5" presStyleCnt="6"/>
      <dgm:spPr/>
    </dgm:pt>
    <dgm:pt modelId="{D0BF502F-A9BD-4AD8-9F39-80C03142692B}" type="pres">
      <dgm:prSet presAssocID="{FC8B4CF1-21A0-46D8-B0C4-96DE6C933797}" presName="node" presStyleLbl="node1" presStyleIdx="6" presStyleCnt="7">
        <dgm:presLayoutVars>
          <dgm:bulletEnabled val="1"/>
        </dgm:presLayoutVars>
      </dgm:prSet>
      <dgm:spPr/>
    </dgm:pt>
  </dgm:ptLst>
  <dgm:cxnLst>
    <dgm:cxn modelId="{4CBB581A-1D7D-4BF9-A270-9BC07A8A594B}" type="presOf" srcId="{EB78DE40-D082-4288-A415-D0D61C60E733}" destId="{DE2DA327-AC3A-412E-8A57-631C59644323}" srcOrd="0" destOrd="0" presId="urn:microsoft.com/office/officeart/2016/7/layout/RepeatingBendingProcessNew"/>
    <dgm:cxn modelId="{76B66221-4CC7-4B6C-B5F9-C5C2F2983F5D}" type="presOf" srcId="{BA3350E7-BC4F-4BD3-9E9A-5A4517F51EEB}" destId="{B8C4C061-531F-4E0F-8E8A-FF7A1100D20F}" srcOrd="1" destOrd="0" presId="urn:microsoft.com/office/officeart/2016/7/layout/RepeatingBendingProcessNew"/>
    <dgm:cxn modelId="{27B87323-B0ED-48F0-8E0E-F8031C1D65BB}" type="presOf" srcId="{69B436D0-DDC2-46CB-9165-0D2920CE148F}" destId="{D00DC179-3776-4963-8B70-327B57186CE3}" srcOrd="0" destOrd="0" presId="urn:microsoft.com/office/officeart/2016/7/layout/RepeatingBendingProcessNew"/>
    <dgm:cxn modelId="{7A74E837-C2F1-43C9-BD45-CF57380367BC}" type="presOf" srcId="{CE9273FC-C07C-4053-AC48-F23AE39623C2}" destId="{B4AE7710-123A-410E-A1E0-DD4A3E884239}" srcOrd="0" destOrd="0" presId="urn:microsoft.com/office/officeart/2016/7/layout/RepeatingBendingProcessNew"/>
    <dgm:cxn modelId="{C0C6383A-4DC8-443D-B7F4-ABFB0377141E}" type="presOf" srcId="{B4EC8DB1-97E3-4F00-A297-4389E5A53A1C}" destId="{39B0692F-530C-49E5-B6B0-CA53118797BA}" srcOrd="0" destOrd="0" presId="urn:microsoft.com/office/officeart/2016/7/layout/RepeatingBendingProcessNew"/>
    <dgm:cxn modelId="{899CD14B-6313-48B9-8369-039CF4A03BB6}" srcId="{2E0FE7BE-2E59-4739-91EC-83146B9FF4DE}" destId="{EB78DE40-D082-4288-A415-D0D61C60E733}" srcOrd="0" destOrd="0" parTransId="{25D64453-9515-44BB-BEA3-47C29554E378}" sibTransId="{F21FF514-E532-4F46-8A5E-28C335A078CA}"/>
    <dgm:cxn modelId="{D273EF4B-2985-40A4-82F3-83258316CED7}" type="presOf" srcId="{E0C959F0-E7D6-4AB9-9812-F9DF4E34CD94}" destId="{04F2BA92-4668-46FA-885F-1A4621486903}" srcOrd="0" destOrd="0" presId="urn:microsoft.com/office/officeart/2016/7/layout/RepeatingBendingProcessNew"/>
    <dgm:cxn modelId="{C673564E-F55F-46A0-997B-8CACE8D8B28F}" type="presOf" srcId="{B4EC8DB1-97E3-4F00-A297-4389E5A53A1C}" destId="{0217F79A-56CC-4360-990F-E66F57666875}" srcOrd="1" destOrd="0" presId="urn:microsoft.com/office/officeart/2016/7/layout/RepeatingBendingProcessNew"/>
    <dgm:cxn modelId="{539A8553-FCEF-4D7D-B397-B8E82D1B0A3A}" type="presOf" srcId="{89441FFF-E4E8-429D-933B-81BC811E4C3D}" destId="{6E9EA9E7-3870-434B-9899-50D928EBD05E}" srcOrd="0" destOrd="0" presId="urn:microsoft.com/office/officeart/2016/7/layout/RepeatingBendingProcessNew"/>
    <dgm:cxn modelId="{AB96CC73-C802-4424-954D-52C43224DAD1}" type="presOf" srcId="{FC8B4CF1-21A0-46D8-B0C4-96DE6C933797}" destId="{D0BF502F-A9BD-4AD8-9F39-80C03142692B}" srcOrd="0" destOrd="0" presId="urn:microsoft.com/office/officeart/2016/7/layout/RepeatingBendingProcessNew"/>
    <dgm:cxn modelId="{37A42374-E692-4CBA-BBFA-503CD24B0C9F}" type="presOf" srcId="{EC7959C5-29E4-417A-AB5B-A45149CAD3FA}" destId="{881EF3E4-D83E-43A1-BF00-EC2FA27FDA69}" srcOrd="1" destOrd="0" presId="urn:microsoft.com/office/officeart/2016/7/layout/RepeatingBendingProcessNew"/>
    <dgm:cxn modelId="{BF2C0776-8DF8-4845-90AD-EADE8AB7643D}" type="presOf" srcId="{F21FF514-E532-4F46-8A5E-28C335A078CA}" destId="{E95FD030-A8C1-447B-9C3E-D50F47D1ACF7}" srcOrd="1" destOrd="0" presId="urn:microsoft.com/office/officeart/2016/7/layout/RepeatingBendingProcessNew"/>
    <dgm:cxn modelId="{41ED7F77-CF90-46A1-8E58-AC71E28F04C4}" type="presOf" srcId="{EC7959C5-29E4-417A-AB5B-A45149CAD3FA}" destId="{53EA7090-644C-42A3-A94E-1649AD834D6B}" srcOrd="0" destOrd="0" presId="urn:microsoft.com/office/officeart/2016/7/layout/RepeatingBendingProcessNew"/>
    <dgm:cxn modelId="{0072A28F-FB2B-46D3-B592-2850A50ED041}" srcId="{2E0FE7BE-2E59-4739-91EC-83146B9FF4DE}" destId="{8970EE6F-20B6-4D23-9613-D6706904B6E2}" srcOrd="1" destOrd="0" parTransId="{52F1AC84-FAC9-4F85-97BF-1164AEC40149}" sibTransId="{EC7959C5-29E4-417A-AB5B-A45149CAD3FA}"/>
    <dgm:cxn modelId="{76B60699-FF57-40BD-8D14-0BD36B11DF0A}" type="presOf" srcId="{2E0FE7BE-2E59-4739-91EC-83146B9FF4DE}" destId="{28B1B1F4-4596-4F5B-B16F-DE13BE86061A}" srcOrd="0" destOrd="0" presId="urn:microsoft.com/office/officeart/2016/7/layout/RepeatingBendingProcessNew"/>
    <dgm:cxn modelId="{106C0DA8-7633-410F-B7BD-E4CA43454EEE}" type="presOf" srcId="{8970EE6F-20B6-4D23-9613-D6706904B6E2}" destId="{1FFDDFD2-3BD1-4B2C-B127-3DB9239B9B96}" srcOrd="0" destOrd="0" presId="urn:microsoft.com/office/officeart/2016/7/layout/RepeatingBendingProcessNew"/>
    <dgm:cxn modelId="{7BAEB6A8-CDA8-4958-A143-ADE9587DC21A}" srcId="{2E0FE7BE-2E59-4739-91EC-83146B9FF4DE}" destId="{C00222E2-7566-4422-9082-92C971CE8E69}" srcOrd="5" destOrd="0" parTransId="{41773529-B300-41A9-8054-6CA966D1E811}" sibTransId="{BA3350E7-BC4F-4BD3-9E9A-5A4517F51EEB}"/>
    <dgm:cxn modelId="{091FE3B7-E13C-411C-8FEE-64E213F1364A}" type="presOf" srcId="{E0C959F0-E7D6-4AB9-9812-F9DF4E34CD94}" destId="{1FF98DED-CAAC-41FB-98DF-4B3F81756768}" srcOrd="1" destOrd="0" presId="urn:microsoft.com/office/officeart/2016/7/layout/RepeatingBendingProcessNew"/>
    <dgm:cxn modelId="{D3DDACC3-43D2-4FC4-B667-FBF96934AE2F}" srcId="{2E0FE7BE-2E59-4739-91EC-83146B9FF4DE}" destId="{D824223C-B3BB-456E-8CAF-3E6A142436BB}" srcOrd="2" destOrd="0" parTransId="{56760F6C-EBBF-4478-AF80-3180E9864B48}" sibTransId="{B4EC8DB1-97E3-4F00-A297-4389E5A53A1C}"/>
    <dgm:cxn modelId="{6583D4C6-57A4-44CD-808B-983571CBC136}" srcId="{2E0FE7BE-2E59-4739-91EC-83146B9FF4DE}" destId="{CE9273FC-C07C-4053-AC48-F23AE39623C2}" srcOrd="3" destOrd="0" parTransId="{BDD06BF7-E354-4A60-BD85-798E69F694D1}" sibTransId="{E0C959F0-E7D6-4AB9-9812-F9DF4E34CD94}"/>
    <dgm:cxn modelId="{EE2A61DF-2275-4E5D-BE39-67CF27BD06AD}" srcId="{2E0FE7BE-2E59-4739-91EC-83146B9FF4DE}" destId="{69B436D0-DDC2-46CB-9165-0D2920CE148F}" srcOrd="4" destOrd="0" parTransId="{A89FF8CA-2928-44C8-92C6-EEA5288AE1BD}" sibTransId="{89441FFF-E4E8-429D-933B-81BC811E4C3D}"/>
    <dgm:cxn modelId="{110024E1-C050-40C5-8D5C-B81D1246D4D3}" srcId="{2E0FE7BE-2E59-4739-91EC-83146B9FF4DE}" destId="{FC8B4CF1-21A0-46D8-B0C4-96DE6C933797}" srcOrd="6" destOrd="0" parTransId="{34D046FA-81A2-4A98-BF01-0B2E5EF302F3}" sibTransId="{46817A83-96D2-45E5-8E67-C413C7AE7003}"/>
    <dgm:cxn modelId="{633F3BE5-FAA5-484C-B185-0897AA5AE2E3}" type="presOf" srcId="{89441FFF-E4E8-429D-933B-81BC811E4C3D}" destId="{C0A245EE-BC55-4265-8E5D-38DA2E7140F3}" srcOrd="1" destOrd="0" presId="urn:microsoft.com/office/officeart/2016/7/layout/RepeatingBendingProcessNew"/>
    <dgm:cxn modelId="{1BC347E7-9FFF-468C-9275-D668C122CF3F}" type="presOf" srcId="{C00222E2-7566-4422-9082-92C971CE8E69}" destId="{4C1A10D7-07E6-40F1-9CC3-A8F753418CFC}" srcOrd="0" destOrd="0" presId="urn:microsoft.com/office/officeart/2016/7/layout/RepeatingBendingProcessNew"/>
    <dgm:cxn modelId="{687D31F2-E75A-4499-9839-1FF1C7A4625D}" type="presOf" srcId="{BA3350E7-BC4F-4BD3-9E9A-5A4517F51EEB}" destId="{58E94F26-7160-4E62-BDFB-37E9A61410E3}" srcOrd="0" destOrd="0" presId="urn:microsoft.com/office/officeart/2016/7/layout/RepeatingBendingProcessNew"/>
    <dgm:cxn modelId="{87D5EFF3-7F21-4D60-9791-3B7E88385C45}" type="presOf" srcId="{F21FF514-E532-4F46-8A5E-28C335A078CA}" destId="{9086D8D9-900D-4295-ACD0-5C1A89D7DC76}" srcOrd="0" destOrd="0" presId="urn:microsoft.com/office/officeart/2016/7/layout/RepeatingBendingProcessNew"/>
    <dgm:cxn modelId="{B02929FC-963A-477B-B8B5-59FAC29FB54D}" type="presOf" srcId="{D824223C-B3BB-456E-8CAF-3E6A142436BB}" destId="{8E92F8EA-8BFA-45D2-BEBF-029EFFE5401A}" srcOrd="0" destOrd="0" presId="urn:microsoft.com/office/officeart/2016/7/layout/RepeatingBendingProcessNew"/>
    <dgm:cxn modelId="{4649A8F7-4475-4426-BD5C-4201E5A6877B}" type="presParOf" srcId="{28B1B1F4-4596-4F5B-B16F-DE13BE86061A}" destId="{DE2DA327-AC3A-412E-8A57-631C59644323}" srcOrd="0" destOrd="0" presId="urn:microsoft.com/office/officeart/2016/7/layout/RepeatingBendingProcessNew"/>
    <dgm:cxn modelId="{0FD87B61-7579-4AA6-ADBD-CB2487E43F1D}" type="presParOf" srcId="{28B1B1F4-4596-4F5B-B16F-DE13BE86061A}" destId="{9086D8D9-900D-4295-ACD0-5C1A89D7DC76}" srcOrd="1" destOrd="0" presId="urn:microsoft.com/office/officeart/2016/7/layout/RepeatingBendingProcessNew"/>
    <dgm:cxn modelId="{85100F86-7CCF-4F8D-900B-7D194F6C0753}" type="presParOf" srcId="{9086D8D9-900D-4295-ACD0-5C1A89D7DC76}" destId="{E95FD030-A8C1-447B-9C3E-D50F47D1ACF7}" srcOrd="0" destOrd="0" presId="urn:microsoft.com/office/officeart/2016/7/layout/RepeatingBendingProcessNew"/>
    <dgm:cxn modelId="{B162ECD3-D598-44D9-AE30-C00E5CF33B8A}" type="presParOf" srcId="{28B1B1F4-4596-4F5B-B16F-DE13BE86061A}" destId="{1FFDDFD2-3BD1-4B2C-B127-3DB9239B9B96}" srcOrd="2" destOrd="0" presId="urn:microsoft.com/office/officeart/2016/7/layout/RepeatingBendingProcessNew"/>
    <dgm:cxn modelId="{C4868332-9B13-4DFC-9C7E-F53C89074370}" type="presParOf" srcId="{28B1B1F4-4596-4F5B-B16F-DE13BE86061A}" destId="{53EA7090-644C-42A3-A94E-1649AD834D6B}" srcOrd="3" destOrd="0" presId="urn:microsoft.com/office/officeart/2016/7/layout/RepeatingBendingProcessNew"/>
    <dgm:cxn modelId="{C942AFA6-2F80-4328-9FBD-8CD4CC2159C1}" type="presParOf" srcId="{53EA7090-644C-42A3-A94E-1649AD834D6B}" destId="{881EF3E4-D83E-43A1-BF00-EC2FA27FDA69}" srcOrd="0" destOrd="0" presId="urn:microsoft.com/office/officeart/2016/7/layout/RepeatingBendingProcessNew"/>
    <dgm:cxn modelId="{CE9E33DB-1DC3-4936-BD42-538A083F0972}" type="presParOf" srcId="{28B1B1F4-4596-4F5B-B16F-DE13BE86061A}" destId="{8E92F8EA-8BFA-45D2-BEBF-029EFFE5401A}" srcOrd="4" destOrd="0" presId="urn:microsoft.com/office/officeart/2016/7/layout/RepeatingBendingProcessNew"/>
    <dgm:cxn modelId="{B57B9E73-043D-4990-B408-F3103D0AB246}" type="presParOf" srcId="{28B1B1F4-4596-4F5B-B16F-DE13BE86061A}" destId="{39B0692F-530C-49E5-B6B0-CA53118797BA}" srcOrd="5" destOrd="0" presId="urn:microsoft.com/office/officeart/2016/7/layout/RepeatingBendingProcessNew"/>
    <dgm:cxn modelId="{A23733D4-CEBA-44F8-A2B5-A15DDBDD041F}" type="presParOf" srcId="{39B0692F-530C-49E5-B6B0-CA53118797BA}" destId="{0217F79A-56CC-4360-990F-E66F57666875}" srcOrd="0" destOrd="0" presId="urn:microsoft.com/office/officeart/2016/7/layout/RepeatingBendingProcessNew"/>
    <dgm:cxn modelId="{D94F129C-C0D2-4877-8B15-1315E71E4C58}" type="presParOf" srcId="{28B1B1F4-4596-4F5B-B16F-DE13BE86061A}" destId="{B4AE7710-123A-410E-A1E0-DD4A3E884239}" srcOrd="6" destOrd="0" presId="urn:microsoft.com/office/officeart/2016/7/layout/RepeatingBendingProcessNew"/>
    <dgm:cxn modelId="{8F04416A-49C9-486D-B06E-C90CF55ABA0C}" type="presParOf" srcId="{28B1B1F4-4596-4F5B-B16F-DE13BE86061A}" destId="{04F2BA92-4668-46FA-885F-1A4621486903}" srcOrd="7" destOrd="0" presId="urn:microsoft.com/office/officeart/2016/7/layout/RepeatingBendingProcessNew"/>
    <dgm:cxn modelId="{F7365A29-6464-4C09-9002-BA85C59D65E4}" type="presParOf" srcId="{04F2BA92-4668-46FA-885F-1A4621486903}" destId="{1FF98DED-CAAC-41FB-98DF-4B3F81756768}" srcOrd="0" destOrd="0" presId="urn:microsoft.com/office/officeart/2016/7/layout/RepeatingBendingProcessNew"/>
    <dgm:cxn modelId="{11581940-7FE5-4CBE-B07A-474787B74ABB}" type="presParOf" srcId="{28B1B1F4-4596-4F5B-B16F-DE13BE86061A}" destId="{D00DC179-3776-4963-8B70-327B57186CE3}" srcOrd="8" destOrd="0" presId="urn:microsoft.com/office/officeart/2016/7/layout/RepeatingBendingProcessNew"/>
    <dgm:cxn modelId="{1CB4A2F7-16EE-43B5-8B17-809A17215841}" type="presParOf" srcId="{28B1B1F4-4596-4F5B-B16F-DE13BE86061A}" destId="{6E9EA9E7-3870-434B-9899-50D928EBD05E}" srcOrd="9" destOrd="0" presId="urn:microsoft.com/office/officeart/2016/7/layout/RepeatingBendingProcessNew"/>
    <dgm:cxn modelId="{1D7C806E-40B2-4B8E-8828-1D2D988D8564}" type="presParOf" srcId="{6E9EA9E7-3870-434B-9899-50D928EBD05E}" destId="{C0A245EE-BC55-4265-8E5D-38DA2E7140F3}" srcOrd="0" destOrd="0" presId="urn:microsoft.com/office/officeart/2016/7/layout/RepeatingBendingProcessNew"/>
    <dgm:cxn modelId="{11325EC4-DD6B-4B4E-BC08-FF0C81814594}" type="presParOf" srcId="{28B1B1F4-4596-4F5B-B16F-DE13BE86061A}" destId="{4C1A10D7-07E6-40F1-9CC3-A8F753418CFC}" srcOrd="10" destOrd="0" presId="urn:microsoft.com/office/officeart/2016/7/layout/RepeatingBendingProcessNew"/>
    <dgm:cxn modelId="{6E3CEF3B-6A24-4BE0-BA0C-D5A5B7703F6C}" type="presParOf" srcId="{28B1B1F4-4596-4F5B-B16F-DE13BE86061A}" destId="{58E94F26-7160-4E62-BDFB-37E9A61410E3}" srcOrd="11" destOrd="0" presId="urn:microsoft.com/office/officeart/2016/7/layout/RepeatingBendingProcessNew"/>
    <dgm:cxn modelId="{E7C77D3B-DB56-4711-91D1-66AB527B1D41}" type="presParOf" srcId="{58E94F26-7160-4E62-BDFB-37E9A61410E3}" destId="{B8C4C061-531F-4E0F-8E8A-FF7A1100D20F}" srcOrd="0" destOrd="0" presId="urn:microsoft.com/office/officeart/2016/7/layout/RepeatingBendingProcessNew"/>
    <dgm:cxn modelId="{15F7BD99-36FE-4B8B-805B-4BFA80EBF8A6}" type="presParOf" srcId="{28B1B1F4-4596-4F5B-B16F-DE13BE86061A}" destId="{D0BF502F-A9BD-4AD8-9F39-80C03142692B}"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E327E6-859F-DF46-8B38-135AFE913959}"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AE8281C5-F211-8E46-B7D1-F1BEAE9470A5}">
      <dgm:prSet/>
      <dgm:spPr/>
      <dgm:t>
        <a:bodyPr/>
        <a:lstStyle/>
        <a:p>
          <a:pPr rtl="0"/>
          <a:r>
            <a:rPr lang="en-US" baseline="0"/>
            <a:t>Create a CountVectorizer object to convert text data into a Document-Term Matrix (DTM).</a:t>
          </a:r>
          <a:r>
            <a:rPr lang="en-US" baseline="0">
              <a:latin typeface="Franklin Gothic Book" panose="020B0503020102020204"/>
            </a:rPr>
            <a:t> </a:t>
          </a:r>
          <a:endParaRPr lang="en-US"/>
        </a:p>
      </dgm:t>
    </dgm:pt>
    <dgm:pt modelId="{6B2338ED-0368-5247-BCD4-9716F4DBCDA2}" type="parTrans" cxnId="{90156FBC-A07E-734F-A6F0-014F3EE45DA0}">
      <dgm:prSet/>
      <dgm:spPr/>
      <dgm:t>
        <a:bodyPr/>
        <a:lstStyle/>
        <a:p>
          <a:endParaRPr lang="en-US"/>
        </a:p>
      </dgm:t>
    </dgm:pt>
    <dgm:pt modelId="{13E1FBC7-3985-C04E-816E-B606FA482FCF}" type="sibTrans" cxnId="{90156FBC-A07E-734F-A6F0-014F3EE45DA0}">
      <dgm:prSet/>
      <dgm:spPr/>
      <dgm:t>
        <a:bodyPr/>
        <a:lstStyle/>
        <a:p>
          <a:endParaRPr lang="en-US"/>
        </a:p>
      </dgm:t>
    </dgm:pt>
    <dgm:pt modelId="{506FFFFB-21CC-E448-B5EF-4E68DB423F8C}">
      <dgm:prSet/>
      <dgm:spPr/>
      <dgm:t>
        <a:bodyPr/>
        <a:lstStyle/>
        <a:p>
          <a:r>
            <a:rPr lang="en-US" baseline="0"/>
            <a:t>Transform the review text data into a dtm and fit the LDA model to the dtm.</a:t>
          </a:r>
          <a:endParaRPr lang="en-US"/>
        </a:p>
      </dgm:t>
    </dgm:pt>
    <dgm:pt modelId="{E6C8354A-AD11-764D-9A47-D9B9038BD80F}" type="parTrans" cxnId="{E7E685DF-66E6-A246-BCE3-B70A0E659AA5}">
      <dgm:prSet/>
      <dgm:spPr/>
      <dgm:t>
        <a:bodyPr/>
        <a:lstStyle/>
        <a:p>
          <a:endParaRPr lang="en-US"/>
        </a:p>
      </dgm:t>
    </dgm:pt>
    <dgm:pt modelId="{79E43BCB-70BA-8F44-8DFB-BC0EF30E6BF9}" type="sibTrans" cxnId="{E7E685DF-66E6-A246-BCE3-B70A0E659AA5}">
      <dgm:prSet/>
      <dgm:spPr/>
      <dgm:t>
        <a:bodyPr/>
        <a:lstStyle/>
        <a:p>
          <a:endParaRPr lang="en-US"/>
        </a:p>
      </dgm:t>
    </dgm:pt>
    <dgm:pt modelId="{F1D155F3-9F28-7444-BED5-C3C93DE2DCFE}">
      <dgm:prSet/>
      <dgm:spPr/>
      <dgm:t>
        <a:bodyPr/>
        <a:lstStyle/>
        <a:p>
          <a:r>
            <a:rPr lang="en-US" baseline="0"/>
            <a:t>Access the topics generated by LDA and retrieve the top words for each topic.</a:t>
          </a:r>
          <a:endParaRPr lang="en-US"/>
        </a:p>
      </dgm:t>
    </dgm:pt>
    <dgm:pt modelId="{4215AEF0-8E54-ED46-8AAF-F83167E00E51}" type="parTrans" cxnId="{D03C0811-A77F-CA43-ABFF-E822687E2D03}">
      <dgm:prSet/>
      <dgm:spPr/>
      <dgm:t>
        <a:bodyPr/>
        <a:lstStyle/>
        <a:p>
          <a:endParaRPr lang="en-US"/>
        </a:p>
      </dgm:t>
    </dgm:pt>
    <dgm:pt modelId="{E8497260-E961-1D49-8EF8-CA40577A69EF}" type="sibTrans" cxnId="{D03C0811-A77F-CA43-ABFF-E822687E2D03}">
      <dgm:prSet/>
      <dgm:spPr/>
      <dgm:t>
        <a:bodyPr/>
        <a:lstStyle/>
        <a:p>
          <a:endParaRPr lang="en-US"/>
        </a:p>
      </dgm:t>
    </dgm:pt>
    <dgm:pt modelId="{D74F20E6-E5B3-4F44-808D-B99D5C9C699C}">
      <dgm:prSet/>
      <dgm:spPr/>
      <dgm:t>
        <a:bodyPr/>
        <a:lstStyle/>
        <a:p>
          <a:r>
            <a:rPr lang="en-US" baseline="0">
              <a:solidFill>
                <a:schemeClr val="bg1"/>
              </a:solidFill>
            </a:rPr>
            <a:t>Apply the LDA model to the </a:t>
          </a:r>
          <a:r>
            <a:rPr lang="en-US" baseline="0" err="1">
              <a:solidFill>
                <a:schemeClr val="bg1"/>
              </a:solidFill>
            </a:rPr>
            <a:t>dtm</a:t>
          </a:r>
          <a:r>
            <a:rPr lang="en-US" baseline="0">
              <a:solidFill>
                <a:schemeClr val="bg1"/>
              </a:solidFill>
            </a:rPr>
            <a:t> to get topic probabilities for each review. Then, identify the topic with the highest probability for each review</a:t>
          </a:r>
          <a:r>
            <a:rPr lang="en-US">
              <a:solidFill>
                <a:schemeClr val="bg1"/>
              </a:solidFill>
              <a:latin typeface="Franklin Gothic Book" panose="020B0503020102020204"/>
            </a:rPr>
            <a:t>.</a:t>
          </a:r>
          <a:endParaRPr lang="en-US">
            <a:solidFill>
              <a:schemeClr val="bg1"/>
            </a:solidFill>
          </a:endParaRPr>
        </a:p>
      </dgm:t>
    </dgm:pt>
    <dgm:pt modelId="{4157A4D8-EDA6-354D-9C24-05A42B643AA7}" type="parTrans" cxnId="{A8FEA1CA-04EB-E84F-8703-0CF5CC066A0D}">
      <dgm:prSet/>
      <dgm:spPr/>
      <dgm:t>
        <a:bodyPr/>
        <a:lstStyle/>
        <a:p>
          <a:endParaRPr lang="en-US"/>
        </a:p>
      </dgm:t>
    </dgm:pt>
    <dgm:pt modelId="{20C85E0E-DB34-0948-86B4-5A9C8F85E2E3}" type="sibTrans" cxnId="{A8FEA1CA-04EB-E84F-8703-0CF5CC066A0D}">
      <dgm:prSet/>
      <dgm:spPr/>
      <dgm:t>
        <a:bodyPr/>
        <a:lstStyle/>
        <a:p>
          <a:endParaRPr lang="en-US"/>
        </a:p>
      </dgm:t>
    </dgm:pt>
    <dgm:pt modelId="{98415D4A-2571-0F43-8F43-40141B0D1F29}">
      <dgm:prSet/>
      <dgm:spPr/>
      <dgm:t>
        <a:bodyPr/>
        <a:lstStyle/>
        <a:p>
          <a:pPr rtl="0"/>
          <a:r>
            <a:rPr lang="en-US" baseline="0"/>
            <a:t>Create a dictionary that maps topic numbers to topic labels.</a:t>
          </a:r>
          <a:r>
            <a:rPr lang="en-US" baseline="0">
              <a:latin typeface="Franklin Gothic Book" panose="020B0503020102020204"/>
            </a:rPr>
            <a:t> </a:t>
          </a:r>
          <a:endParaRPr lang="en-US"/>
        </a:p>
      </dgm:t>
    </dgm:pt>
    <dgm:pt modelId="{B2A944A3-C255-7443-94E4-92F41560962F}" type="parTrans" cxnId="{4452CD40-F72A-364E-9765-B1ABF25B62A7}">
      <dgm:prSet/>
      <dgm:spPr/>
      <dgm:t>
        <a:bodyPr/>
        <a:lstStyle/>
        <a:p>
          <a:endParaRPr lang="en-US"/>
        </a:p>
      </dgm:t>
    </dgm:pt>
    <dgm:pt modelId="{5053D4F4-0A0F-A74E-B2FB-2463D8725EEA}" type="sibTrans" cxnId="{4452CD40-F72A-364E-9765-B1ABF25B62A7}">
      <dgm:prSet/>
      <dgm:spPr/>
      <dgm:t>
        <a:bodyPr/>
        <a:lstStyle/>
        <a:p>
          <a:endParaRPr lang="en-US"/>
        </a:p>
      </dgm:t>
    </dgm:pt>
    <dgm:pt modelId="{F2AD5CF1-1814-F44F-AE1E-4E39FDD7F093}" type="pres">
      <dgm:prSet presAssocID="{53E327E6-859F-DF46-8B38-135AFE913959}" presName="Name0" presStyleCnt="0">
        <dgm:presLayoutVars>
          <dgm:dir/>
          <dgm:resizeHandles val="exact"/>
        </dgm:presLayoutVars>
      </dgm:prSet>
      <dgm:spPr/>
    </dgm:pt>
    <dgm:pt modelId="{94A900FA-5A15-6B4F-ADDD-FE2AFC8E77C6}" type="pres">
      <dgm:prSet presAssocID="{AE8281C5-F211-8E46-B7D1-F1BEAE9470A5}" presName="node" presStyleLbl="node1" presStyleIdx="0" presStyleCnt="5">
        <dgm:presLayoutVars>
          <dgm:bulletEnabled val="1"/>
        </dgm:presLayoutVars>
      </dgm:prSet>
      <dgm:spPr/>
    </dgm:pt>
    <dgm:pt modelId="{9AFEEB47-B7B5-7A42-9731-B80BA5B5CE4F}" type="pres">
      <dgm:prSet presAssocID="{13E1FBC7-3985-C04E-816E-B606FA482FCF}" presName="sibTrans" presStyleLbl="sibTrans1D1" presStyleIdx="0" presStyleCnt="4"/>
      <dgm:spPr/>
    </dgm:pt>
    <dgm:pt modelId="{DFE90973-8493-704E-A638-4D09D5730DF0}" type="pres">
      <dgm:prSet presAssocID="{13E1FBC7-3985-C04E-816E-B606FA482FCF}" presName="connectorText" presStyleLbl="sibTrans1D1" presStyleIdx="0" presStyleCnt="4"/>
      <dgm:spPr/>
    </dgm:pt>
    <dgm:pt modelId="{7B538EC1-3181-4544-B975-755995EB0733}" type="pres">
      <dgm:prSet presAssocID="{506FFFFB-21CC-E448-B5EF-4E68DB423F8C}" presName="node" presStyleLbl="node1" presStyleIdx="1" presStyleCnt="5">
        <dgm:presLayoutVars>
          <dgm:bulletEnabled val="1"/>
        </dgm:presLayoutVars>
      </dgm:prSet>
      <dgm:spPr/>
    </dgm:pt>
    <dgm:pt modelId="{1FE19674-0A18-9445-929D-8609639FA522}" type="pres">
      <dgm:prSet presAssocID="{79E43BCB-70BA-8F44-8DFB-BC0EF30E6BF9}" presName="sibTrans" presStyleLbl="sibTrans1D1" presStyleIdx="1" presStyleCnt="4"/>
      <dgm:spPr/>
    </dgm:pt>
    <dgm:pt modelId="{E8A65C88-EB0E-7E42-8176-1FC6FD0F9EBF}" type="pres">
      <dgm:prSet presAssocID="{79E43BCB-70BA-8F44-8DFB-BC0EF30E6BF9}" presName="connectorText" presStyleLbl="sibTrans1D1" presStyleIdx="1" presStyleCnt="4"/>
      <dgm:spPr/>
    </dgm:pt>
    <dgm:pt modelId="{48C8D65E-7449-6C4B-BEA3-9771BB3987A4}" type="pres">
      <dgm:prSet presAssocID="{F1D155F3-9F28-7444-BED5-C3C93DE2DCFE}" presName="node" presStyleLbl="node1" presStyleIdx="2" presStyleCnt="5">
        <dgm:presLayoutVars>
          <dgm:bulletEnabled val="1"/>
        </dgm:presLayoutVars>
      </dgm:prSet>
      <dgm:spPr/>
    </dgm:pt>
    <dgm:pt modelId="{A3136BAE-6CD4-1540-9867-80B67073E65E}" type="pres">
      <dgm:prSet presAssocID="{E8497260-E961-1D49-8EF8-CA40577A69EF}" presName="sibTrans" presStyleLbl="sibTrans1D1" presStyleIdx="2" presStyleCnt="4"/>
      <dgm:spPr/>
    </dgm:pt>
    <dgm:pt modelId="{0015473A-5FD8-0C44-941C-5ABF3EBF25BA}" type="pres">
      <dgm:prSet presAssocID="{E8497260-E961-1D49-8EF8-CA40577A69EF}" presName="connectorText" presStyleLbl="sibTrans1D1" presStyleIdx="2" presStyleCnt="4"/>
      <dgm:spPr/>
    </dgm:pt>
    <dgm:pt modelId="{3FD93472-5443-ED45-853B-1D4CFE7FA522}" type="pres">
      <dgm:prSet presAssocID="{D74F20E6-E5B3-4F44-808D-B99D5C9C699C}" presName="node" presStyleLbl="node1" presStyleIdx="3" presStyleCnt="5" custScaleY="149629">
        <dgm:presLayoutVars>
          <dgm:bulletEnabled val="1"/>
        </dgm:presLayoutVars>
      </dgm:prSet>
      <dgm:spPr/>
    </dgm:pt>
    <dgm:pt modelId="{A7C6E566-F712-DE4E-80CD-1B90FF0E5E64}" type="pres">
      <dgm:prSet presAssocID="{20C85E0E-DB34-0948-86B4-5A9C8F85E2E3}" presName="sibTrans" presStyleLbl="sibTrans1D1" presStyleIdx="3" presStyleCnt="4"/>
      <dgm:spPr/>
    </dgm:pt>
    <dgm:pt modelId="{CA73A931-369D-E14C-9FC3-049C4345D2EF}" type="pres">
      <dgm:prSet presAssocID="{20C85E0E-DB34-0948-86B4-5A9C8F85E2E3}" presName="connectorText" presStyleLbl="sibTrans1D1" presStyleIdx="3" presStyleCnt="4"/>
      <dgm:spPr/>
    </dgm:pt>
    <dgm:pt modelId="{FAF6B92E-4BEE-354E-AA4D-45EE757CF174}" type="pres">
      <dgm:prSet presAssocID="{98415D4A-2571-0F43-8F43-40141B0D1F29}" presName="node" presStyleLbl="node1" presStyleIdx="4" presStyleCnt="5">
        <dgm:presLayoutVars>
          <dgm:bulletEnabled val="1"/>
        </dgm:presLayoutVars>
      </dgm:prSet>
      <dgm:spPr/>
    </dgm:pt>
  </dgm:ptLst>
  <dgm:cxnLst>
    <dgm:cxn modelId="{7AC9A000-1DD0-F84D-BBAD-9F9CCB21B2F0}" type="presOf" srcId="{79E43BCB-70BA-8F44-8DFB-BC0EF30E6BF9}" destId="{1FE19674-0A18-9445-929D-8609639FA522}" srcOrd="0" destOrd="0" presId="urn:microsoft.com/office/officeart/2016/7/layout/RepeatingBendingProcessNew"/>
    <dgm:cxn modelId="{1F60950B-7069-C341-B438-EB32E43212F5}" type="presOf" srcId="{53E327E6-859F-DF46-8B38-135AFE913959}" destId="{F2AD5CF1-1814-F44F-AE1E-4E39FDD7F093}" srcOrd="0" destOrd="0" presId="urn:microsoft.com/office/officeart/2016/7/layout/RepeatingBendingProcessNew"/>
    <dgm:cxn modelId="{D03C0811-A77F-CA43-ABFF-E822687E2D03}" srcId="{53E327E6-859F-DF46-8B38-135AFE913959}" destId="{F1D155F3-9F28-7444-BED5-C3C93DE2DCFE}" srcOrd="2" destOrd="0" parTransId="{4215AEF0-8E54-ED46-8AAF-F83167E00E51}" sibTransId="{E8497260-E961-1D49-8EF8-CA40577A69EF}"/>
    <dgm:cxn modelId="{0A7C6914-F594-E94F-993F-09E95FC8A1C5}" type="presOf" srcId="{D74F20E6-E5B3-4F44-808D-B99D5C9C699C}" destId="{3FD93472-5443-ED45-853B-1D4CFE7FA522}" srcOrd="0" destOrd="0" presId="urn:microsoft.com/office/officeart/2016/7/layout/RepeatingBendingProcessNew"/>
    <dgm:cxn modelId="{BD642F28-F921-5B45-861B-6DEED07B132B}" type="presOf" srcId="{98415D4A-2571-0F43-8F43-40141B0D1F29}" destId="{FAF6B92E-4BEE-354E-AA4D-45EE757CF174}" srcOrd="0" destOrd="0" presId="urn:microsoft.com/office/officeart/2016/7/layout/RepeatingBendingProcessNew"/>
    <dgm:cxn modelId="{4452CD40-F72A-364E-9765-B1ABF25B62A7}" srcId="{53E327E6-859F-DF46-8B38-135AFE913959}" destId="{98415D4A-2571-0F43-8F43-40141B0D1F29}" srcOrd="4" destOrd="0" parTransId="{B2A944A3-C255-7443-94E4-92F41560962F}" sibTransId="{5053D4F4-0A0F-A74E-B2FB-2463D8725EEA}"/>
    <dgm:cxn modelId="{5ED0D866-DF1D-4847-BBFB-39DA5AFDA9EE}" type="presOf" srcId="{F1D155F3-9F28-7444-BED5-C3C93DE2DCFE}" destId="{48C8D65E-7449-6C4B-BEA3-9771BB3987A4}" srcOrd="0" destOrd="0" presId="urn:microsoft.com/office/officeart/2016/7/layout/RepeatingBendingProcessNew"/>
    <dgm:cxn modelId="{61207579-39E0-2E49-862B-85099EDE1966}" type="presOf" srcId="{13E1FBC7-3985-C04E-816E-B606FA482FCF}" destId="{DFE90973-8493-704E-A638-4D09D5730DF0}" srcOrd="1" destOrd="0" presId="urn:microsoft.com/office/officeart/2016/7/layout/RepeatingBendingProcessNew"/>
    <dgm:cxn modelId="{62067E79-23EC-6040-BF41-330567067449}" type="presOf" srcId="{E8497260-E961-1D49-8EF8-CA40577A69EF}" destId="{0015473A-5FD8-0C44-941C-5ABF3EBF25BA}" srcOrd="1" destOrd="0" presId="urn:microsoft.com/office/officeart/2016/7/layout/RepeatingBendingProcessNew"/>
    <dgm:cxn modelId="{6FC98492-9251-754A-B175-91767E2FDDF0}" type="presOf" srcId="{506FFFFB-21CC-E448-B5EF-4E68DB423F8C}" destId="{7B538EC1-3181-4544-B975-755995EB0733}" srcOrd="0" destOrd="0" presId="urn:microsoft.com/office/officeart/2016/7/layout/RepeatingBendingProcessNew"/>
    <dgm:cxn modelId="{E893D19B-A945-5146-9F3A-7EBD65021A50}" type="presOf" srcId="{79E43BCB-70BA-8F44-8DFB-BC0EF30E6BF9}" destId="{E8A65C88-EB0E-7E42-8176-1FC6FD0F9EBF}" srcOrd="1" destOrd="0" presId="urn:microsoft.com/office/officeart/2016/7/layout/RepeatingBendingProcessNew"/>
    <dgm:cxn modelId="{75EE159F-AEF0-6642-BA78-425A187160F8}" type="presOf" srcId="{20C85E0E-DB34-0948-86B4-5A9C8F85E2E3}" destId="{A7C6E566-F712-DE4E-80CD-1B90FF0E5E64}" srcOrd="0" destOrd="0" presId="urn:microsoft.com/office/officeart/2016/7/layout/RepeatingBendingProcessNew"/>
    <dgm:cxn modelId="{90156FBC-A07E-734F-A6F0-014F3EE45DA0}" srcId="{53E327E6-859F-DF46-8B38-135AFE913959}" destId="{AE8281C5-F211-8E46-B7D1-F1BEAE9470A5}" srcOrd="0" destOrd="0" parTransId="{6B2338ED-0368-5247-BCD4-9716F4DBCDA2}" sibTransId="{13E1FBC7-3985-C04E-816E-B606FA482FCF}"/>
    <dgm:cxn modelId="{92599BBF-824A-C64C-8799-DA0DB5A83DB5}" type="presOf" srcId="{20C85E0E-DB34-0948-86B4-5A9C8F85E2E3}" destId="{CA73A931-369D-E14C-9FC3-049C4345D2EF}" srcOrd="1" destOrd="0" presId="urn:microsoft.com/office/officeart/2016/7/layout/RepeatingBendingProcessNew"/>
    <dgm:cxn modelId="{A8FEA1CA-04EB-E84F-8703-0CF5CC066A0D}" srcId="{53E327E6-859F-DF46-8B38-135AFE913959}" destId="{D74F20E6-E5B3-4F44-808D-B99D5C9C699C}" srcOrd="3" destOrd="0" parTransId="{4157A4D8-EDA6-354D-9C24-05A42B643AA7}" sibTransId="{20C85E0E-DB34-0948-86B4-5A9C8F85E2E3}"/>
    <dgm:cxn modelId="{E7E685DF-66E6-A246-BCE3-B70A0E659AA5}" srcId="{53E327E6-859F-DF46-8B38-135AFE913959}" destId="{506FFFFB-21CC-E448-B5EF-4E68DB423F8C}" srcOrd="1" destOrd="0" parTransId="{E6C8354A-AD11-764D-9A47-D9B9038BD80F}" sibTransId="{79E43BCB-70BA-8F44-8DFB-BC0EF30E6BF9}"/>
    <dgm:cxn modelId="{52ED54E4-F471-A148-9D07-561A28C4C92B}" type="presOf" srcId="{13E1FBC7-3985-C04E-816E-B606FA482FCF}" destId="{9AFEEB47-B7B5-7A42-9731-B80BA5B5CE4F}" srcOrd="0" destOrd="0" presId="urn:microsoft.com/office/officeart/2016/7/layout/RepeatingBendingProcessNew"/>
    <dgm:cxn modelId="{E001B9EC-EFEE-224F-AB47-5C32EF4349D9}" type="presOf" srcId="{AE8281C5-F211-8E46-B7D1-F1BEAE9470A5}" destId="{94A900FA-5A15-6B4F-ADDD-FE2AFC8E77C6}" srcOrd="0" destOrd="0" presId="urn:microsoft.com/office/officeart/2016/7/layout/RepeatingBendingProcessNew"/>
    <dgm:cxn modelId="{8C756EFC-F2CC-D045-BFFC-1D6DAB59B608}" type="presOf" srcId="{E8497260-E961-1D49-8EF8-CA40577A69EF}" destId="{A3136BAE-6CD4-1540-9867-80B67073E65E}" srcOrd="0" destOrd="0" presId="urn:microsoft.com/office/officeart/2016/7/layout/RepeatingBendingProcessNew"/>
    <dgm:cxn modelId="{ED57A82A-6C5E-CB4D-9C08-7CAB59A01B27}" type="presParOf" srcId="{F2AD5CF1-1814-F44F-AE1E-4E39FDD7F093}" destId="{94A900FA-5A15-6B4F-ADDD-FE2AFC8E77C6}" srcOrd="0" destOrd="0" presId="urn:microsoft.com/office/officeart/2016/7/layout/RepeatingBendingProcessNew"/>
    <dgm:cxn modelId="{D354EDE0-B7A7-434F-BC0E-6AEAD0474068}" type="presParOf" srcId="{F2AD5CF1-1814-F44F-AE1E-4E39FDD7F093}" destId="{9AFEEB47-B7B5-7A42-9731-B80BA5B5CE4F}" srcOrd="1" destOrd="0" presId="urn:microsoft.com/office/officeart/2016/7/layout/RepeatingBendingProcessNew"/>
    <dgm:cxn modelId="{69ABC330-9F36-FB4C-A900-C3FB981772FD}" type="presParOf" srcId="{9AFEEB47-B7B5-7A42-9731-B80BA5B5CE4F}" destId="{DFE90973-8493-704E-A638-4D09D5730DF0}" srcOrd="0" destOrd="0" presId="urn:microsoft.com/office/officeart/2016/7/layout/RepeatingBendingProcessNew"/>
    <dgm:cxn modelId="{65E46857-8380-D646-A9D5-67CAD2DDF34C}" type="presParOf" srcId="{F2AD5CF1-1814-F44F-AE1E-4E39FDD7F093}" destId="{7B538EC1-3181-4544-B975-755995EB0733}" srcOrd="2" destOrd="0" presId="urn:microsoft.com/office/officeart/2016/7/layout/RepeatingBendingProcessNew"/>
    <dgm:cxn modelId="{E6F3AC17-1B82-AC4C-A51B-0D43CEF7A4A8}" type="presParOf" srcId="{F2AD5CF1-1814-F44F-AE1E-4E39FDD7F093}" destId="{1FE19674-0A18-9445-929D-8609639FA522}" srcOrd="3" destOrd="0" presId="urn:microsoft.com/office/officeart/2016/7/layout/RepeatingBendingProcessNew"/>
    <dgm:cxn modelId="{1BA10F78-38AB-F549-8381-4279797FB2A2}" type="presParOf" srcId="{1FE19674-0A18-9445-929D-8609639FA522}" destId="{E8A65C88-EB0E-7E42-8176-1FC6FD0F9EBF}" srcOrd="0" destOrd="0" presId="urn:microsoft.com/office/officeart/2016/7/layout/RepeatingBendingProcessNew"/>
    <dgm:cxn modelId="{A0861F8F-1745-D342-99FD-77E268B67C51}" type="presParOf" srcId="{F2AD5CF1-1814-F44F-AE1E-4E39FDD7F093}" destId="{48C8D65E-7449-6C4B-BEA3-9771BB3987A4}" srcOrd="4" destOrd="0" presId="urn:microsoft.com/office/officeart/2016/7/layout/RepeatingBendingProcessNew"/>
    <dgm:cxn modelId="{98D585E3-AB9A-E14D-B8A1-BDE626353CF6}" type="presParOf" srcId="{F2AD5CF1-1814-F44F-AE1E-4E39FDD7F093}" destId="{A3136BAE-6CD4-1540-9867-80B67073E65E}" srcOrd="5" destOrd="0" presId="urn:microsoft.com/office/officeart/2016/7/layout/RepeatingBendingProcessNew"/>
    <dgm:cxn modelId="{99B87CE5-39B9-1F41-ADD8-E2B81422ED9B}" type="presParOf" srcId="{A3136BAE-6CD4-1540-9867-80B67073E65E}" destId="{0015473A-5FD8-0C44-941C-5ABF3EBF25BA}" srcOrd="0" destOrd="0" presId="urn:microsoft.com/office/officeart/2016/7/layout/RepeatingBendingProcessNew"/>
    <dgm:cxn modelId="{EA06A5E2-F67F-ED4D-BFF9-CEE6062FE657}" type="presParOf" srcId="{F2AD5CF1-1814-F44F-AE1E-4E39FDD7F093}" destId="{3FD93472-5443-ED45-853B-1D4CFE7FA522}" srcOrd="6" destOrd="0" presId="urn:microsoft.com/office/officeart/2016/7/layout/RepeatingBendingProcessNew"/>
    <dgm:cxn modelId="{B321D258-C538-4E4E-B92F-1499C1F0BACE}" type="presParOf" srcId="{F2AD5CF1-1814-F44F-AE1E-4E39FDD7F093}" destId="{A7C6E566-F712-DE4E-80CD-1B90FF0E5E64}" srcOrd="7" destOrd="0" presId="urn:microsoft.com/office/officeart/2016/7/layout/RepeatingBendingProcessNew"/>
    <dgm:cxn modelId="{24C4493D-017A-2147-BB6D-9AA16A46EA76}" type="presParOf" srcId="{A7C6E566-F712-DE4E-80CD-1B90FF0E5E64}" destId="{CA73A931-369D-E14C-9FC3-049C4345D2EF}" srcOrd="0" destOrd="0" presId="urn:microsoft.com/office/officeart/2016/7/layout/RepeatingBendingProcessNew"/>
    <dgm:cxn modelId="{479C5DA1-B1F5-774C-84DD-C42575665463}" type="presParOf" srcId="{F2AD5CF1-1814-F44F-AE1E-4E39FDD7F093}" destId="{FAF6B92E-4BEE-354E-AA4D-45EE757CF174}"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79B43-5B29-4492-978B-8BCAA821D761}">
      <dsp:nvSpPr>
        <dsp:cNvPr id="0" name=""/>
        <dsp:cNvSpPr/>
      </dsp:nvSpPr>
      <dsp:spPr>
        <a:xfrm>
          <a:off x="0" y="4883"/>
          <a:ext cx="5959475" cy="16090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61CDC-83D2-40B0-8374-FEBA7B3BB3CD}">
      <dsp:nvSpPr>
        <dsp:cNvPr id="0" name=""/>
        <dsp:cNvSpPr/>
      </dsp:nvSpPr>
      <dsp:spPr>
        <a:xfrm>
          <a:off x="486725" y="366910"/>
          <a:ext cx="885820" cy="8849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40B6844-78C3-48C3-95F6-CBA54C1A50FC}">
      <dsp:nvSpPr>
        <dsp:cNvPr id="0" name=""/>
        <dsp:cNvSpPr/>
      </dsp:nvSpPr>
      <dsp:spPr>
        <a:xfrm>
          <a:off x="1859271" y="4883"/>
          <a:ext cx="3977504" cy="161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53" tIns="170453" rIns="170453" bIns="170453" numCol="1" spcCol="1270" anchor="ctr" anchorCtr="0">
          <a:noAutofit/>
        </a:bodyPr>
        <a:lstStyle/>
        <a:p>
          <a:pPr marL="0" lvl="0" indent="0" algn="l" defTabSz="622300">
            <a:lnSpc>
              <a:spcPct val="100000"/>
            </a:lnSpc>
            <a:spcBef>
              <a:spcPct val="0"/>
            </a:spcBef>
            <a:spcAft>
              <a:spcPct val="35000"/>
            </a:spcAft>
            <a:buNone/>
          </a:pPr>
          <a:r>
            <a:rPr lang="en-US" sz="1400" kern="1200"/>
            <a:t>Hotel reviews are gold mine of customer insights for any hotel business. Also, its importance increases by many folds since majority of the future customers rely on the peer reviews while finalizing their stay. Travel planning and hotel booking on website has become one of an important commercial use.</a:t>
          </a:r>
        </a:p>
      </dsp:txBody>
      <dsp:txXfrm>
        <a:off x="1859271" y="4883"/>
        <a:ext cx="3977504" cy="1610582"/>
      </dsp:txXfrm>
    </dsp:sp>
    <dsp:sp modelId="{F836BF73-8007-4076-985A-C39BCDA6FCDB}">
      <dsp:nvSpPr>
        <dsp:cNvPr id="0" name=""/>
        <dsp:cNvSpPr/>
      </dsp:nvSpPr>
      <dsp:spPr>
        <a:xfrm>
          <a:off x="0" y="1983599"/>
          <a:ext cx="5959475" cy="16090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D5AE1E-7862-41CC-B36A-99B01EE9B251}">
      <dsp:nvSpPr>
        <dsp:cNvPr id="0" name=""/>
        <dsp:cNvSpPr/>
      </dsp:nvSpPr>
      <dsp:spPr>
        <a:xfrm>
          <a:off x="486725" y="2345626"/>
          <a:ext cx="885820" cy="8849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711F38A-AB99-4FB2-AD90-748E106C5F9C}">
      <dsp:nvSpPr>
        <dsp:cNvPr id="0" name=""/>
        <dsp:cNvSpPr/>
      </dsp:nvSpPr>
      <dsp:spPr>
        <a:xfrm>
          <a:off x="1859271" y="1983599"/>
          <a:ext cx="3977504" cy="161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53" tIns="170453" rIns="170453" bIns="170453" numCol="1" spcCol="1270" anchor="ctr" anchorCtr="0">
          <a:noAutofit/>
        </a:bodyPr>
        <a:lstStyle/>
        <a:p>
          <a:pPr marL="0" lvl="0" indent="0" algn="l" defTabSz="622300">
            <a:lnSpc>
              <a:spcPct val="100000"/>
            </a:lnSpc>
            <a:spcBef>
              <a:spcPct val="0"/>
            </a:spcBef>
            <a:spcAft>
              <a:spcPct val="35000"/>
            </a:spcAft>
            <a:buNone/>
          </a:pPr>
          <a:r>
            <a:rPr lang="en-US" sz="1400" kern="1200"/>
            <a:t>We consider the problem of classifying a hotel review as a positive or negative and thereby analyzing the sentiment of a customer.</a:t>
          </a:r>
        </a:p>
      </dsp:txBody>
      <dsp:txXfrm>
        <a:off x="1859271" y="1983599"/>
        <a:ext cx="3977504" cy="1610582"/>
      </dsp:txXfrm>
    </dsp:sp>
    <dsp:sp modelId="{D582DB8B-C8F6-4402-9A42-807A27F1A404}">
      <dsp:nvSpPr>
        <dsp:cNvPr id="0" name=""/>
        <dsp:cNvSpPr/>
      </dsp:nvSpPr>
      <dsp:spPr>
        <a:xfrm>
          <a:off x="0" y="3962315"/>
          <a:ext cx="5959475" cy="16090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C95AB8-AD1A-423A-974B-0A38009BB4F3}">
      <dsp:nvSpPr>
        <dsp:cNvPr id="0" name=""/>
        <dsp:cNvSpPr/>
      </dsp:nvSpPr>
      <dsp:spPr>
        <a:xfrm>
          <a:off x="486725" y="4324342"/>
          <a:ext cx="885820" cy="8849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5735269-863B-4B58-A129-7BCA52F08B39}">
      <dsp:nvSpPr>
        <dsp:cNvPr id="0" name=""/>
        <dsp:cNvSpPr/>
      </dsp:nvSpPr>
      <dsp:spPr>
        <a:xfrm>
          <a:off x="1859271" y="3962315"/>
          <a:ext cx="3977504" cy="1610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53" tIns="170453" rIns="170453" bIns="170453" numCol="1" spcCol="1270" anchor="ctr" anchorCtr="0">
          <a:noAutofit/>
        </a:bodyPr>
        <a:lstStyle/>
        <a:p>
          <a:pPr marL="0" lvl="0" indent="0" algn="l" defTabSz="622300">
            <a:lnSpc>
              <a:spcPct val="100000"/>
            </a:lnSpc>
            <a:spcBef>
              <a:spcPct val="0"/>
            </a:spcBef>
            <a:spcAft>
              <a:spcPct val="35000"/>
            </a:spcAft>
            <a:buNone/>
          </a:pPr>
          <a:r>
            <a:rPr lang="en-US" sz="1400" b="0" i="0" u="none" kern="1200"/>
            <a:t>We address the challenge of classifying TripAdvisor hotel reviews into specific topics to provide users with detailed insights into the areas they are interested in exploring. </a:t>
          </a:r>
          <a:endParaRPr lang="en-US" sz="1400" kern="1200"/>
        </a:p>
      </dsp:txBody>
      <dsp:txXfrm>
        <a:off x="1859271" y="3962315"/>
        <a:ext cx="3977504" cy="16105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8E7F0-AEDB-45B6-9B20-2CABB426A35C}">
      <dsp:nvSpPr>
        <dsp:cNvPr id="0" name=""/>
        <dsp:cNvSpPr/>
      </dsp:nvSpPr>
      <dsp:spPr>
        <a:xfrm>
          <a:off x="2967844" y="697018"/>
          <a:ext cx="536414" cy="91440"/>
        </a:xfrm>
        <a:custGeom>
          <a:avLst/>
          <a:gdLst/>
          <a:ahLst/>
          <a:cxnLst/>
          <a:rect l="0" t="0" r="0" b="0"/>
          <a:pathLst>
            <a:path>
              <a:moveTo>
                <a:pt x="0" y="45720"/>
              </a:moveTo>
              <a:lnTo>
                <a:pt x="536414" y="45720"/>
              </a:lnTo>
            </a:path>
          </a:pathLst>
        </a:custGeom>
        <a:noFill/>
        <a:ln w="6350" cap="flat" cmpd="sng" algn="in">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1876" y="739903"/>
        <a:ext cx="28350" cy="5670"/>
      </dsp:txXfrm>
    </dsp:sp>
    <dsp:sp modelId="{385825C4-B404-4755-A690-A2236EE7D479}">
      <dsp:nvSpPr>
        <dsp:cNvPr id="0" name=""/>
        <dsp:cNvSpPr/>
      </dsp:nvSpPr>
      <dsp:spPr>
        <a:xfrm>
          <a:off x="504365" y="3154"/>
          <a:ext cx="2465279" cy="1479167"/>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801" tIns="126802" rIns="120801" bIns="126802" numCol="1" spcCol="1270" anchor="ctr" anchorCtr="0">
          <a:noAutofit/>
        </a:bodyPr>
        <a:lstStyle/>
        <a:p>
          <a:pPr marL="0" lvl="0" indent="0" algn="ctr" defTabSz="577850">
            <a:lnSpc>
              <a:spcPct val="90000"/>
            </a:lnSpc>
            <a:spcBef>
              <a:spcPct val="0"/>
            </a:spcBef>
            <a:spcAft>
              <a:spcPct val="35000"/>
            </a:spcAft>
            <a:buNone/>
          </a:pPr>
          <a:r>
            <a:rPr lang="en-US" sz="1300" kern="1200"/>
            <a:t>Remove ‘</a:t>
          </a:r>
          <a:r>
            <a:rPr lang="en-US" sz="1300" b="1" kern="1200"/>
            <a:t>empty</a:t>
          </a:r>
          <a:r>
            <a:rPr lang="en-US" sz="1300" kern="1200"/>
            <a:t>’ review and words with only 1 letter</a:t>
          </a:r>
        </a:p>
      </dsp:txBody>
      <dsp:txXfrm>
        <a:off x="504365" y="3154"/>
        <a:ext cx="2465279" cy="1479167"/>
      </dsp:txXfrm>
    </dsp:sp>
    <dsp:sp modelId="{C2555ED1-D985-4F08-B5F1-F70611D2BBC4}">
      <dsp:nvSpPr>
        <dsp:cNvPr id="0" name=""/>
        <dsp:cNvSpPr/>
      </dsp:nvSpPr>
      <dsp:spPr>
        <a:xfrm>
          <a:off x="1737005" y="1480521"/>
          <a:ext cx="3032293" cy="536414"/>
        </a:xfrm>
        <a:custGeom>
          <a:avLst/>
          <a:gdLst/>
          <a:ahLst/>
          <a:cxnLst/>
          <a:rect l="0" t="0" r="0" b="0"/>
          <a:pathLst>
            <a:path>
              <a:moveTo>
                <a:pt x="3032293" y="0"/>
              </a:moveTo>
              <a:lnTo>
                <a:pt x="3032293" y="285307"/>
              </a:lnTo>
              <a:lnTo>
                <a:pt x="0" y="285307"/>
              </a:lnTo>
              <a:lnTo>
                <a:pt x="0" y="536414"/>
              </a:lnTo>
            </a:path>
          </a:pathLst>
        </a:custGeom>
        <a:noFill/>
        <a:ln w="6350" cap="flat" cmpd="sng" algn="in">
          <a:solidFill>
            <a:schemeClr val="accent2">
              <a:hueOff val="0"/>
              <a:satOff val="0"/>
              <a:lumOff val="-274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030" y="1745894"/>
        <a:ext cx="154242" cy="5670"/>
      </dsp:txXfrm>
    </dsp:sp>
    <dsp:sp modelId="{126802E8-5AB4-4AB3-851F-D9F469B47D29}">
      <dsp:nvSpPr>
        <dsp:cNvPr id="0" name=""/>
        <dsp:cNvSpPr/>
      </dsp:nvSpPr>
      <dsp:spPr>
        <a:xfrm>
          <a:off x="3536659" y="3154"/>
          <a:ext cx="2465279" cy="1479167"/>
        </a:xfrm>
        <a:prstGeom prst="rect">
          <a:avLst/>
        </a:prstGeom>
        <a:solidFill>
          <a:schemeClr val="accent2">
            <a:hueOff val="0"/>
            <a:satOff val="0"/>
            <a:lumOff val="-2196"/>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801" tIns="126802" rIns="120801" bIns="126802" numCol="1" spcCol="1270" anchor="ctr" anchorCtr="0">
          <a:noAutofit/>
        </a:bodyPr>
        <a:lstStyle/>
        <a:p>
          <a:pPr marL="0" lvl="0" indent="0" algn="ctr" defTabSz="577850">
            <a:lnSpc>
              <a:spcPct val="90000"/>
            </a:lnSpc>
            <a:spcBef>
              <a:spcPct val="0"/>
            </a:spcBef>
            <a:spcAft>
              <a:spcPct val="35000"/>
            </a:spcAft>
            <a:buNone/>
          </a:pPr>
          <a:r>
            <a:rPr lang="en-US" sz="1300" b="1" kern="1200"/>
            <a:t>Lower </a:t>
          </a:r>
          <a:r>
            <a:rPr lang="en-US" sz="1300" kern="1200"/>
            <a:t>all text</a:t>
          </a:r>
        </a:p>
      </dsp:txBody>
      <dsp:txXfrm>
        <a:off x="3536659" y="3154"/>
        <a:ext cx="2465279" cy="1479167"/>
      </dsp:txXfrm>
    </dsp:sp>
    <dsp:sp modelId="{5F423BB7-2C4F-4FAF-BFB7-09C9D0B7C8C9}">
      <dsp:nvSpPr>
        <dsp:cNvPr id="0" name=""/>
        <dsp:cNvSpPr/>
      </dsp:nvSpPr>
      <dsp:spPr>
        <a:xfrm>
          <a:off x="2967844" y="2743200"/>
          <a:ext cx="536414" cy="91440"/>
        </a:xfrm>
        <a:custGeom>
          <a:avLst/>
          <a:gdLst/>
          <a:ahLst/>
          <a:cxnLst/>
          <a:rect l="0" t="0" r="0" b="0"/>
          <a:pathLst>
            <a:path>
              <a:moveTo>
                <a:pt x="0" y="45720"/>
              </a:moveTo>
              <a:lnTo>
                <a:pt x="536414" y="45720"/>
              </a:lnTo>
            </a:path>
          </a:pathLst>
        </a:custGeom>
        <a:noFill/>
        <a:ln w="6350" cap="flat" cmpd="sng" algn="in">
          <a:solidFill>
            <a:schemeClr val="accent2">
              <a:hueOff val="0"/>
              <a:satOff val="0"/>
              <a:lumOff val="-549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1876" y="2786084"/>
        <a:ext cx="28350" cy="5670"/>
      </dsp:txXfrm>
    </dsp:sp>
    <dsp:sp modelId="{8B03A16C-4248-4452-A0FE-3685211CC106}">
      <dsp:nvSpPr>
        <dsp:cNvPr id="0" name=""/>
        <dsp:cNvSpPr/>
      </dsp:nvSpPr>
      <dsp:spPr>
        <a:xfrm>
          <a:off x="504365" y="2049336"/>
          <a:ext cx="2465279" cy="1479167"/>
        </a:xfrm>
        <a:prstGeom prst="rect">
          <a:avLst/>
        </a:prstGeom>
        <a:solidFill>
          <a:schemeClr val="accent2">
            <a:hueOff val="0"/>
            <a:satOff val="0"/>
            <a:lumOff val="-439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801" tIns="126802" rIns="120801" bIns="126802" numCol="1" spcCol="1270" anchor="ctr" anchorCtr="0">
          <a:noAutofit/>
        </a:bodyPr>
        <a:lstStyle/>
        <a:p>
          <a:pPr marL="0" lvl="0" indent="0" algn="ctr" defTabSz="577850">
            <a:lnSpc>
              <a:spcPct val="90000"/>
            </a:lnSpc>
            <a:spcBef>
              <a:spcPct val="0"/>
            </a:spcBef>
            <a:spcAft>
              <a:spcPct val="35000"/>
            </a:spcAft>
            <a:buNone/>
          </a:pPr>
          <a:r>
            <a:rPr lang="en-US" sz="1300" b="1" kern="1200"/>
            <a:t>Tokenize</a:t>
          </a:r>
          <a:r>
            <a:rPr lang="en-US" sz="1300" kern="1200"/>
            <a:t> and </a:t>
          </a:r>
          <a:r>
            <a:rPr lang="en-US" sz="1300" b="1" kern="1200"/>
            <a:t>split </a:t>
          </a:r>
          <a:r>
            <a:rPr lang="en-US" sz="1300" kern="1200"/>
            <a:t>text to words</a:t>
          </a:r>
        </a:p>
      </dsp:txBody>
      <dsp:txXfrm>
        <a:off x="504365" y="2049336"/>
        <a:ext cx="2465279" cy="1479167"/>
      </dsp:txXfrm>
    </dsp:sp>
    <dsp:sp modelId="{ABC49404-C54F-4EEB-A94F-C8DDB895BDBE}">
      <dsp:nvSpPr>
        <dsp:cNvPr id="0" name=""/>
        <dsp:cNvSpPr/>
      </dsp:nvSpPr>
      <dsp:spPr>
        <a:xfrm>
          <a:off x="1737005" y="3526703"/>
          <a:ext cx="3032293" cy="536414"/>
        </a:xfrm>
        <a:custGeom>
          <a:avLst/>
          <a:gdLst/>
          <a:ahLst/>
          <a:cxnLst/>
          <a:rect l="0" t="0" r="0" b="0"/>
          <a:pathLst>
            <a:path>
              <a:moveTo>
                <a:pt x="3032293" y="0"/>
              </a:moveTo>
              <a:lnTo>
                <a:pt x="3032293" y="285307"/>
              </a:lnTo>
              <a:lnTo>
                <a:pt x="0" y="285307"/>
              </a:lnTo>
              <a:lnTo>
                <a:pt x="0" y="536414"/>
              </a:lnTo>
            </a:path>
          </a:pathLst>
        </a:custGeom>
        <a:noFill/>
        <a:ln w="6350" cap="flat" cmpd="sng" algn="in">
          <a:solidFill>
            <a:schemeClr val="accent2">
              <a:hueOff val="0"/>
              <a:satOff val="0"/>
              <a:lumOff val="-823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030" y="3792075"/>
        <a:ext cx="154242" cy="5670"/>
      </dsp:txXfrm>
    </dsp:sp>
    <dsp:sp modelId="{C8F21A45-2C85-48D1-82AD-7F9AEC2A1E52}">
      <dsp:nvSpPr>
        <dsp:cNvPr id="0" name=""/>
        <dsp:cNvSpPr/>
      </dsp:nvSpPr>
      <dsp:spPr>
        <a:xfrm>
          <a:off x="3536659" y="2049336"/>
          <a:ext cx="2465279" cy="1479167"/>
        </a:xfrm>
        <a:prstGeom prst="rect">
          <a:avLst/>
        </a:prstGeom>
        <a:solidFill>
          <a:schemeClr val="accent2">
            <a:hueOff val="0"/>
            <a:satOff val="0"/>
            <a:lumOff val="-6588"/>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801" tIns="126802" rIns="120801" bIns="126802" numCol="1" spcCol="1270" anchor="ctr" anchorCtr="0">
          <a:noAutofit/>
        </a:bodyPr>
        <a:lstStyle/>
        <a:p>
          <a:pPr marL="0" lvl="0" indent="0" algn="ctr" defTabSz="577850">
            <a:lnSpc>
              <a:spcPct val="90000"/>
            </a:lnSpc>
            <a:spcBef>
              <a:spcPct val="0"/>
            </a:spcBef>
            <a:spcAft>
              <a:spcPct val="35000"/>
            </a:spcAft>
            <a:buNone/>
          </a:pPr>
          <a:r>
            <a:rPr lang="en-US" sz="1300" kern="1200"/>
            <a:t>Remove </a:t>
          </a:r>
          <a:r>
            <a:rPr lang="en-US" sz="1300" b="1" kern="1200"/>
            <a:t>numbers </a:t>
          </a:r>
          <a:r>
            <a:rPr lang="en-US" sz="1300" kern="1200"/>
            <a:t>and </a:t>
          </a:r>
          <a:r>
            <a:rPr lang="en-US" sz="1300" b="1" kern="1200"/>
            <a:t>stop words </a:t>
          </a:r>
          <a:r>
            <a:rPr lang="en-US" sz="1300" kern="1200"/>
            <a:t>( ‘a’, ‘an’, ‘the’, ‘of’, ‘in’, etc.), to help </a:t>
          </a:r>
          <a:r>
            <a:rPr lang="en-US" sz="1300" b="1" kern="1200"/>
            <a:t>improve accuracy </a:t>
          </a:r>
          <a:r>
            <a:rPr lang="en-US" sz="1300" kern="1200"/>
            <a:t>to give more focus to the important information</a:t>
          </a:r>
        </a:p>
      </dsp:txBody>
      <dsp:txXfrm>
        <a:off x="3536659" y="2049336"/>
        <a:ext cx="2465279" cy="1479167"/>
      </dsp:txXfrm>
    </dsp:sp>
    <dsp:sp modelId="{739B2B69-5A82-4785-B54F-A0191914C329}">
      <dsp:nvSpPr>
        <dsp:cNvPr id="0" name=""/>
        <dsp:cNvSpPr/>
      </dsp:nvSpPr>
      <dsp:spPr>
        <a:xfrm>
          <a:off x="2967844" y="4789381"/>
          <a:ext cx="536414" cy="91440"/>
        </a:xfrm>
        <a:custGeom>
          <a:avLst/>
          <a:gdLst/>
          <a:ahLst/>
          <a:cxnLst/>
          <a:rect l="0" t="0" r="0" b="0"/>
          <a:pathLst>
            <a:path>
              <a:moveTo>
                <a:pt x="0" y="45720"/>
              </a:moveTo>
              <a:lnTo>
                <a:pt x="536414" y="45720"/>
              </a:lnTo>
            </a:path>
          </a:pathLst>
        </a:custGeom>
        <a:noFill/>
        <a:ln w="6350" cap="flat" cmpd="sng" algn="in">
          <a:solidFill>
            <a:schemeClr val="accent2">
              <a:hueOff val="0"/>
              <a:satOff val="0"/>
              <a:lumOff val="-1098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1876" y="4832266"/>
        <a:ext cx="28350" cy="5670"/>
      </dsp:txXfrm>
    </dsp:sp>
    <dsp:sp modelId="{2B3287EF-D509-49B2-BC0F-DBB318AC8530}">
      <dsp:nvSpPr>
        <dsp:cNvPr id="0" name=""/>
        <dsp:cNvSpPr/>
      </dsp:nvSpPr>
      <dsp:spPr>
        <a:xfrm>
          <a:off x="504365" y="4095518"/>
          <a:ext cx="2465279" cy="1479167"/>
        </a:xfrm>
        <a:prstGeom prst="rect">
          <a:avLst/>
        </a:prstGeom>
        <a:solidFill>
          <a:schemeClr val="accent2">
            <a:hueOff val="0"/>
            <a:satOff val="0"/>
            <a:lumOff val="-8784"/>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801" tIns="126802" rIns="120801" bIns="126802" numCol="1" spcCol="1270" anchor="ctr" anchorCtr="0">
          <a:noAutofit/>
        </a:bodyPr>
        <a:lstStyle/>
        <a:p>
          <a:pPr marL="0" lvl="0" indent="0" algn="ctr" defTabSz="577850" rtl="0">
            <a:lnSpc>
              <a:spcPct val="90000"/>
            </a:lnSpc>
            <a:spcBef>
              <a:spcPct val="0"/>
            </a:spcBef>
            <a:spcAft>
              <a:spcPct val="35000"/>
            </a:spcAft>
            <a:buNone/>
          </a:pPr>
          <a:r>
            <a:rPr lang="en-US" sz="1300" b="1" kern="1200"/>
            <a:t>Part-of-Speech (POS) tagging</a:t>
          </a:r>
          <a:r>
            <a:rPr lang="en-US" sz="1300" kern="1200"/>
            <a:t>: Categorizing words in a text (corpus) in correspondence with a particular part of speech, depending on the definition of the word</a:t>
          </a:r>
          <a:r>
            <a:rPr lang="en-US" sz="1300" kern="1200">
              <a:latin typeface="Franklin Gothic Book" panose="020B0503020102020204"/>
            </a:rPr>
            <a:t> </a:t>
          </a:r>
          <a:endParaRPr lang="en-US" sz="1300" kern="1200"/>
        </a:p>
      </dsp:txBody>
      <dsp:txXfrm>
        <a:off x="504365" y="4095518"/>
        <a:ext cx="2465279" cy="1479167"/>
      </dsp:txXfrm>
    </dsp:sp>
    <dsp:sp modelId="{EDA323CA-C44D-4098-820E-0A09F61C8779}">
      <dsp:nvSpPr>
        <dsp:cNvPr id="0" name=""/>
        <dsp:cNvSpPr/>
      </dsp:nvSpPr>
      <dsp:spPr>
        <a:xfrm>
          <a:off x="3536659" y="4095518"/>
          <a:ext cx="2465279" cy="1479167"/>
        </a:xfrm>
        <a:prstGeom prst="rect">
          <a:avLst/>
        </a:prstGeom>
        <a:solidFill>
          <a:schemeClr val="accent2">
            <a:hueOff val="0"/>
            <a:satOff val="0"/>
            <a:lumOff val="-1098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801" tIns="126802" rIns="120801" bIns="126802" numCol="1" spcCol="1270" anchor="ctr" anchorCtr="0">
          <a:noAutofit/>
        </a:bodyPr>
        <a:lstStyle/>
        <a:p>
          <a:pPr marL="0" lvl="0" indent="0" algn="ctr" defTabSz="577850">
            <a:lnSpc>
              <a:spcPct val="90000"/>
            </a:lnSpc>
            <a:spcBef>
              <a:spcPct val="0"/>
            </a:spcBef>
            <a:spcAft>
              <a:spcPct val="35000"/>
            </a:spcAft>
            <a:buNone/>
          </a:pPr>
          <a:r>
            <a:rPr lang="en-US" sz="1300" b="1" kern="1200"/>
            <a:t>Lemmatize the text</a:t>
          </a:r>
          <a:r>
            <a:rPr lang="en-US" sz="1300" kern="1200"/>
            <a:t>: transform every word into their root form (caring to care)</a:t>
          </a:r>
        </a:p>
      </dsp:txBody>
      <dsp:txXfrm>
        <a:off x="3536659" y="4095518"/>
        <a:ext cx="2465279" cy="14791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6D8D9-900D-4295-ACD0-5C1A89D7DC76}">
      <dsp:nvSpPr>
        <dsp:cNvPr id="0" name=""/>
        <dsp:cNvSpPr/>
      </dsp:nvSpPr>
      <dsp:spPr>
        <a:xfrm>
          <a:off x="2046459" y="895744"/>
          <a:ext cx="440060" cy="91440"/>
        </a:xfrm>
        <a:custGeom>
          <a:avLst/>
          <a:gdLst/>
          <a:ahLst/>
          <a:cxnLst/>
          <a:rect l="0" t="0" r="0" b="0"/>
          <a:pathLst>
            <a:path>
              <a:moveTo>
                <a:pt x="0" y="45720"/>
              </a:moveTo>
              <a:lnTo>
                <a:pt x="440060" y="45720"/>
              </a:lnTo>
            </a:path>
          </a:pathLst>
        </a:custGeom>
        <a:noFill/>
        <a:ln w="6350" cap="flat" cmpd="sng" algn="in">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4723" y="939111"/>
        <a:ext cx="23533" cy="4706"/>
      </dsp:txXfrm>
    </dsp:sp>
    <dsp:sp modelId="{DE2DA327-AC3A-412E-8A57-631C59644323}">
      <dsp:nvSpPr>
        <dsp:cNvPr id="0" name=""/>
        <dsp:cNvSpPr/>
      </dsp:nvSpPr>
      <dsp:spPr>
        <a:xfrm>
          <a:off x="1910" y="327560"/>
          <a:ext cx="2046349" cy="1227809"/>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273" tIns="105254" rIns="100273" bIns="105254" numCol="1" spcCol="1270" anchor="ctr" anchorCtr="0">
          <a:noAutofit/>
        </a:bodyPr>
        <a:lstStyle/>
        <a:p>
          <a:pPr marL="0" lvl="0" indent="0" algn="ctr" defTabSz="622300">
            <a:lnSpc>
              <a:spcPct val="90000"/>
            </a:lnSpc>
            <a:spcBef>
              <a:spcPct val="0"/>
            </a:spcBef>
            <a:spcAft>
              <a:spcPct val="35000"/>
            </a:spcAft>
            <a:buNone/>
          </a:pPr>
          <a:r>
            <a:rPr lang="en-US" sz="1400" kern="1200" baseline="0"/>
            <a:t>Load the dataset using pandas.</a:t>
          </a:r>
          <a:endParaRPr lang="en-US" sz="1400" kern="1200"/>
        </a:p>
      </dsp:txBody>
      <dsp:txXfrm>
        <a:off x="1910" y="327560"/>
        <a:ext cx="2046349" cy="1227809"/>
      </dsp:txXfrm>
    </dsp:sp>
    <dsp:sp modelId="{53EA7090-644C-42A3-A94E-1649AD834D6B}">
      <dsp:nvSpPr>
        <dsp:cNvPr id="0" name=""/>
        <dsp:cNvSpPr/>
      </dsp:nvSpPr>
      <dsp:spPr>
        <a:xfrm>
          <a:off x="4563469" y="895744"/>
          <a:ext cx="440060" cy="91440"/>
        </a:xfrm>
        <a:custGeom>
          <a:avLst/>
          <a:gdLst/>
          <a:ahLst/>
          <a:cxnLst/>
          <a:rect l="0" t="0" r="0" b="0"/>
          <a:pathLst>
            <a:path>
              <a:moveTo>
                <a:pt x="0" y="45720"/>
              </a:moveTo>
              <a:lnTo>
                <a:pt x="440060" y="45720"/>
              </a:lnTo>
            </a:path>
          </a:pathLst>
        </a:custGeom>
        <a:noFill/>
        <a:ln w="6350" cap="flat" cmpd="sng" algn="in">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71733" y="939111"/>
        <a:ext cx="23533" cy="4706"/>
      </dsp:txXfrm>
    </dsp:sp>
    <dsp:sp modelId="{1FFDDFD2-3BD1-4B2C-B127-3DB9239B9B96}">
      <dsp:nvSpPr>
        <dsp:cNvPr id="0" name=""/>
        <dsp:cNvSpPr/>
      </dsp:nvSpPr>
      <dsp:spPr>
        <a:xfrm>
          <a:off x="2518920" y="327560"/>
          <a:ext cx="2046349" cy="1227809"/>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273" tIns="105254" rIns="100273" bIns="105254" numCol="1" spcCol="1270" anchor="ctr" anchorCtr="0">
          <a:noAutofit/>
        </a:bodyPr>
        <a:lstStyle/>
        <a:p>
          <a:pPr marL="0" lvl="0" indent="0" algn="ctr" defTabSz="622300">
            <a:lnSpc>
              <a:spcPct val="90000"/>
            </a:lnSpc>
            <a:spcBef>
              <a:spcPct val="0"/>
            </a:spcBef>
            <a:spcAft>
              <a:spcPct val="35000"/>
            </a:spcAft>
            <a:buNone/>
          </a:pPr>
          <a:r>
            <a:rPr lang="en-US" sz="1400" i="0" kern="1200" baseline="0"/>
            <a:t>Clean the reviews by applying techniques such as lowercasing, removing punctuation, and handling stopwords.</a:t>
          </a:r>
          <a:endParaRPr lang="en-US" sz="1400" kern="1200"/>
        </a:p>
      </dsp:txBody>
      <dsp:txXfrm>
        <a:off x="2518920" y="327560"/>
        <a:ext cx="2046349" cy="1227809"/>
      </dsp:txXfrm>
    </dsp:sp>
    <dsp:sp modelId="{39B0692F-530C-49E5-B6B0-CA53118797BA}">
      <dsp:nvSpPr>
        <dsp:cNvPr id="0" name=""/>
        <dsp:cNvSpPr/>
      </dsp:nvSpPr>
      <dsp:spPr>
        <a:xfrm>
          <a:off x="7080479" y="895744"/>
          <a:ext cx="440060" cy="91440"/>
        </a:xfrm>
        <a:custGeom>
          <a:avLst/>
          <a:gdLst/>
          <a:ahLst/>
          <a:cxnLst/>
          <a:rect l="0" t="0" r="0" b="0"/>
          <a:pathLst>
            <a:path>
              <a:moveTo>
                <a:pt x="0" y="45720"/>
              </a:moveTo>
              <a:lnTo>
                <a:pt x="440060" y="45720"/>
              </a:lnTo>
            </a:path>
          </a:pathLst>
        </a:custGeom>
        <a:noFill/>
        <a:ln w="6350" cap="flat" cmpd="sng" algn="in">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88743" y="939111"/>
        <a:ext cx="23533" cy="4706"/>
      </dsp:txXfrm>
    </dsp:sp>
    <dsp:sp modelId="{8E92F8EA-8BFA-45D2-BEBF-029EFFE5401A}">
      <dsp:nvSpPr>
        <dsp:cNvPr id="0" name=""/>
        <dsp:cNvSpPr/>
      </dsp:nvSpPr>
      <dsp:spPr>
        <a:xfrm>
          <a:off x="5035930" y="327560"/>
          <a:ext cx="2046349" cy="1227809"/>
        </a:xfrm>
        <a:prstGeom prst="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273" tIns="105254" rIns="100273" bIns="105254" numCol="1" spcCol="1270" anchor="ctr" anchorCtr="0">
          <a:noAutofit/>
        </a:bodyPr>
        <a:lstStyle/>
        <a:p>
          <a:pPr marL="0" lvl="0" indent="0" algn="ctr" defTabSz="622300">
            <a:lnSpc>
              <a:spcPct val="90000"/>
            </a:lnSpc>
            <a:spcBef>
              <a:spcPct val="0"/>
            </a:spcBef>
            <a:spcAft>
              <a:spcPct val="35000"/>
            </a:spcAft>
            <a:buNone/>
          </a:pPr>
          <a:r>
            <a:rPr lang="en-US" sz="1400" kern="1200" baseline="0"/>
            <a:t>Use NLTK's Sentiment Intensity Analyzer</a:t>
          </a:r>
          <a:endParaRPr lang="en-US" sz="1400" kern="1200"/>
        </a:p>
      </dsp:txBody>
      <dsp:txXfrm>
        <a:off x="5035930" y="327560"/>
        <a:ext cx="2046349" cy="1227809"/>
      </dsp:txXfrm>
    </dsp:sp>
    <dsp:sp modelId="{04F2BA92-4668-46FA-885F-1A4621486903}">
      <dsp:nvSpPr>
        <dsp:cNvPr id="0" name=""/>
        <dsp:cNvSpPr/>
      </dsp:nvSpPr>
      <dsp:spPr>
        <a:xfrm>
          <a:off x="1025085" y="1553569"/>
          <a:ext cx="7551029" cy="440060"/>
        </a:xfrm>
        <a:custGeom>
          <a:avLst/>
          <a:gdLst/>
          <a:ahLst/>
          <a:cxnLst/>
          <a:rect l="0" t="0" r="0" b="0"/>
          <a:pathLst>
            <a:path>
              <a:moveTo>
                <a:pt x="7551029" y="0"/>
              </a:moveTo>
              <a:lnTo>
                <a:pt x="7551029" y="237130"/>
              </a:lnTo>
              <a:lnTo>
                <a:pt x="0" y="237130"/>
              </a:lnTo>
              <a:lnTo>
                <a:pt x="0" y="440060"/>
              </a:lnTo>
            </a:path>
          </a:pathLst>
        </a:custGeom>
        <a:noFill/>
        <a:ln w="6350" cap="flat" cmpd="sng" algn="in">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1457" y="1771246"/>
        <a:ext cx="378284" cy="4706"/>
      </dsp:txXfrm>
    </dsp:sp>
    <dsp:sp modelId="{B4AE7710-123A-410E-A1E0-DD4A3E884239}">
      <dsp:nvSpPr>
        <dsp:cNvPr id="0" name=""/>
        <dsp:cNvSpPr/>
      </dsp:nvSpPr>
      <dsp:spPr>
        <a:xfrm>
          <a:off x="7552940" y="327560"/>
          <a:ext cx="2046349" cy="1227809"/>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273" tIns="105254" rIns="100273" bIns="105254" numCol="1" spcCol="1270" anchor="ctr" anchorCtr="0">
          <a:noAutofit/>
        </a:bodyPr>
        <a:lstStyle/>
        <a:p>
          <a:pPr marL="0" lvl="0" indent="0" algn="ctr" defTabSz="622300">
            <a:lnSpc>
              <a:spcPct val="90000"/>
            </a:lnSpc>
            <a:spcBef>
              <a:spcPct val="0"/>
            </a:spcBef>
            <a:spcAft>
              <a:spcPct val="35000"/>
            </a:spcAft>
            <a:buNone/>
          </a:pPr>
          <a:r>
            <a:rPr lang="en-US" sz="1400" kern="1200" baseline="0"/>
            <a:t>Apply sentiment analysis to the 'cleaned_review' column.</a:t>
          </a:r>
          <a:endParaRPr lang="en-US" sz="1400" kern="1200"/>
        </a:p>
      </dsp:txBody>
      <dsp:txXfrm>
        <a:off x="7552940" y="327560"/>
        <a:ext cx="2046349" cy="1227809"/>
      </dsp:txXfrm>
    </dsp:sp>
    <dsp:sp modelId="{6E9EA9E7-3870-434B-9899-50D928EBD05E}">
      <dsp:nvSpPr>
        <dsp:cNvPr id="0" name=""/>
        <dsp:cNvSpPr/>
      </dsp:nvSpPr>
      <dsp:spPr>
        <a:xfrm>
          <a:off x="2046459" y="2594215"/>
          <a:ext cx="440060" cy="91440"/>
        </a:xfrm>
        <a:custGeom>
          <a:avLst/>
          <a:gdLst/>
          <a:ahLst/>
          <a:cxnLst/>
          <a:rect l="0" t="0" r="0" b="0"/>
          <a:pathLst>
            <a:path>
              <a:moveTo>
                <a:pt x="0" y="45720"/>
              </a:moveTo>
              <a:lnTo>
                <a:pt x="440060" y="45720"/>
              </a:lnTo>
            </a:path>
          </a:pathLst>
        </a:custGeom>
        <a:noFill/>
        <a:ln w="6350" cap="flat" cmpd="sng" algn="in">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4723" y="2637581"/>
        <a:ext cx="23533" cy="4706"/>
      </dsp:txXfrm>
    </dsp:sp>
    <dsp:sp modelId="{D00DC179-3776-4963-8B70-327B57186CE3}">
      <dsp:nvSpPr>
        <dsp:cNvPr id="0" name=""/>
        <dsp:cNvSpPr/>
      </dsp:nvSpPr>
      <dsp:spPr>
        <a:xfrm>
          <a:off x="1910" y="2026030"/>
          <a:ext cx="2046349" cy="1227809"/>
        </a:xfrm>
        <a:prstGeom prst="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273" tIns="105254" rIns="100273" bIns="105254" numCol="1" spcCol="1270" anchor="ctr" anchorCtr="0">
          <a:noAutofit/>
        </a:bodyPr>
        <a:lstStyle/>
        <a:p>
          <a:pPr marL="0" lvl="0" indent="0" algn="ctr" defTabSz="622300">
            <a:lnSpc>
              <a:spcPct val="90000"/>
            </a:lnSpc>
            <a:spcBef>
              <a:spcPct val="0"/>
            </a:spcBef>
            <a:spcAft>
              <a:spcPct val="35000"/>
            </a:spcAft>
            <a:buNone/>
          </a:pPr>
          <a:r>
            <a:rPr lang="en-US" sz="1400" kern="1200" baseline="0"/>
            <a:t>Create a new column 'comp_score' based on the 'compound' score.</a:t>
          </a:r>
          <a:endParaRPr lang="en-US" sz="1400" kern="1200"/>
        </a:p>
      </dsp:txBody>
      <dsp:txXfrm>
        <a:off x="1910" y="2026030"/>
        <a:ext cx="2046349" cy="1227809"/>
      </dsp:txXfrm>
    </dsp:sp>
    <dsp:sp modelId="{58E94F26-7160-4E62-BDFB-37E9A61410E3}">
      <dsp:nvSpPr>
        <dsp:cNvPr id="0" name=""/>
        <dsp:cNvSpPr/>
      </dsp:nvSpPr>
      <dsp:spPr>
        <a:xfrm>
          <a:off x="4563469" y="2594215"/>
          <a:ext cx="440060" cy="91440"/>
        </a:xfrm>
        <a:custGeom>
          <a:avLst/>
          <a:gdLst/>
          <a:ahLst/>
          <a:cxnLst/>
          <a:rect l="0" t="0" r="0" b="0"/>
          <a:pathLst>
            <a:path>
              <a:moveTo>
                <a:pt x="0" y="45720"/>
              </a:moveTo>
              <a:lnTo>
                <a:pt x="440060" y="45720"/>
              </a:lnTo>
            </a:path>
          </a:pathLst>
        </a:custGeom>
        <a:noFill/>
        <a:ln w="6350" cap="flat" cmpd="sng" algn="in">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71733" y="2637581"/>
        <a:ext cx="23533" cy="4706"/>
      </dsp:txXfrm>
    </dsp:sp>
    <dsp:sp modelId="{4C1A10D7-07E6-40F1-9CC3-A8F753418CFC}">
      <dsp:nvSpPr>
        <dsp:cNvPr id="0" name=""/>
        <dsp:cNvSpPr/>
      </dsp:nvSpPr>
      <dsp:spPr>
        <a:xfrm>
          <a:off x="2518920" y="2026030"/>
          <a:ext cx="2046349" cy="1227809"/>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273" tIns="105254" rIns="100273" bIns="105254" numCol="1" spcCol="1270" anchor="ctr" anchorCtr="0">
          <a:noAutofit/>
        </a:bodyPr>
        <a:lstStyle/>
        <a:p>
          <a:pPr marL="0" lvl="0" indent="0" algn="ctr" defTabSz="622300">
            <a:lnSpc>
              <a:spcPct val="90000"/>
            </a:lnSpc>
            <a:spcBef>
              <a:spcPct val="0"/>
            </a:spcBef>
            <a:spcAft>
              <a:spcPct val="35000"/>
            </a:spcAft>
            <a:buNone/>
          </a:pPr>
          <a:r>
            <a:rPr lang="en-US" sz="1400" kern="1200" baseline="0"/>
            <a:t>Check accuracy using scikit-learn's accuracy_score.</a:t>
          </a:r>
          <a:endParaRPr lang="en-US" sz="1400" kern="1200"/>
        </a:p>
      </dsp:txBody>
      <dsp:txXfrm>
        <a:off x="2518920" y="2026030"/>
        <a:ext cx="2046349" cy="1227809"/>
      </dsp:txXfrm>
    </dsp:sp>
    <dsp:sp modelId="{D0BF502F-A9BD-4AD8-9F39-80C03142692B}">
      <dsp:nvSpPr>
        <dsp:cNvPr id="0" name=""/>
        <dsp:cNvSpPr/>
      </dsp:nvSpPr>
      <dsp:spPr>
        <a:xfrm>
          <a:off x="5035930" y="2026030"/>
          <a:ext cx="2046349" cy="1227809"/>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273" tIns="105254" rIns="100273" bIns="105254" numCol="1" spcCol="1270" anchor="ctr" anchorCtr="0">
          <a:noAutofit/>
        </a:bodyPr>
        <a:lstStyle/>
        <a:p>
          <a:pPr marL="0" lvl="0" indent="0" algn="ctr" defTabSz="622300">
            <a:lnSpc>
              <a:spcPct val="90000"/>
            </a:lnSpc>
            <a:spcBef>
              <a:spcPct val="0"/>
            </a:spcBef>
            <a:spcAft>
              <a:spcPct val="35000"/>
            </a:spcAft>
            <a:buNone/>
          </a:pPr>
          <a:r>
            <a:rPr lang="en-US" sz="1400" kern="1200" baseline="0"/>
            <a:t>Utilize </a:t>
          </a:r>
          <a:r>
            <a:rPr lang="en-US" sz="1400" b="1" kern="1200" baseline="0"/>
            <a:t>classification_report</a:t>
          </a:r>
          <a:r>
            <a:rPr lang="en-US" sz="1400" kern="1200" baseline="0"/>
            <a:t> and </a:t>
          </a:r>
          <a:r>
            <a:rPr lang="en-US" sz="1400" b="1" kern="1200" baseline="0"/>
            <a:t>confusion_matrix</a:t>
          </a:r>
          <a:r>
            <a:rPr lang="en-US" sz="1400" kern="1200" baseline="0"/>
            <a:t> for detailed insights.</a:t>
          </a:r>
          <a:endParaRPr lang="en-US" sz="1400" kern="1200"/>
        </a:p>
      </dsp:txBody>
      <dsp:txXfrm>
        <a:off x="5035930" y="2026030"/>
        <a:ext cx="2046349" cy="12278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B47-B7B5-7A42-9731-B80BA5B5CE4F}">
      <dsp:nvSpPr>
        <dsp:cNvPr id="0" name=""/>
        <dsp:cNvSpPr/>
      </dsp:nvSpPr>
      <dsp:spPr>
        <a:xfrm>
          <a:off x="1722334" y="775338"/>
          <a:ext cx="364900" cy="91440"/>
        </a:xfrm>
        <a:custGeom>
          <a:avLst/>
          <a:gdLst/>
          <a:ahLst/>
          <a:cxnLst/>
          <a:rect l="0" t="0" r="0" b="0"/>
          <a:pathLst>
            <a:path>
              <a:moveTo>
                <a:pt x="0" y="45720"/>
              </a:moveTo>
              <a:lnTo>
                <a:pt x="364900" y="45720"/>
              </a:lnTo>
            </a:path>
          </a:pathLst>
        </a:custGeom>
        <a:noFill/>
        <a:ln w="6350" cap="flat" cmpd="sng" algn="in">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4897" y="819081"/>
        <a:ext cx="19775" cy="3955"/>
      </dsp:txXfrm>
    </dsp:sp>
    <dsp:sp modelId="{94A900FA-5A15-6B4F-ADDD-FE2AFC8E77C6}">
      <dsp:nvSpPr>
        <dsp:cNvPr id="0" name=""/>
        <dsp:cNvSpPr/>
      </dsp:nvSpPr>
      <dsp:spPr>
        <a:xfrm>
          <a:off x="4568" y="305188"/>
          <a:ext cx="1719566" cy="1031740"/>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260" tIns="88446" rIns="84260" bIns="88446" numCol="1" spcCol="1270" anchor="ctr" anchorCtr="0">
          <a:noAutofit/>
        </a:bodyPr>
        <a:lstStyle/>
        <a:p>
          <a:pPr marL="0" lvl="0" indent="0" algn="ctr" defTabSz="577850" rtl="0">
            <a:lnSpc>
              <a:spcPct val="90000"/>
            </a:lnSpc>
            <a:spcBef>
              <a:spcPct val="0"/>
            </a:spcBef>
            <a:spcAft>
              <a:spcPct val="35000"/>
            </a:spcAft>
            <a:buNone/>
          </a:pPr>
          <a:r>
            <a:rPr lang="en-US" sz="1300" kern="1200" baseline="0"/>
            <a:t>Create a CountVectorizer object to convert text data into a Document-Term Matrix (DTM).</a:t>
          </a:r>
          <a:r>
            <a:rPr lang="en-US" sz="1300" kern="1200" baseline="0">
              <a:latin typeface="Franklin Gothic Book" panose="020B0503020102020204"/>
            </a:rPr>
            <a:t> </a:t>
          </a:r>
          <a:endParaRPr lang="en-US" sz="1300" kern="1200"/>
        </a:p>
      </dsp:txBody>
      <dsp:txXfrm>
        <a:off x="4568" y="305188"/>
        <a:ext cx="1719566" cy="1031740"/>
      </dsp:txXfrm>
    </dsp:sp>
    <dsp:sp modelId="{1FE19674-0A18-9445-929D-8609639FA522}">
      <dsp:nvSpPr>
        <dsp:cNvPr id="0" name=""/>
        <dsp:cNvSpPr/>
      </dsp:nvSpPr>
      <dsp:spPr>
        <a:xfrm>
          <a:off x="3837401" y="775338"/>
          <a:ext cx="364900" cy="91440"/>
        </a:xfrm>
        <a:custGeom>
          <a:avLst/>
          <a:gdLst/>
          <a:ahLst/>
          <a:cxnLst/>
          <a:rect l="0" t="0" r="0" b="0"/>
          <a:pathLst>
            <a:path>
              <a:moveTo>
                <a:pt x="0" y="45720"/>
              </a:moveTo>
              <a:lnTo>
                <a:pt x="364900" y="45720"/>
              </a:lnTo>
            </a:path>
          </a:pathLst>
        </a:custGeom>
        <a:noFill/>
        <a:ln w="6350" cap="flat" cmpd="sng" algn="in">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09964" y="819081"/>
        <a:ext cx="19775" cy="3955"/>
      </dsp:txXfrm>
    </dsp:sp>
    <dsp:sp modelId="{7B538EC1-3181-4544-B975-755995EB0733}">
      <dsp:nvSpPr>
        <dsp:cNvPr id="0" name=""/>
        <dsp:cNvSpPr/>
      </dsp:nvSpPr>
      <dsp:spPr>
        <a:xfrm>
          <a:off x="2119635" y="305188"/>
          <a:ext cx="1719566" cy="1031740"/>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260" tIns="88446" rIns="84260" bIns="88446" numCol="1" spcCol="1270" anchor="ctr" anchorCtr="0">
          <a:noAutofit/>
        </a:bodyPr>
        <a:lstStyle/>
        <a:p>
          <a:pPr marL="0" lvl="0" indent="0" algn="ctr" defTabSz="577850">
            <a:lnSpc>
              <a:spcPct val="90000"/>
            </a:lnSpc>
            <a:spcBef>
              <a:spcPct val="0"/>
            </a:spcBef>
            <a:spcAft>
              <a:spcPct val="35000"/>
            </a:spcAft>
            <a:buNone/>
          </a:pPr>
          <a:r>
            <a:rPr lang="en-US" sz="1300" kern="1200" baseline="0"/>
            <a:t>Transform the review text data into a dtm and fit the LDA model to the dtm.</a:t>
          </a:r>
          <a:endParaRPr lang="en-US" sz="1300" kern="1200"/>
        </a:p>
      </dsp:txBody>
      <dsp:txXfrm>
        <a:off x="2119635" y="305188"/>
        <a:ext cx="1719566" cy="1031740"/>
      </dsp:txXfrm>
    </dsp:sp>
    <dsp:sp modelId="{A3136BAE-6CD4-1540-9867-80B67073E65E}">
      <dsp:nvSpPr>
        <dsp:cNvPr id="0" name=""/>
        <dsp:cNvSpPr/>
      </dsp:nvSpPr>
      <dsp:spPr>
        <a:xfrm>
          <a:off x="864351" y="1335128"/>
          <a:ext cx="4230134" cy="364900"/>
        </a:xfrm>
        <a:custGeom>
          <a:avLst/>
          <a:gdLst/>
          <a:ahLst/>
          <a:cxnLst/>
          <a:rect l="0" t="0" r="0" b="0"/>
          <a:pathLst>
            <a:path>
              <a:moveTo>
                <a:pt x="4230134" y="0"/>
              </a:moveTo>
              <a:lnTo>
                <a:pt x="4230134" y="199550"/>
              </a:lnTo>
              <a:lnTo>
                <a:pt x="0" y="199550"/>
              </a:lnTo>
              <a:lnTo>
                <a:pt x="0" y="364900"/>
              </a:lnTo>
            </a:path>
          </a:pathLst>
        </a:custGeom>
        <a:noFill/>
        <a:ln w="6350" cap="flat" cmpd="sng" algn="in">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3203" y="1515601"/>
        <a:ext cx="212429" cy="3955"/>
      </dsp:txXfrm>
    </dsp:sp>
    <dsp:sp modelId="{48C8D65E-7449-6C4B-BEA3-9771BB3987A4}">
      <dsp:nvSpPr>
        <dsp:cNvPr id="0" name=""/>
        <dsp:cNvSpPr/>
      </dsp:nvSpPr>
      <dsp:spPr>
        <a:xfrm>
          <a:off x="4234702" y="305188"/>
          <a:ext cx="1719566" cy="1031740"/>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260" tIns="88446" rIns="84260" bIns="88446" numCol="1" spcCol="1270" anchor="ctr" anchorCtr="0">
          <a:noAutofit/>
        </a:bodyPr>
        <a:lstStyle/>
        <a:p>
          <a:pPr marL="0" lvl="0" indent="0" algn="ctr" defTabSz="577850">
            <a:lnSpc>
              <a:spcPct val="90000"/>
            </a:lnSpc>
            <a:spcBef>
              <a:spcPct val="0"/>
            </a:spcBef>
            <a:spcAft>
              <a:spcPct val="35000"/>
            </a:spcAft>
            <a:buNone/>
          </a:pPr>
          <a:r>
            <a:rPr lang="en-US" sz="1300" kern="1200" baseline="0"/>
            <a:t>Access the topics generated by LDA and retrieve the top words for each topic.</a:t>
          </a:r>
          <a:endParaRPr lang="en-US" sz="1300" kern="1200"/>
        </a:p>
      </dsp:txBody>
      <dsp:txXfrm>
        <a:off x="4234702" y="305188"/>
        <a:ext cx="1719566" cy="1031740"/>
      </dsp:txXfrm>
    </dsp:sp>
    <dsp:sp modelId="{A7C6E566-F712-DE4E-80CD-1B90FF0E5E64}">
      <dsp:nvSpPr>
        <dsp:cNvPr id="0" name=""/>
        <dsp:cNvSpPr/>
      </dsp:nvSpPr>
      <dsp:spPr>
        <a:xfrm>
          <a:off x="1722334" y="2458600"/>
          <a:ext cx="364900" cy="91440"/>
        </a:xfrm>
        <a:custGeom>
          <a:avLst/>
          <a:gdLst/>
          <a:ahLst/>
          <a:cxnLst/>
          <a:rect l="0" t="0" r="0" b="0"/>
          <a:pathLst>
            <a:path>
              <a:moveTo>
                <a:pt x="0" y="45720"/>
              </a:moveTo>
              <a:lnTo>
                <a:pt x="364900" y="45720"/>
              </a:lnTo>
            </a:path>
          </a:pathLst>
        </a:custGeom>
        <a:noFill/>
        <a:ln w="6350" cap="flat" cmpd="sng" algn="in">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4897" y="2502342"/>
        <a:ext cx="19775" cy="3955"/>
      </dsp:txXfrm>
    </dsp:sp>
    <dsp:sp modelId="{3FD93472-5443-ED45-853B-1D4CFE7FA522}">
      <dsp:nvSpPr>
        <dsp:cNvPr id="0" name=""/>
        <dsp:cNvSpPr/>
      </dsp:nvSpPr>
      <dsp:spPr>
        <a:xfrm>
          <a:off x="4568" y="1732429"/>
          <a:ext cx="1719566" cy="1543782"/>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260" tIns="88446" rIns="84260" bIns="88446" numCol="1" spcCol="1270" anchor="ctr" anchorCtr="0">
          <a:noAutofit/>
        </a:bodyPr>
        <a:lstStyle/>
        <a:p>
          <a:pPr marL="0" lvl="0" indent="0" algn="ctr" defTabSz="577850">
            <a:lnSpc>
              <a:spcPct val="90000"/>
            </a:lnSpc>
            <a:spcBef>
              <a:spcPct val="0"/>
            </a:spcBef>
            <a:spcAft>
              <a:spcPct val="35000"/>
            </a:spcAft>
            <a:buNone/>
          </a:pPr>
          <a:r>
            <a:rPr lang="en-US" sz="1300" kern="1200" baseline="0">
              <a:solidFill>
                <a:schemeClr val="bg1"/>
              </a:solidFill>
            </a:rPr>
            <a:t>Apply the LDA model to the </a:t>
          </a:r>
          <a:r>
            <a:rPr lang="en-US" sz="1300" kern="1200" baseline="0" err="1">
              <a:solidFill>
                <a:schemeClr val="bg1"/>
              </a:solidFill>
            </a:rPr>
            <a:t>dtm</a:t>
          </a:r>
          <a:r>
            <a:rPr lang="en-US" sz="1300" kern="1200" baseline="0">
              <a:solidFill>
                <a:schemeClr val="bg1"/>
              </a:solidFill>
            </a:rPr>
            <a:t> to get topic probabilities for each review. Then, identify the topic with the highest probability for each review</a:t>
          </a:r>
          <a:r>
            <a:rPr lang="en-US" sz="1300" kern="1200">
              <a:solidFill>
                <a:schemeClr val="bg1"/>
              </a:solidFill>
              <a:latin typeface="Franklin Gothic Book" panose="020B0503020102020204"/>
            </a:rPr>
            <a:t>.</a:t>
          </a:r>
          <a:endParaRPr lang="en-US" sz="1300" kern="1200">
            <a:solidFill>
              <a:schemeClr val="bg1"/>
            </a:solidFill>
          </a:endParaRPr>
        </a:p>
      </dsp:txBody>
      <dsp:txXfrm>
        <a:off x="4568" y="1732429"/>
        <a:ext cx="1719566" cy="1543782"/>
      </dsp:txXfrm>
    </dsp:sp>
    <dsp:sp modelId="{FAF6B92E-4BEE-354E-AA4D-45EE757CF174}">
      <dsp:nvSpPr>
        <dsp:cNvPr id="0" name=""/>
        <dsp:cNvSpPr/>
      </dsp:nvSpPr>
      <dsp:spPr>
        <a:xfrm>
          <a:off x="2119635" y="1988450"/>
          <a:ext cx="1719566" cy="1031740"/>
        </a:xfrm>
        <a:prstGeom prst="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4260" tIns="88446" rIns="84260" bIns="88446" numCol="1" spcCol="1270" anchor="ctr" anchorCtr="0">
          <a:noAutofit/>
        </a:bodyPr>
        <a:lstStyle/>
        <a:p>
          <a:pPr marL="0" lvl="0" indent="0" algn="ctr" defTabSz="577850" rtl="0">
            <a:lnSpc>
              <a:spcPct val="90000"/>
            </a:lnSpc>
            <a:spcBef>
              <a:spcPct val="0"/>
            </a:spcBef>
            <a:spcAft>
              <a:spcPct val="35000"/>
            </a:spcAft>
            <a:buNone/>
          </a:pPr>
          <a:r>
            <a:rPr lang="en-US" sz="1300" kern="1200" baseline="0"/>
            <a:t>Create a dictionary that maps topic numbers to topic labels.</a:t>
          </a:r>
          <a:r>
            <a:rPr lang="en-US" sz="1300" kern="1200" baseline="0">
              <a:latin typeface="Franklin Gothic Book" panose="020B0503020102020204"/>
            </a:rPr>
            <a:t> </a:t>
          </a:r>
          <a:endParaRPr lang="en-US" sz="1300" kern="1200"/>
        </a:p>
      </dsp:txBody>
      <dsp:txXfrm>
        <a:off x="2119635" y="1988450"/>
        <a:ext cx="1719566" cy="10317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83F8C81-8768-D84F-A7F3-5F04F234B37C}" type="datetimeFigureOut">
              <a:rPr lang="en-US" smtClean="0"/>
              <a:t>1/30/2024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5E8A200-6C11-6D46-AAE8-AE143237181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746247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3F8C81-8768-D84F-A7F3-5F04F234B37C}"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8A200-6C11-6D46-AAE8-AE143237181C}" type="slidenum">
              <a:rPr lang="en-US" smtClean="0"/>
              <a:t>‹#›</a:t>
            </a:fld>
            <a:endParaRPr lang="en-US"/>
          </a:p>
        </p:txBody>
      </p:sp>
    </p:spTree>
    <p:extLst>
      <p:ext uri="{BB962C8B-B14F-4D97-AF65-F5344CB8AC3E}">
        <p14:creationId xmlns:p14="http://schemas.microsoft.com/office/powerpoint/2010/main" val="175046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3F8C81-8768-D84F-A7F3-5F04F234B37C}"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8A200-6C11-6D46-AAE8-AE143237181C}" type="slidenum">
              <a:rPr lang="en-US" smtClean="0"/>
              <a:t>‹#›</a:t>
            </a:fld>
            <a:endParaRPr lang="en-US"/>
          </a:p>
        </p:txBody>
      </p:sp>
    </p:spTree>
    <p:extLst>
      <p:ext uri="{BB962C8B-B14F-4D97-AF65-F5344CB8AC3E}">
        <p14:creationId xmlns:p14="http://schemas.microsoft.com/office/powerpoint/2010/main" val="232066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3F8C81-8768-D84F-A7F3-5F04F234B37C}"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8A200-6C11-6D46-AAE8-AE143237181C}" type="slidenum">
              <a:rPr lang="en-US" smtClean="0"/>
              <a:t>‹#›</a:t>
            </a:fld>
            <a:endParaRPr lang="en-US"/>
          </a:p>
        </p:txBody>
      </p:sp>
    </p:spTree>
    <p:extLst>
      <p:ext uri="{BB962C8B-B14F-4D97-AF65-F5344CB8AC3E}">
        <p14:creationId xmlns:p14="http://schemas.microsoft.com/office/powerpoint/2010/main" val="396473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83F8C81-8768-D84F-A7F3-5F04F234B37C}" type="datetimeFigureOut">
              <a:rPr lang="en-US" smtClean="0"/>
              <a:t>1/30/2024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5E8A200-6C11-6D46-AAE8-AE143237181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556921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3F8C81-8768-D84F-A7F3-5F04F234B37C}"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8A200-6C11-6D46-AAE8-AE143237181C}" type="slidenum">
              <a:rPr lang="en-US" smtClean="0"/>
              <a:t>‹#›</a:t>
            </a:fld>
            <a:endParaRPr lang="en-US"/>
          </a:p>
        </p:txBody>
      </p:sp>
    </p:spTree>
    <p:extLst>
      <p:ext uri="{BB962C8B-B14F-4D97-AF65-F5344CB8AC3E}">
        <p14:creationId xmlns:p14="http://schemas.microsoft.com/office/powerpoint/2010/main" val="62792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3F8C81-8768-D84F-A7F3-5F04F234B37C}" type="datetimeFigureOut">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8A200-6C11-6D46-AAE8-AE143237181C}" type="slidenum">
              <a:rPr lang="en-US" smtClean="0"/>
              <a:t>‹#›</a:t>
            </a:fld>
            <a:endParaRPr lang="en-US"/>
          </a:p>
        </p:txBody>
      </p:sp>
    </p:spTree>
    <p:extLst>
      <p:ext uri="{BB962C8B-B14F-4D97-AF65-F5344CB8AC3E}">
        <p14:creationId xmlns:p14="http://schemas.microsoft.com/office/powerpoint/2010/main" val="356891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3F8C81-8768-D84F-A7F3-5F04F234B37C}" type="datetimeFigureOut">
              <a:rPr lang="en-US" smtClean="0"/>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8A200-6C11-6D46-AAE8-AE143237181C}" type="slidenum">
              <a:rPr lang="en-US" smtClean="0"/>
              <a:t>‹#›</a:t>
            </a:fld>
            <a:endParaRPr lang="en-US"/>
          </a:p>
        </p:txBody>
      </p:sp>
    </p:spTree>
    <p:extLst>
      <p:ext uri="{BB962C8B-B14F-4D97-AF65-F5344CB8AC3E}">
        <p14:creationId xmlns:p14="http://schemas.microsoft.com/office/powerpoint/2010/main" val="1323729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F8C81-8768-D84F-A7F3-5F04F234B37C}" type="datetimeFigureOut">
              <a:rPr lang="en-US" smtClean="0"/>
              <a:t>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8A200-6C11-6D46-AAE8-AE143237181C}" type="slidenum">
              <a:rPr lang="en-US" smtClean="0"/>
              <a:t>‹#›</a:t>
            </a:fld>
            <a:endParaRPr lang="en-US"/>
          </a:p>
        </p:txBody>
      </p:sp>
    </p:spTree>
    <p:extLst>
      <p:ext uri="{BB962C8B-B14F-4D97-AF65-F5344CB8AC3E}">
        <p14:creationId xmlns:p14="http://schemas.microsoft.com/office/powerpoint/2010/main" val="66055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83F8C81-8768-D84F-A7F3-5F04F234B37C}" type="datetimeFigureOut">
              <a:rPr lang="en-US" smtClean="0"/>
              <a:t>1/30/2024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5E8A200-6C11-6D46-AAE8-AE143237181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098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83F8C81-8768-D84F-A7F3-5F04F234B37C}" type="datetimeFigureOut">
              <a:rPr lang="en-US" smtClean="0"/>
              <a:t>1/30/2024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5E8A200-6C11-6D46-AAE8-AE143237181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627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83F8C81-8768-D84F-A7F3-5F04F234B37C}" type="datetimeFigureOut">
              <a:rPr lang="en-US" smtClean="0"/>
              <a:t>1/30/2024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5E8A200-6C11-6D46-AAE8-AE143237181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377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andrewmvd/trip-advisor-hotel-reviews/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99C17EF-9F98-4D0C-A74B-FA23A50AD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FB6CE-9371-6E9B-95CA-CEA99397E407}"/>
              </a:ext>
            </a:extLst>
          </p:cNvPr>
          <p:cNvSpPr>
            <a:spLocks noGrp="1"/>
          </p:cNvSpPr>
          <p:nvPr>
            <p:ph type="title"/>
          </p:nvPr>
        </p:nvSpPr>
        <p:spPr>
          <a:xfrm>
            <a:off x="5100824" y="685800"/>
            <a:ext cx="6176776" cy="1485900"/>
          </a:xfrm>
        </p:spPr>
        <p:txBody>
          <a:bodyPr>
            <a:normAutofit fontScale="90000"/>
          </a:bodyPr>
          <a:lstStyle/>
          <a:p>
            <a:r>
              <a:rPr lang="en-US" b="1"/>
              <a:t>Final Project</a:t>
            </a:r>
            <a:br>
              <a:rPr lang="en-US" b="1"/>
            </a:br>
            <a:br>
              <a:rPr lang="en-US" sz="1100" b="1"/>
            </a:br>
            <a:r>
              <a:rPr lang="en-US" sz="3100" b="1"/>
              <a:t>Sentiment Analysis and Topic Modeling on Trip Advisor Hotel Reviews</a:t>
            </a:r>
            <a:endParaRPr lang="en-US" b="1"/>
          </a:p>
        </p:txBody>
      </p:sp>
      <p:pic>
        <p:nvPicPr>
          <p:cNvPr id="16" name="Picture 15" descr="Glasses on top of a book">
            <a:extLst>
              <a:ext uri="{FF2B5EF4-FFF2-40B4-BE49-F238E27FC236}">
                <a16:creationId xmlns:a16="http://schemas.microsoft.com/office/drawing/2014/main" id="{6BDD2410-3EA6-3C8D-10C5-1C09BC3A1401}"/>
              </a:ext>
            </a:extLst>
          </p:cNvPr>
          <p:cNvPicPr>
            <a:picLocks noChangeAspect="1"/>
          </p:cNvPicPr>
          <p:nvPr/>
        </p:nvPicPr>
        <p:blipFill rotWithShape="1">
          <a:blip r:embed="rId2">
            <a:grayscl/>
          </a:blip>
          <a:srcRect l="17352" r="38220" b="10"/>
          <a:stretch/>
        </p:blipFill>
        <p:spPr>
          <a:xfrm>
            <a:off x="-1" y="10"/>
            <a:ext cx="4602146" cy="6857990"/>
          </a:xfrm>
          <a:prstGeom prst="rect">
            <a:avLst/>
          </a:prstGeom>
        </p:spPr>
      </p:pic>
      <p:sp>
        <p:nvSpPr>
          <p:cNvPr id="17" name="Rectangle 16">
            <a:extLst>
              <a:ext uri="{FF2B5EF4-FFF2-40B4-BE49-F238E27FC236}">
                <a16:creationId xmlns:a16="http://schemas.microsoft.com/office/drawing/2014/main" id="{ECE34936-B6F6-4892-93D7-48FAA43F3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02145" cy="6858000"/>
          </a:xfrm>
          <a:prstGeom prst="rect">
            <a:avLst/>
          </a:prstGeom>
          <a:gradFill flip="none" rotWithShape="1">
            <a:gsLst>
              <a:gs pos="3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4F17385-8DC0-437B-80A6-4E608B5AC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ACA275C5-83C2-47FD-9FB4-21F69D9E028C}"/>
              </a:ext>
            </a:extLst>
          </p:cNvPr>
          <p:cNvSpPr>
            <a:spLocks noGrp="1"/>
          </p:cNvSpPr>
          <p:nvPr>
            <p:ph idx="1"/>
          </p:nvPr>
        </p:nvSpPr>
        <p:spPr>
          <a:xfrm>
            <a:off x="5100824" y="2429434"/>
            <a:ext cx="6176776" cy="3742766"/>
          </a:xfrm>
        </p:spPr>
        <p:txBody>
          <a:bodyPr vert="horz" lIns="91440" tIns="45720" rIns="91440" bIns="45720" rtlCol="0" anchor="t">
            <a:normAutofit fontScale="92500" lnSpcReduction="10000"/>
          </a:bodyPr>
          <a:lstStyle/>
          <a:p>
            <a:pPr marL="0" indent="0">
              <a:buNone/>
            </a:pPr>
            <a:r>
              <a:rPr lang="en-US" sz="2800" b="1"/>
              <a:t>University of Texas at Dallas</a:t>
            </a:r>
          </a:p>
          <a:p>
            <a:pPr marL="0" indent="0">
              <a:buNone/>
            </a:pPr>
            <a:r>
              <a:rPr lang="en-US" sz="2800" b="1"/>
              <a:t>BUAN6342 - NLP</a:t>
            </a:r>
          </a:p>
          <a:p>
            <a:pPr marL="0" indent="0">
              <a:buNone/>
            </a:pPr>
            <a:r>
              <a:rPr lang="en-US" sz="2800" b="1"/>
              <a:t>Dr. </a:t>
            </a:r>
            <a:r>
              <a:rPr lang="en-US" sz="2800" b="1" err="1"/>
              <a:t>Elkhodari</a:t>
            </a:r>
            <a:r>
              <a:rPr lang="en-US" sz="2800" b="1"/>
              <a:t>, Gasan </a:t>
            </a:r>
          </a:p>
          <a:p>
            <a:pPr marL="0" indent="0">
              <a:buNone/>
            </a:pPr>
            <a:endParaRPr lang="en-US" sz="1700"/>
          </a:p>
          <a:p>
            <a:pPr marL="0" indent="0">
              <a:buNone/>
            </a:pPr>
            <a:r>
              <a:rPr lang="en-US" sz="1700" b="1"/>
              <a:t>Group #1</a:t>
            </a:r>
          </a:p>
          <a:p>
            <a:pPr marL="0" indent="0">
              <a:buNone/>
            </a:pPr>
            <a:r>
              <a:rPr lang="en-US" sz="1700" err="1"/>
              <a:t>Akoju</a:t>
            </a:r>
            <a:r>
              <a:rPr lang="en-US" sz="1700"/>
              <a:t> Srivalli - sxa220078</a:t>
            </a:r>
          </a:p>
          <a:p>
            <a:pPr marL="0" indent="0">
              <a:buNone/>
            </a:pPr>
            <a:r>
              <a:rPr lang="en-US" sz="1700"/>
              <a:t>Dodda Durga Siva Ram Naidu -</a:t>
            </a:r>
            <a:r>
              <a:rPr lang="en-US" sz="1700">
                <a:ea typeface="+mn-lt"/>
                <a:cs typeface="+mn-lt"/>
              </a:rPr>
              <a:t> dxd220016</a:t>
            </a:r>
          </a:p>
          <a:p>
            <a:pPr marL="0" indent="0">
              <a:buNone/>
            </a:pPr>
            <a:r>
              <a:rPr lang="en-US" sz="1700"/>
              <a:t>Mohammed, </a:t>
            </a:r>
            <a:r>
              <a:rPr lang="en-US" sz="1700" err="1"/>
              <a:t>Afsaruddin</a:t>
            </a:r>
            <a:r>
              <a:rPr lang="en-US" sz="1700"/>
              <a:t> - axm210415</a:t>
            </a:r>
          </a:p>
          <a:p>
            <a:pPr marL="0" indent="0">
              <a:buNone/>
            </a:pPr>
            <a:r>
              <a:rPr lang="en-US" sz="1700"/>
              <a:t>Sudeeksha Golla - sxg210150</a:t>
            </a:r>
          </a:p>
        </p:txBody>
      </p:sp>
    </p:spTree>
    <p:extLst>
      <p:ext uri="{BB962C8B-B14F-4D97-AF65-F5344CB8AC3E}">
        <p14:creationId xmlns:p14="http://schemas.microsoft.com/office/powerpoint/2010/main" val="1249338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7DA2C-A5BC-CD46-A7CD-46E69E614554}"/>
              </a:ext>
            </a:extLst>
          </p:cNvPr>
          <p:cNvSpPr>
            <a:spLocks noGrp="1"/>
          </p:cNvSpPr>
          <p:nvPr>
            <p:ph type="title"/>
          </p:nvPr>
        </p:nvSpPr>
        <p:spPr>
          <a:xfrm>
            <a:off x="784743" y="685800"/>
            <a:ext cx="5958837" cy="1485900"/>
          </a:xfrm>
        </p:spPr>
        <p:txBody>
          <a:bodyPr>
            <a:normAutofit/>
          </a:bodyPr>
          <a:lstStyle/>
          <a:p>
            <a:r>
              <a:rPr lang="en-US"/>
              <a:t>Topic Modelling </a:t>
            </a:r>
          </a:p>
        </p:txBody>
      </p:sp>
      <p:sp>
        <p:nvSpPr>
          <p:cNvPr id="22" name="Rectangle 21">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descr="A screenshot of a hotel review&#10;&#10;Description automatically generated">
            <a:extLst>
              <a:ext uri="{FF2B5EF4-FFF2-40B4-BE49-F238E27FC236}">
                <a16:creationId xmlns:a16="http://schemas.microsoft.com/office/drawing/2014/main" id="{D8702938-DA9F-DAED-D921-5178E9A53FF1}"/>
              </a:ext>
            </a:extLst>
          </p:cNvPr>
          <p:cNvPicPr>
            <a:picLocks noChangeAspect="1"/>
          </p:cNvPicPr>
          <p:nvPr/>
        </p:nvPicPr>
        <p:blipFill rotWithShape="1">
          <a:blip r:embed="rId2"/>
          <a:srcRect l="12467" r="133"/>
          <a:stretch/>
        </p:blipFill>
        <p:spPr>
          <a:xfrm>
            <a:off x="8243105" y="2283691"/>
            <a:ext cx="3299579" cy="2463358"/>
          </a:xfrm>
          <a:prstGeom prst="rect">
            <a:avLst/>
          </a:prstGeom>
        </p:spPr>
      </p:pic>
      <p:graphicFrame>
        <p:nvGraphicFramePr>
          <p:cNvPr id="5" name="Content Placeholder 4">
            <a:extLst>
              <a:ext uri="{FF2B5EF4-FFF2-40B4-BE49-F238E27FC236}">
                <a16:creationId xmlns:a16="http://schemas.microsoft.com/office/drawing/2014/main" id="{7D47FEB0-952B-E79C-5EAB-F1FBC3FD4FA3}"/>
              </a:ext>
            </a:extLst>
          </p:cNvPr>
          <p:cNvGraphicFramePr>
            <a:graphicFrameLocks noGrp="1"/>
          </p:cNvGraphicFramePr>
          <p:nvPr>
            <p:ph idx="1"/>
            <p:extLst>
              <p:ext uri="{D42A27DB-BD31-4B8C-83A1-F6EECF244321}">
                <p14:modId xmlns:p14="http://schemas.microsoft.com/office/powerpoint/2010/main" val="2955277398"/>
              </p:ext>
            </p:extLst>
          </p:nvPr>
        </p:nvGraphicFramePr>
        <p:xfrm>
          <a:off x="1117252" y="2452255"/>
          <a:ext cx="5958837"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0682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DBECE2-D6E3-2B47-B530-D6B97AF46C5A}"/>
              </a:ext>
            </a:extLst>
          </p:cNvPr>
          <p:cNvSpPr>
            <a:spLocks noGrp="1"/>
          </p:cNvSpPr>
          <p:nvPr>
            <p:ph type="title"/>
          </p:nvPr>
        </p:nvSpPr>
        <p:spPr>
          <a:xfrm>
            <a:off x="784743" y="685800"/>
            <a:ext cx="5793475" cy="1485900"/>
          </a:xfrm>
        </p:spPr>
        <p:txBody>
          <a:bodyPr>
            <a:normAutofit/>
          </a:bodyPr>
          <a:lstStyle/>
          <a:p>
            <a:r>
              <a:rPr lang="en-US"/>
              <a:t>Conclusion and Summary</a:t>
            </a:r>
          </a:p>
        </p:txBody>
      </p:sp>
      <p:sp>
        <p:nvSpPr>
          <p:cNvPr id="3" name="Content Placeholder 2">
            <a:extLst>
              <a:ext uri="{FF2B5EF4-FFF2-40B4-BE49-F238E27FC236}">
                <a16:creationId xmlns:a16="http://schemas.microsoft.com/office/drawing/2014/main" id="{4CAD4E8D-77DF-11BA-9275-EE521C6DB5C3}"/>
              </a:ext>
            </a:extLst>
          </p:cNvPr>
          <p:cNvSpPr>
            <a:spLocks noGrp="1"/>
          </p:cNvSpPr>
          <p:nvPr>
            <p:ph idx="1"/>
          </p:nvPr>
        </p:nvSpPr>
        <p:spPr>
          <a:xfrm>
            <a:off x="784743" y="2286000"/>
            <a:ext cx="6247647" cy="3581400"/>
          </a:xfrm>
        </p:spPr>
        <p:txBody>
          <a:bodyPr vert="horz" lIns="91440" tIns="45720" rIns="91440" bIns="45720" rtlCol="0" anchor="t">
            <a:noAutofit/>
          </a:bodyPr>
          <a:lstStyle/>
          <a:p>
            <a:pPr marL="342900" indent="-342900" algn="just"/>
            <a:r>
              <a:rPr lang="en-US">
                <a:ea typeface="+mn-lt"/>
                <a:cs typeface="+mn-lt"/>
              </a:rPr>
              <a:t>The sentiment analysis revealed that reviews related to hospitality received the highest number of positive responses.</a:t>
            </a:r>
            <a:endParaRPr lang="en-US"/>
          </a:p>
          <a:p>
            <a:pPr marL="383540" indent="-383540" algn="just"/>
            <a:r>
              <a:rPr lang="en-US">
                <a:ea typeface="+mn-lt"/>
                <a:cs typeface="+mn-lt"/>
              </a:rPr>
              <a:t>The study presented the average ratings associated with each identified topic, offering a clearer understanding of customer satisfaction in different areas.</a:t>
            </a:r>
            <a:endParaRPr lang="en-US"/>
          </a:p>
          <a:p>
            <a:pPr marL="383540" indent="-383540" algn="just"/>
            <a:r>
              <a:rPr lang="en-US">
                <a:ea typeface="+mn-lt"/>
                <a:cs typeface="+mn-lt"/>
              </a:rPr>
              <a:t>The data showed a nearly equal distribution of positive and negative reviews for the 'Location' topic, indicating mixed customer opinions in this area.</a:t>
            </a:r>
            <a:endParaRPr lang="en-US"/>
          </a:p>
          <a:p>
            <a:pPr marL="383540" indent="-383540" algn="just"/>
            <a:endParaRPr lang="en-US"/>
          </a:p>
          <a:p>
            <a:pPr marL="383540" indent="-383540" algn="just"/>
            <a:endParaRPr lang="en-US"/>
          </a:p>
        </p:txBody>
      </p:sp>
      <p:sp>
        <p:nvSpPr>
          <p:cNvPr id="24" name="Rectangle 23">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49631045-7E78-FFC6-794E-10B9F2D3B7D8}"/>
              </a:ext>
            </a:extLst>
          </p:cNvPr>
          <p:cNvPicPr>
            <a:picLocks noChangeAspect="1"/>
          </p:cNvPicPr>
          <p:nvPr/>
        </p:nvPicPr>
        <p:blipFill>
          <a:blip r:embed="rId2"/>
          <a:stretch>
            <a:fillRect/>
          </a:stretch>
        </p:blipFill>
        <p:spPr>
          <a:xfrm>
            <a:off x="8034460" y="394085"/>
            <a:ext cx="3735339" cy="3356262"/>
          </a:xfrm>
          <a:prstGeom prst="rect">
            <a:avLst/>
          </a:prstGeom>
          <a:ln>
            <a:noFill/>
          </a:ln>
          <a:effectLst/>
        </p:spPr>
      </p:pic>
      <p:pic>
        <p:nvPicPr>
          <p:cNvPr id="4" name="Picture 3" descr="A bar chart of different colored rectangular shapes&#10;&#10;Description automatically generated">
            <a:extLst>
              <a:ext uri="{FF2B5EF4-FFF2-40B4-BE49-F238E27FC236}">
                <a16:creationId xmlns:a16="http://schemas.microsoft.com/office/drawing/2014/main" id="{F16969A7-CEAF-0F69-29C2-F0777F628885}"/>
              </a:ext>
            </a:extLst>
          </p:cNvPr>
          <p:cNvPicPr>
            <a:picLocks noChangeAspect="1"/>
          </p:cNvPicPr>
          <p:nvPr/>
        </p:nvPicPr>
        <p:blipFill>
          <a:blip r:embed="rId3"/>
          <a:stretch>
            <a:fillRect/>
          </a:stretch>
        </p:blipFill>
        <p:spPr>
          <a:xfrm>
            <a:off x="8037090" y="4016455"/>
            <a:ext cx="3730079" cy="2023567"/>
          </a:xfrm>
          <a:prstGeom prst="rect">
            <a:avLst/>
          </a:prstGeom>
          <a:ln>
            <a:noFill/>
          </a:ln>
          <a:effectLst/>
        </p:spPr>
      </p:pic>
    </p:spTree>
    <p:extLst>
      <p:ext uri="{BB962C8B-B14F-4D97-AF65-F5344CB8AC3E}">
        <p14:creationId xmlns:p14="http://schemas.microsoft.com/office/powerpoint/2010/main" val="2925328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A705-9AFB-2AA2-4B79-586F0C0B825B}"/>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21EA8555-56DD-557A-1A23-0C8471C9C55C}"/>
              </a:ext>
            </a:extLst>
          </p:cNvPr>
          <p:cNvSpPr>
            <a:spLocks noGrp="1"/>
          </p:cNvSpPr>
          <p:nvPr>
            <p:ph idx="1"/>
          </p:nvPr>
        </p:nvSpPr>
        <p:spPr/>
        <p:txBody>
          <a:bodyPr/>
          <a:lstStyle/>
          <a:p>
            <a:r>
              <a:rPr lang="en-US"/>
              <a:t>Data Source: </a:t>
            </a:r>
            <a:r>
              <a:rPr lang="en-US">
                <a:hlinkClick r:id="rId2"/>
              </a:rPr>
              <a:t>https://www.kaggle.com/datasets/andrewmvd/trip-advisor-hotel-reviews/data</a:t>
            </a:r>
            <a:endParaRPr lang="en-US"/>
          </a:p>
          <a:p>
            <a:endParaRPr lang="en-US"/>
          </a:p>
        </p:txBody>
      </p:sp>
    </p:spTree>
    <p:extLst>
      <p:ext uri="{BB962C8B-B14F-4D97-AF65-F5344CB8AC3E}">
        <p14:creationId xmlns:p14="http://schemas.microsoft.com/office/powerpoint/2010/main" val="56058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261E-1B35-74EC-B801-19A7F42F4609}"/>
              </a:ext>
            </a:extLst>
          </p:cNvPr>
          <p:cNvSpPr>
            <a:spLocks noGrp="1"/>
          </p:cNvSpPr>
          <p:nvPr>
            <p:ph type="title"/>
          </p:nvPr>
        </p:nvSpPr>
        <p:spPr>
          <a:xfrm>
            <a:off x="8252340" y="639704"/>
            <a:ext cx="3299579" cy="5577840"/>
          </a:xfrm>
        </p:spPr>
        <p:txBody>
          <a:bodyPr anchor="ctr">
            <a:normAutofit/>
          </a:bodyPr>
          <a:lstStyle/>
          <a:p>
            <a:r>
              <a:rPr lang="en-US"/>
              <a:t>Use Case</a:t>
            </a:r>
          </a:p>
        </p:txBody>
      </p:sp>
      <p:sp useBgFill="1">
        <p:nvSpPr>
          <p:cNvPr id="46" name="Rectangle 45">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25" name="Content Placeholder 2">
            <a:extLst>
              <a:ext uri="{FF2B5EF4-FFF2-40B4-BE49-F238E27FC236}">
                <a16:creationId xmlns:a16="http://schemas.microsoft.com/office/drawing/2014/main" id="{091097E3-4B06-E3AC-E6AD-D42B6CC4DA2A}"/>
              </a:ext>
            </a:extLst>
          </p:cNvPr>
          <p:cNvGraphicFramePr>
            <a:graphicFrameLocks noGrp="1"/>
          </p:cNvGraphicFramePr>
          <p:nvPr>
            <p:ph idx="1"/>
            <p:extLst>
              <p:ext uri="{D42A27DB-BD31-4B8C-83A1-F6EECF244321}">
                <p14:modId xmlns:p14="http://schemas.microsoft.com/office/powerpoint/2010/main" val="1475479245"/>
              </p:ext>
            </p:extLst>
          </p:nvPr>
        </p:nvGraphicFramePr>
        <p:xfrm>
          <a:off x="956753" y="797914"/>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766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170B-F6AA-BD15-2E30-CE8A4EC7F2F2}"/>
              </a:ext>
            </a:extLst>
          </p:cNvPr>
          <p:cNvSpPr>
            <a:spLocks noGrp="1"/>
          </p:cNvSpPr>
          <p:nvPr>
            <p:ph type="title"/>
          </p:nvPr>
        </p:nvSpPr>
        <p:spPr/>
        <p:txBody>
          <a:bodyPr/>
          <a:lstStyle/>
          <a:p>
            <a:r>
              <a:rPr lang="en-US"/>
              <a:t>Methodology</a:t>
            </a:r>
          </a:p>
        </p:txBody>
      </p:sp>
      <p:sp>
        <p:nvSpPr>
          <p:cNvPr id="3" name="Content Placeholder 2">
            <a:extLst>
              <a:ext uri="{FF2B5EF4-FFF2-40B4-BE49-F238E27FC236}">
                <a16:creationId xmlns:a16="http://schemas.microsoft.com/office/drawing/2014/main" id="{6E792BBA-1D44-66B1-184E-C262106847B6}"/>
              </a:ext>
            </a:extLst>
          </p:cNvPr>
          <p:cNvSpPr>
            <a:spLocks noGrp="1"/>
          </p:cNvSpPr>
          <p:nvPr>
            <p:ph idx="1"/>
          </p:nvPr>
        </p:nvSpPr>
        <p:spPr/>
        <p:txBody>
          <a:bodyPr/>
          <a:lstStyle/>
          <a:p>
            <a:r>
              <a:rPr lang="en-US"/>
              <a:t>Corpus</a:t>
            </a:r>
          </a:p>
          <a:p>
            <a:r>
              <a:rPr lang="en-US"/>
              <a:t>Data Preparation and Cleansing:</a:t>
            </a:r>
          </a:p>
          <a:p>
            <a:r>
              <a:rPr lang="en-US"/>
              <a:t>Python Code Interpretation:</a:t>
            </a:r>
          </a:p>
          <a:p>
            <a:r>
              <a:rPr lang="en-US"/>
              <a:t>Testing Model:</a:t>
            </a:r>
          </a:p>
          <a:p>
            <a:endParaRPr lang="en-US"/>
          </a:p>
        </p:txBody>
      </p:sp>
    </p:spTree>
    <p:extLst>
      <p:ext uri="{BB962C8B-B14F-4D97-AF65-F5344CB8AC3E}">
        <p14:creationId xmlns:p14="http://schemas.microsoft.com/office/powerpoint/2010/main" val="240687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8BEC7E-7EBC-FA84-5B35-E8113165C032}"/>
              </a:ext>
            </a:extLst>
          </p:cNvPr>
          <p:cNvSpPr>
            <a:spLocks noGrp="1"/>
          </p:cNvSpPr>
          <p:nvPr>
            <p:ph type="title"/>
          </p:nvPr>
        </p:nvSpPr>
        <p:spPr>
          <a:xfrm>
            <a:off x="784743" y="685800"/>
            <a:ext cx="5793475" cy="1485900"/>
          </a:xfrm>
        </p:spPr>
        <p:txBody>
          <a:bodyPr>
            <a:normAutofit/>
          </a:bodyPr>
          <a:lstStyle/>
          <a:p>
            <a:r>
              <a:rPr lang="en-US"/>
              <a:t>Corpus</a:t>
            </a:r>
          </a:p>
        </p:txBody>
      </p:sp>
      <p:sp>
        <p:nvSpPr>
          <p:cNvPr id="3" name="Content Placeholder 2">
            <a:extLst>
              <a:ext uri="{FF2B5EF4-FFF2-40B4-BE49-F238E27FC236}">
                <a16:creationId xmlns:a16="http://schemas.microsoft.com/office/drawing/2014/main" id="{BAA7013B-B6BF-8CF7-9D1E-03BB375FD175}"/>
              </a:ext>
            </a:extLst>
          </p:cNvPr>
          <p:cNvSpPr>
            <a:spLocks noGrp="1"/>
          </p:cNvSpPr>
          <p:nvPr>
            <p:ph idx="1"/>
          </p:nvPr>
        </p:nvSpPr>
        <p:spPr>
          <a:xfrm>
            <a:off x="916122" y="1642241"/>
            <a:ext cx="5793475" cy="3581400"/>
          </a:xfrm>
        </p:spPr>
        <p:txBody>
          <a:bodyPr vert="horz" lIns="91440" tIns="45720" rIns="91440" bIns="45720" rtlCol="0" anchor="t">
            <a:normAutofit/>
          </a:bodyPr>
          <a:lstStyle/>
          <a:p>
            <a:pPr marL="383540" indent="-383540"/>
            <a:r>
              <a:rPr lang="en-US">
                <a:ea typeface="+mn-lt"/>
                <a:cs typeface="+mn-lt"/>
              </a:rPr>
              <a:t>The dataset contains 3 columns, with 20.491 rows for each column.</a:t>
            </a:r>
            <a:endParaRPr lang="en-US"/>
          </a:p>
          <a:p>
            <a:pPr marL="457200" indent="-457200"/>
            <a:r>
              <a:rPr lang="en-US"/>
              <a:t>There are three columns in the data set:</a:t>
            </a:r>
          </a:p>
          <a:p>
            <a:pPr marL="457200" indent="-457200"/>
            <a:r>
              <a:rPr lang="en-US">
                <a:ea typeface="+mn-lt"/>
                <a:cs typeface="+mn-lt"/>
              </a:rPr>
              <a:t>Serial : Unique identifier for each review</a:t>
            </a:r>
          </a:p>
          <a:p>
            <a:pPr marL="457200" indent="-457200"/>
            <a:r>
              <a:rPr lang="en-US">
                <a:ea typeface="+mn-lt"/>
                <a:cs typeface="+mn-lt"/>
              </a:rPr>
              <a:t>Review : Text of the review</a:t>
            </a:r>
          </a:p>
          <a:p>
            <a:pPr marL="457200" indent="-457200"/>
            <a:r>
              <a:rPr lang="en-US">
                <a:ea typeface="+mn-lt"/>
                <a:cs typeface="+mn-lt"/>
              </a:rPr>
              <a:t>Rating : Rating of the review on a five-star scale</a:t>
            </a:r>
            <a:endParaRPr lang="en-US"/>
          </a:p>
          <a:p>
            <a:pPr marL="383540" indent="-383540"/>
            <a:endParaRPr lang="en-US"/>
          </a:p>
        </p:txBody>
      </p:sp>
      <p:sp>
        <p:nvSpPr>
          <p:cNvPr id="11" name="Rectangle 10">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White puzzle with one red piece">
            <a:extLst>
              <a:ext uri="{FF2B5EF4-FFF2-40B4-BE49-F238E27FC236}">
                <a16:creationId xmlns:a16="http://schemas.microsoft.com/office/drawing/2014/main" id="{12752410-A237-2D18-BE4F-B7058E623A50}"/>
              </a:ext>
            </a:extLst>
          </p:cNvPr>
          <p:cNvPicPr>
            <a:picLocks noChangeAspect="1"/>
          </p:cNvPicPr>
          <p:nvPr/>
        </p:nvPicPr>
        <p:blipFill rotWithShape="1">
          <a:blip r:embed="rId2"/>
          <a:srcRect l="32041" r="30395" b="-2"/>
          <a:stretch/>
        </p:blipFill>
        <p:spPr>
          <a:xfrm>
            <a:off x="7612260" y="10"/>
            <a:ext cx="4579739" cy="6857990"/>
          </a:xfrm>
          <a:prstGeom prst="rect">
            <a:avLst/>
          </a:prstGeom>
        </p:spPr>
      </p:pic>
      <p:pic>
        <p:nvPicPr>
          <p:cNvPr id="4" name="Picture 3" descr="A close-up of a computer code&#10;&#10;Description automatically generated">
            <a:extLst>
              <a:ext uri="{FF2B5EF4-FFF2-40B4-BE49-F238E27FC236}">
                <a16:creationId xmlns:a16="http://schemas.microsoft.com/office/drawing/2014/main" id="{1B3B0155-BBA4-1FC6-19BA-2FD7D8D084CB}"/>
              </a:ext>
            </a:extLst>
          </p:cNvPr>
          <p:cNvPicPr>
            <a:picLocks noChangeAspect="1"/>
          </p:cNvPicPr>
          <p:nvPr/>
        </p:nvPicPr>
        <p:blipFill>
          <a:blip r:embed="rId3"/>
          <a:stretch>
            <a:fillRect/>
          </a:stretch>
        </p:blipFill>
        <p:spPr>
          <a:xfrm>
            <a:off x="1547185" y="4242646"/>
            <a:ext cx="4341810" cy="1971840"/>
          </a:xfrm>
          <a:prstGeom prst="rect">
            <a:avLst/>
          </a:prstGeom>
        </p:spPr>
      </p:pic>
    </p:spTree>
    <p:extLst>
      <p:ext uri="{BB962C8B-B14F-4D97-AF65-F5344CB8AC3E}">
        <p14:creationId xmlns:p14="http://schemas.microsoft.com/office/powerpoint/2010/main" val="3600900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9ED7-8B47-FBA3-4D95-A9EF57000CBA}"/>
              </a:ext>
            </a:extLst>
          </p:cNvPr>
          <p:cNvSpPr>
            <a:spLocks noGrp="1"/>
          </p:cNvSpPr>
          <p:nvPr>
            <p:ph type="title"/>
          </p:nvPr>
        </p:nvSpPr>
        <p:spPr>
          <a:xfrm>
            <a:off x="1023562" y="685800"/>
            <a:ext cx="10493524" cy="1485900"/>
          </a:xfrm>
        </p:spPr>
        <p:txBody>
          <a:bodyPr>
            <a:normAutofit/>
          </a:bodyPr>
          <a:lstStyle/>
          <a:p>
            <a:r>
              <a:rPr lang="en-US"/>
              <a:t>Data Cleaning</a:t>
            </a:r>
          </a:p>
        </p:txBody>
      </p:sp>
      <p:sp>
        <p:nvSpPr>
          <p:cNvPr id="20" name="Rectangle 1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2F86BEC-B61A-B739-B9E9-42C8A82A0025}"/>
              </a:ext>
            </a:extLst>
          </p:cNvPr>
          <p:cNvSpPr>
            <a:spLocks noGrp="1"/>
          </p:cNvSpPr>
          <p:nvPr>
            <p:ph idx="1"/>
          </p:nvPr>
        </p:nvSpPr>
        <p:spPr>
          <a:xfrm>
            <a:off x="1023562" y="2286000"/>
            <a:ext cx="5072437" cy="3581400"/>
          </a:xfrm>
        </p:spPr>
        <p:txBody>
          <a:bodyPr vert="horz" lIns="91440" tIns="45720" rIns="91440" bIns="45720" rtlCol="0">
            <a:normAutofit/>
          </a:bodyPr>
          <a:lstStyle/>
          <a:p>
            <a:pPr marL="383540" indent="-383540"/>
            <a:r>
              <a:rPr lang="en-US"/>
              <a:t>Raw hotel reviews contain tons of irrelevant or just meaningless data that can badly affect model accuracy. This makes it hard for machines to process and affects the results of your analysis. so, we need to clean them up.</a:t>
            </a:r>
          </a:p>
          <a:p>
            <a:pPr marL="383540" indent="-383540"/>
            <a:r>
              <a:rPr lang="en-US"/>
              <a:t>Check any null and duplicated values.</a:t>
            </a:r>
          </a:p>
          <a:p>
            <a:pPr marL="383540" indent="-383540"/>
            <a:r>
              <a:rPr lang="en-US"/>
              <a:t>No null and duplicated values in our dataset.</a:t>
            </a:r>
          </a:p>
        </p:txBody>
      </p:sp>
      <p:pic>
        <p:nvPicPr>
          <p:cNvPr id="5" name="Picture 4" descr="A screenshot of a computer code&#10;&#10;Description automatically generated">
            <a:extLst>
              <a:ext uri="{FF2B5EF4-FFF2-40B4-BE49-F238E27FC236}">
                <a16:creationId xmlns:a16="http://schemas.microsoft.com/office/drawing/2014/main" id="{7532099D-D593-E0D8-50A7-5A444242695B}"/>
              </a:ext>
            </a:extLst>
          </p:cNvPr>
          <p:cNvPicPr>
            <a:picLocks noChangeAspect="1"/>
          </p:cNvPicPr>
          <p:nvPr/>
        </p:nvPicPr>
        <p:blipFill rotWithShape="1">
          <a:blip r:embed="rId2"/>
          <a:srcRect l="1486" r="-93" b="169"/>
          <a:stretch/>
        </p:blipFill>
        <p:spPr>
          <a:xfrm>
            <a:off x="6412866" y="2171700"/>
            <a:ext cx="5105445" cy="2829925"/>
          </a:xfrm>
          <a:prstGeom prst="rect">
            <a:avLst/>
          </a:prstGeom>
        </p:spPr>
      </p:pic>
    </p:spTree>
    <p:extLst>
      <p:ext uri="{BB962C8B-B14F-4D97-AF65-F5344CB8AC3E}">
        <p14:creationId xmlns:p14="http://schemas.microsoft.com/office/powerpoint/2010/main" val="2347569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26E41-034D-84E6-97B2-9FE143813184}"/>
              </a:ext>
            </a:extLst>
          </p:cNvPr>
          <p:cNvSpPr>
            <a:spLocks noGrp="1"/>
          </p:cNvSpPr>
          <p:nvPr>
            <p:ph type="title"/>
          </p:nvPr>
        </p:nvSpPr>
        <p:spPr>
          <a:xfrm>
            <a:off x="640080" y="639704"/>
            <a:ext cx="3299579" cy="5577840"/>
          </a:xfrm>
        </p:spPr>
        <p:txBody>
          <a:bodyPr anchor="ctr">
            <a:normAutofit/>
          </a:bodyPr>
          <a:lstStyle/>
          <a:p>
            <a:pPr algn="ctr"/>
            <a:r>
              <a:rPr lang="en-US" sz="4100"/>
              <a:t>Data Preprocessing</a:t>
            </a:r>
          </a:p>
        </p:txBody>
      </p:sp>
      <p:graphicFrame>
        <p:nvGraphicFramePr>
          <p:cNvPr id="22" name="Content Placeholder 2">
            <a:extLst>
              <a:ext uri="{FF2B5EF4-FFF2-40B4-BE49-F238E27FC236}">
                <a16:creationId xmlns:a16="http://schemas.microsoft.com/office/drawing/2014/main" id="{283946F4-D384-CAD4-A8CA-694A0EBA78C3}"/>
              </a:ext>
            </a:extLst>
          </p:cNvPr>
          <p:cNvGraphicFramePr>
            <a:graphicFrameLocks noGrp="1"/>
          </p:cNvGraphicFramePr>
          <p:nvPr>
            <p:ph idx="1"/>
            <p:extLst>
              <p:ext uri="{D42A27DB-BD31-4B8C-83A1-F6EECF244321}">
                <p14:modId xmlns:p14="http://schemas.microsoft.com/office/powerpoint/2010/main" val="3079254747"/>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2819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E175DB-7A44-D11F-CFC4-6498511692B2}"/>
              </a:ext>
            </a:extLst>
          </p:cNvPr>
          <p:cNvSpPr>
            <a:spLocks noGrp="1"/>
          </p:cNvSpPr>
          <p:nvPr>
            <p:ph type="title"/>
          </p:nvPr>
        </p:nvSpPr>
        <p:spPr>
          <a:xfrm>
            <a:off x="8252340" y="639704"/>
            <a:ext cx="3299579" cy="5577840"/>
          </a:xfrm>
        </p:spPr>
        <p:txBody>
          <a:bodyPr anchor="ctr">
            <a:normAutofit/>
          </a:bodyPr>
          <a:lstStyle/>
          <a:p>
            <a:r>
              <a:rPr lang="en-US"/>
              <a:t>Exploratory Data Analysis</a:t>
            </a:r>
          </a:p>
        </p:txBody>
      </p:sp>
      <p:sp useBgFill="1">
        <p:nvSpPr>
          <p:cNvPr id="16" name="Rectangle 15">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3401E7D3-F651-B5BD-0E28-088F7F8ED50E}"/>
              </a:ext>
            </a:extLst>
          </p:cNvPr>
          <p:cNvSpPr>
            <a:spLocks/>
          </p:cNvSpPr>
          <p:nvPr/>
        </p:nvSpPr>
        <p:spPr>
          <a:xfrm>
            <a:off x="1371600" y="2286000"/>
            <a:ext cx="9601200" cy="3581400"/>
          </a:xfrm>
          <a:prstGeom prst="rect">
            <a:avLst/>
          </a:prstGeom>
        </p:spPr>
        <p:txBody>
          <a:bodyPr/>
          <a:lstStyle/>
          <a:p>
            <a:endParaRPr lang="en-US"/>
          </a:p>
        </p:txBody>
      </p:sp>
      <p:pic>
        <p:nvPicPr>
          <p:cNvPr id="4" name="Content Placeholder 3" descr="A bar chart with different colored bars&#10;&#10;Description automatically generated">
            <a:extLst>
              <a:ext uri="{FF2B5EF4-FFF2-40B4-BE49-F238E27FC236}">
                <a16:creationId xmlns:a16="http://schemas.microsoft.com/office/drawing/2014/main" id="{D4283DBF-81A2-E323-223E-9FEE3DEFFB75}"/>
              </a:ext>
            </a:extLst>
          </p:cNvPr>
          <p:cNvPicPr>
            <a:picLocks noChangeAspect="1"/>
          </p:cNvPicPr>
          <p:nvPr/>
        </p:nvPicPr>
        <p:blipFill>
          <a:blip r:embed="rId2"/>
          <a:stretch>
            <a:fillRect/>
          </a:stretch>
        </p:blipFill>
        <p:spPr>
          <a:xfrm>
            <a:off x="332669" y="1068820"/>
            <a:ext cx="3516842" cy="1972318"/>
          </a:xfrm>
          <a:prstGeom prst="rect">
            <a:avLst/>
          </a:prstGeom>
        </p:spPr>
      </p:pic>
      <p:pic>
        <p:nvPicPr>
          <p:cNvPr id="5" name="Picture 4" descr="A word cloud of words&#10;&#10;Description automatically generated">
            <a:extLst>
              <a:ext uri="{FF2B5EF4-FFF2-40B4-BE49-F238E27FC236}">
                <a16:creationId xmlns:a16="http://schemas.microsoft.com/office/drawing/2014/main" id="{2DCF8865-1FC1-4394-9BA9-97D93FF4569F}"/>
              </a:ext>
            </a:extLst>
          </p:cNvPr>
          <p:cNvPicPr>
            <a:picLocks noChangeAspect="1"/>
          </p:cNvPicPr>
          <p:nvPr/>
        </p:nvPicPr>
        <p:blipFill>
          <a:blip r:embed="rId3"/>
          <a:stretch>
            <a:fillRect/>
          </a:stretch>
        </p:blipFill>
        <p:spPr>
          <a:xfrm>
            <a:off x="3990504" y="1047692"/>
            <a:ext cx="3081624" cy="1993446"/>
          </a:xfrm>
          <a:prstGeom prst="rect">
            <a:avLst/>
          </a:prstGeom>
        </p:spPr>
      </p:pic>
      <p:pic>
        <p:nvPicPr>
          <p:cNvPr id="6" name="Picture 5">
            <a:extLst>
              <a:ext uri="{FF2B5EF4-FFF2-40B4-BE49-F238E27FC236}">
                <a16:creationId xmlns:a16="http://schemas.microsoft.com/office/drawing/2014/main" id="{D1192ABC-34BA-56CD-AF0B-48AC9D009CBE}"/>
              </a:ext>
            </a:extLst>
          </p:cNvPr>
          <p:cNvPicPr>
            <a:picLocks noChangeAspect="1"/>
          </p:cNvPicPr>
          <p:nvPr/>
        </p:nvPicPr>
        <p:blipFill>
          <a:blip r:embed="rId4"/>
          <a:stretch>
            <a:fillRect/>
          </a:stretch>
        </p:blipFill>
        <p:spPr>
          <a:xfrm>
            <a:off x="3516113" y="2314271"/>
            <a:ext cx="21865" cy="568487"/>
          </a:xfrm>
          <a:prstGeom prst="rect">
            <a:avLst/>
          </a:prstGeom>
        </p:spPr>
      </p:pic>
      <p:pic>
        <p:nvPicPr>
          <p:cNvPr id="7" name="Picture 6" descr="A graph of a number of words&#10;&#10;Description automatically generated">
            <a:extLst>
              <a:ext uri="{FF2B5EF4-FFF2-40B4-BE49-F238E27FC236}">
                <a16:creationId xmlns:a16="http://schemas.microsoft.com/office/drawing/2014/main" id="{E68769B2-4F28-7FD5-B3AA-8947202E02F7}"/>
              </a:ext>
            </a:extLst>
          </p:cNvPr>
          <p:cNvPicPr>
            <a:picLocks noChangeAspect="1"/>
          </p:cNvPicPr>
          <p:nvPr/>
        </p:nvPicPr>
        <p:blipFill>
          <a:blip r:embed="rId5"/>
          <a:stretch>
            <a:fillRect/>
          </a:stretch>
        </p:blipFill>
        <p:spPr>
          <a:xfrm>
            <a:off x="1061657" y="3299373"/>
            <a:ext cx="5061198" cy="2918171"/>
          </a:xfrm>
          <a:prstGeom prst="rect">
            <a:avLst/>
          </a:prstGeom>
        </p:spPr>
      </p:pic>
    </p:spTree>
    <p:extLst>
      <p:ext uri="{BB962C8B-B14F-4D97-AF65-F5344CB8AC3E}">
        <p14:creationId xmlns:p14="http://schemas.microsoft.com/office/powerpoint/2010/main" val="353058886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B6345-A9ED-930C-B6CF-8F9F2FAC1625}"/>
              </a:ext>
            </a:extLst>
          </p:cNvPr>
          <p:cNvSpPr>
            <a:spLocks noGrp="1"/>
          </p:cNvSpPr>
          <p:nvPr>
            <p:ph type="title"/>
          </p:nvPr>
        </p:nvSpPr>
        <p:spPr>
          <a:xfrm>
            <a:off x="1371600" y="685800"/>
            <a:ext cx="9601200" cy="1485900"/>
          </a:xfrm>
        </p:spPr>
        <p:txBody>
          <a:bodyPr>
            <a:normAutofit/>
          </a:bodyPr>
          <a:lstStyle/>
          <a:p>
            <a:r>
              <a:rPr lang="en-US"/>
              <a:t>Sentiment Analysis</a:t>
            </a:r>
          </a:p>
        </p:txBody>
      </p:sp>
      <p:graphicFrame>
        <p:nvGraphicFramePr>
          <p:cNvPr id="13" name="Content Placeholder 2">
            <a:extLst>
              <a:ext uri="{FF2B5EF4-FFF2-40B4-BE49-F238E27FC236}">
                <a16:creationId xmlns:a16="http://schemas.microsoft.com/office/drawing/2014/main" id="{9CD658CA-89BA-8FD7-8BA0-B05E36A6B09F}"/>
              </a:ext>
            </a:extLst>
          </p:cNvPr>
          <p:cNvGraphicFramePr>
            <a:graphicFrameLocks noGrp="1"/>
          </p:cNvGraphicFramePr>
          <p:nvPr>
            <p:ph idx="1"/>
            <p:extLst>
              <p:ext uri="{D42A27DB-BD31-4B8C-83A1-F6EECF244321}">
                <p14:modId xmlns:p14="http://schemas.microsoft.com/office/powerpoint/2010/main" val="4146790533"/>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997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2CB9-9960-D6BE-89F7-DABF45E35B28}"/>
              </a:ext>
            </a:extLst>
          </p:cNvPr>
          <p:cNvSpPr>
            <a:spLocks noGrp="1"/>
          </p:cNvSpPr>
          <p:nvPr>
            <p:ph type="title"/>
          </p:nvPr>
        </p:nvSpPr>
        <p:spPr/>
        <p:txBody>
          <a:bodyPr/>
          <a:lstStyle/>
          <a:p>
            <a:r>
              <a:rPr lang="en-US"/>
              <a:t>Classification Report and Confusion Matrix</a:t>
            </a:r>
          </a:p>
        </p:txBody>
      </p:sp>
      <p:pic>
        <p:nvPicPr>
          <p:cNvPr id="4" name="Content Placeholder 3" descr="A screenshot of a computer&#10;&#10;Description automatically generated">
            <a:extLst>
              <a:ext uri="{FF2B5EF4-FFF2-40B4-BE49-F238E27FC236}">
                <a16:creationId xmlns:a16="http://schemas.microsoft.com/office/drawing/2014/main" id="{F4379ADE-6F53-A142-FB8E-B4B91D37D77B}"/>
              </a:ext>
            </a:extLst>
          </p:cNvPr>
          <p:cNvPicPr>
            <a:picLocks noGrp="1" noChangeAspect="1"/>
          </p:cNvPicPr>
          <p:nvPr>
            <p:ph idx="1"/>
          </p:nvPr>
        </p:nvPicPr>
        <p:blipFill>
          <a:blip r:embed="rId2"/>
          <a:stretch>
            <a:fillRect/>
          </a:stretch>
        </p:blipFill>
        <p:spPr>
          <a:xfrm>
            <a:off x="851819" y="3117878"/>
            <a:ext cx="5634410" cy="1961221"/>
          </a:xfrm>
        </p:spPr>
      </p:pic>
      <p:pic>
        <p:nvPicPr>
          <p:cNvPr id="5" name="Picture 4" descr="A diagram of a confusion matrix&#10;&#10;Description automatically generated">
            <a:extLst>
              <a:ext uri="{FF2B5EF4-FFF2-40B4-BE49-F238E27FC236}">
                <a16:creationId xmlns:a16="http://schemas.microsoft.com/office/drawing/2014/main" id="{DCFE1E93-0646-B9EF-9512-6D0CF60A866A}"/>
              </a:ext>
            </a:extLst>
          </p:cNvPr>
          <p:cNvPicPr>
            <a:picLocks noChangeAspect="1"/>
          </p:cNvPicPr>
          <p:nvPr/>
        </p:nvPicPr>
        <p:blipFill>
          <a:blip r:embed="rId3"/>
          <a:stretch>
            <a:fillRect/>
          </a:stretch>
        </p:blipFill>
        <p:spPr>
          <a:xfrm>
            <a:off x="6542836" y="2042596"/>
            <a:ext cx="5343319" cy="4114800"/>
          </a:xfrm>
          <a:prstGeom prst="rect">
            <a:avLst/>
          </a:prstGeom>
        </p:spPr>
      </p:pic>
    </p:spTree>
    <p:extLst>
      <p:ext uri="{BB962C8B-B14F-4D97-AF65-F5344CB8AC3E}">
        <p14:creationId xmlns:p14="http://schemas.microsoft.com/office/powerpoint/2010/main" val="3468385759"/>
      </p:ext>
    </p:extLst>
  </p:cSld>
  <p:clrMapOvr>
    <a:masterClrMapping/>
  </p:clrMapOvr>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{E2585021-1D24-5743-A894-F52FD13EC52C}tf10001072</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Crop</vt:lpstr>
      <vt:lpstr>Final Project  Sentiment Analysis and Topic Modeling on Trip Advisor Hotel Reviews</vt:lpstr>
      <vt:lpstr>Use Case</vt:lpstr>
      <vt:lpstr>Methodology</vt:lpstr>
      <vt:lpstr>Corpus</vt:lpstr>
      <vt:lpstr>Data Cleaning</vt:lpstr>
      <vt:lpstr>Data Preprocessing</vt:lpstr>
      <vt:lpstr>Exploratory Data Analysis</vt:lpstr>
      <vt:lpstr>Sentiment Analysis</vt:lpstr>
      <vt:lpstr>Classification Report and Confusion Matrix</vt:lpstr>
      <vt:lpstr>Topic Modelling </vt:lpstr>
      <vt:lpstr>Conclusion and 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Golla, Sudeeksha</dc:creator>
  <cp:revision>3</cp:revision>
  <dcterms:created xsi:type="dcterms:W3CDTF">2023-11-27T15:56:08Z</dcterms:created>
  <dcterms:modified xsi:type="dcterms:W3CDTF">2024-01-30T21:46:41Z</dcterms:modified>
</cp:coreProperties>
</file>