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2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58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8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30AC-238F-4440-B7CF-ADC15365A4D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0E4889-217B-4AC1-88B3-D94BA057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5BDA-3A58-48B5-806B-3995D9135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8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7EA2-9772-48CD-9387-C8AF8AD1E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development platform, built on TypeScript</a:t>
            </a:r>
          </a:p>
        </p:txBody>
      </p:sp>
    </p:spTree>
    <p:extLst>
      <p:ext uri="{BB962C8B-B14F-4D97-AF65-F5344CB8AC3E}">
        <p14:creationId xmlns:p14="http://schemas.microsoft.com/office/powerpoint/2010/main" val="199570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9273-AB77-4F7D-A779-EC349F0B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524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F052-0BD8-4D40-8124-B29EE340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769"/>
            <a:ext cx="8596668" cy="3880773"/>
          </a:xfrm>
        </p:spPr>
        <p:txBody>
          <a:bodyPr/>
          <a:lstStyle/>
          <a:p>
            <a:r>
              <a:rPr lang="en-US" b="1" dirty="0"/>
              <a:t>Service Example:   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@Injectable({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providedIn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'root'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})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MyService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getData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 { return 'Some data'; }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8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CEF8-8202-41D9-827F-3A2DCF32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604"/>
          </a:xfrm>
        </p:spPr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C7FB-27C8-498D-B892-A012653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60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Classes that add behavior to elements in your Angular applications. </a:t>
            </a:r>
          </a:p>
          <a:p>
            <a:pPr marL="0" indent="0">
              <a:buNone/>
            </a:pPr>
            <a:r>
              <a:rPr lang="en-US" sz="2000" b="1" dirty="0"/>
              <a:t>     Types</a:t>
            </a:r>
            <a:r>
              <a:rPr lang="en-US" sz="2000" dirty="0"/>
              <a:t>:</a:t>
            </a:r>
          </a:p>
          <a:p>
            <a:r>
              <a:rPr lang="en-US" sz="2000" b="1" dirty="0"/>
              <a:t>Structural Directives</a:t>
            </a:r>
            <a:r>
              <a:rPr lang="en-US" sz="2000" dirty="0"/>
              <a:t>: Change the DOM layout `*</a:t>
            </a:r>
            <a:r>
              <a:rPr lang="en-US" sz="2000" dirty="0" err="1"/>
              <a:t>ngIf</a:t>
            </a:r>
            <a:r>
              <a:rPr lang="en-US" sz="2000" dirty="0"/>
              <a:t>`, `*</a:t>
            </a:r>
            <a:r>
              <a:rPr lang="en-US" sz="2000" dirty="0" err="1"/>
              <a:t>ngFor</a:t>
            </a:r>
            <a:r>
              <a:rPr lang="en-US" sz="2000" dirty="0"/>
              <a:t>`</a:t>
            </a:r>
          </a:p>
          <a:p>
            <a:r>
              <a:rPr lang="en-US" sz="2000" b="1" dirty="0"/>
              <a:t>Attribute Directives</a:t>
            </a:r>
            <a:r>
              <a:rPr lang="en-US" sz="2000" dirty="0"/>
              <a:t>: Change the appearance or behavior of an element `</a:t>
            </a:r>
            <a:r>
              <a:rPr lang="en-US" sz="2000" dirty="0" err="1"/>
              <a:t>ngClass</a:t>
            </a:r>
            <a:r>
              <a:rPr lang="en-US" sz="2000" dirty="0"/>
              <a:t>`, `</a:t>
            </a:r>
            <a:r>
              <a:rPr lang="en-US" sz="2000" dirty="0" err="1"/>
              <a:t>ngStyle</a:t>
            </a:r>
            <a:r>
              <a:rPr lang="en-US" sz="2000" dirty="0"/>
              <a:t>`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r>
              <a:rPr lang="en-US" sz="2000" dirty="0"/>
              <a:t>In html: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&lt;div *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ngIf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isVisible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"&gt;Visible Content&lt;/div&gt;</a:t>
            </a:r>
          </a:p>
        </p:txBody>
      </p:sp>
    </p:spTree>
    <p:extLst>
      <p:ext uri="{BB962C8B-B14F-4D97-AF65-F5344CB8AC3E}">
        <p14:creationId xmlns:p14="http://schemas.microsoft.com/office/powerpoint/2010/main" val="139743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8B9-5CE3-4E9A-87DF-A678D1B9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DBDC-CA7E-4A55-89DE-086A79EB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11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Reactive Forms: </a:t>
            </a:r>
            <a:r>
              <a:rPr lang="en-US" dirty="0"/>
              <a:t>More robust and scalable</a:t>
            </a:r>
            <a:r>
              <a:rPr lang="en-US" b="1" dirty="0"/>
              <a:t>.</a:t>
            </a:r>
          </a:p>
          <a:p>
            <a:r>
              <a:rPr lang="en-US" b="1" dirty="0"/>
              <a:t>Create Form:</a:t>
            </a:r>
            <a:r>
              <a:rPr lang="en-US" dirty="0"/>
              <a:t>      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this.form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FormGroup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name: new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FormControl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('')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&lt;form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formGroup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]="form"&gt;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&lt;input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formControlName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="name" /&gt;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0717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8E46-5AAC-4B0B-90C3-E91E7141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647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CA41-1B4B-436F-B20A-A7D933E3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Template-Driven Forms: </a:t>
            </a:r>
          </a:p>
          <a:p>
            <a:pPr marL="0" indent="0">
              <a:buNone/>
            </a:pPr>
            <a:r>
              <a:rPr lang="en-US" sz="2000" b="1" dirty="0"/>
              <a:t>			</a:t>
            </a:r>
            <a:r>
              <a:rPr lang="en-US" sz="2000" dirty="0"/>
              <a:t>Simple and easy to use.</a:t>
            </a:r>
          </a:p>
          <a:p>
            <a:r>
              <a:rPr lang="en-US" sz="2000" b="1" dirty="0"/>
              <a:t> Example:</a:t>
            </a:r>
          </a:p>
          <a:p>
            <a:r>
              <a:rPr lang="en-US" sz="2000" dirty="0"/>
              <a:t> 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&lt;form #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myForm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ngForm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&lt;input name="name"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ngModel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/&gt;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3162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0EBE-7309-4CBA-A24C-AAE81C3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604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4C25-A9D4-457B-B0CF-0781E243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11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Allows navigation between different views or components.</a:t>
            </a:r>
          </a:p>
          <a:p>
            <a:r>
              <a:rPr lang="en-US" sz="2000" dirty="0"/>
              <a:t>  </a:t>
            </a:r>
            <a:r>
              <a:rPr lang="en-US" sz="2000" b="1" dirty="0"/>
              <a:t>Configure Routes: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const routes: Routes = [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{ path: 'home', component: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HomeComponent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},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{ path: 'about', component: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AboutComponent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}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];</a:t>
            </a:r>
          </a:p>
        </p:txBody>
      </p:sp>
    </p:spTree>
    <p:extLst>
      <p:ext uri="{BB962C8B-B14F-4D97-AF65-F5344CB8AC3E}">
        <p14:creationId xmlns:p14="http://schemas.microsoft.com/office/powerpoint/2010/main" val="361283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A80A-4944-4990-AA21-4627EC91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C1E2-911F-4A94-9172-F7AD8AB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Use </a:t>
            </a:r>
            <a:r>
              <a:rPr lang="en-US" sz="2000" b="1" dirty="0" err="1"/>
              <a:t>RouterModule</a:t>
            </a:r>
            <a:r>
              <a:rPr lang="en-US" sz="2000" dirty="0"/>
              <a:t>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imports: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RouterModule.forRoot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(routes)],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exports: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RouterModule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})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AppRoutingModule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 }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Router Outlet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&lt;router-outlet&gt;&lt;/router-outlet&gt;</a:t>
            </a:r>
          </a:p>
        </p:txBody>
      </p:sp>
    </p:spTree>
    <p:extLst>
      <p:ext uri="{BB962C8B-B14F-4D97-AF65-F5344CB8AC3E}">
        <p14:creationId xmlns:p14="http://schemas.microsoft.com/office/powerpoint/2010/main" val="301705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9A1A-191D-4BE0-A801-0609E224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83E4-3B07-45D8-BF28-0824078E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84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HttpClient</a:t>
            </a:r>
            <a:r>
              <a:rPr lang="en-US" sz="2000" b="1" dirty="0"/>
              <a:t> Module: </a:t>
            </a:r>
            <a:r>
              <a:rPr lang="en-US" sz="2000" dirty="0"/>
              <a:t>Used for making HTTP requests.</a:t>
            </a:r>
          </a:p>
          <a:p>
            <a:r>
              <a:rPr lang="en-US" sz="2000" b="1" dirty="0"/>
              <a:t>Import </a:t>
            </a:r>
            <a:r>
              <a:rPr lang="en-US" sz="2000" b="1" dirty="0" err="1"/>
              <a:t>HttpClientModule</a:t>
            </a:r>
            <a:r>
              <a:rPr lang="en-US" sz="2000" dirty="0"/>
              <a:t>:   </a:t>
            </a:r>
          </a:p>
          <a:p>
            <a:pPr marL="0" indent="0">
              <a:buNone/>
            </a:pPr>
            <a:r>
              <a:rPr lang="en-US" sz="2000" dirty="0"/>
              <a:t> 	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import {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HttpClientModule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} from '@angular/common/http’;</a:t>
            </a:r>
          </a:p>
          <a:p>
            <a:r>
              <a:rPr lang="en-US" sz="2000" b="1" dirty="0"/>
              <a:t>Make a Request</a:t>
            </a:r>
            <a:r>
              <a:rPr lang="en-US" sz="2000" dirty="0"/>
              <a:t>:  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this.http.get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('https://api.example.com/data').subscribe(data =&gt;   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console.log(data);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}); </a:t>
            </a:r>
          </a:p>
        </p:txBody>
      </p:sp>
    </p:spTree>
    <p:extLst>
      <p:ext uri="{BB962C8B-B14F-4D97-AF65-F5344CB8AC3E}">
        <p14:creationId xmlns:p14="http://schemas.microsoft.com/office/powerpoint/2010/main" val="249975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80C5-D284-48AB-984F-138983D4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9818-E389-4F72-A24F-0341681C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Provide </a:t>
            </a:r>
            <a:r>
              <a:rPr lang="en-US" sz="2000" b="1" dirty="0" err="1"/>
              <a:t>HttpClientModule</a:t>
            </a:r>
            <a:r>
              <a:rPr lang="en-US" sz="2000" dirty="0"/>
              <a:t>: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NgModule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imports: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HttpClientModule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})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AppModule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89455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237B-6B5E-4413-A22B-12C84434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8" y="25360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59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FC1-CE7B-40DF-AA5F-F0EFBAC6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4555"/>
            <a:ext cx="8596668" cy="970625"/>
          </a:xfrm>
        </p:spPr>
        <p:txBody>
          <a:bodyPr/>
          <a:lstStyle/>
          <a:p>
            <a:r>
              <a:rPr lang="en-US" dirty="0"/>
              <a:t>Introduction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9F0C-4406-428A-AACA-3874A8C6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770"/>
            <a:ext cx="8596668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Angular is a popular web development framework for building web applications.</a:t>
            </a:r>
          </a:p>
          <a:p>
            <a:r>
              <a:rPr lang="en-US" sz="2000" dirty="0"/>
              <a:t>Developed and maintained by Google.</a:t>
            </a:r>
          </a:p>
          <a:p>
            <a:r>
              <a:rPr lang="en-US" sz="2000" dirty="0"/>
              <a:t>Uses TypeScript as its primary language. </a:t>
            </a:r>
          </a:p>
          <a:p>
            <a:r>
              <a:rPr lang="en-US" sz="2000" dirty="0"/>
              <a:t>Used for building single-page applications (SPAs) with rich, interactive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9629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0F6-2956-429A-81E5-52158DB3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3433"/>
            <a:ext cx="8596668" cy="95843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B7F9-88A7-44E7-AD31-5FC6C120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9265"/>
            <a:ext cx="8596668" cy="3880773"/>
          </a:xfrm>
        </p:spPr>
        <p:txBody>
          <a:bodyPr/>
          <a:lstStyle/>
          <a:p>
            <a:r>
              <a:rPr lang="en-US" sz="2000" dirty="0"/>
              <a:t>Component-based architecture</a:t>
            </a:r>
          </a:p>
          <a:p>
            <a:r>
              <a:rPr lang="en-US" sz="2000" dirty="0"/>
              <a:t>Two-way data binding</a:t>
            </a:r>
          </a:p>
          <a:p>
            <a:r>
              <a:rPr lang="en-US" sz="2000" dirty="0"/>
              <a:t>Dependency injection</a:t>
            </a:r>
          </a:p>
          <a:p>
            <a:r>
              <a:rPr lang="en-US" sz="2000" dirty="0"/>
              <a:t>Directives and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2DB3-D3F2-4C60-9735-BFF899F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8280"/>
          </a:xfrm>
        </p:spPr>
        <p:txBody>
          <a:bodyPr/>
          <a:lstStyle/>
          <a:p>
            <a:r>
              <a:rPr lang="en-US" dirty="0"/>
              <a:t>Setup and Pre-requisite 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1B6-5FAC-43A5-AD1E-4BD61A79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412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Prerequisites:</a:t>
            </a:r>
          </a:p>
          <a:p>
            <a:r>
              <a:rPr lang="en-US" sz="2000" dirty="0"/>
              <a:t>Node.js and </a:t>
            </a:r>
            <a:r>
              <a:rPr lang="en-US" sz="2000" dirty="0" err="1"/>
              <a:t>npm</a:t>
            </a:r>
            <a:r>
              <a:rPr lang="en-US" sz="2000" dirty="0"/>
              <a:t> (Node Package Manager)</a:t>
            </a:r>
          </a:p>
          <a:p>
            <a:r>
              <a:rPr lang="en-US" sz="2000" dirty="0"/>
              <a:t>Angular CLI (Command Line Interface)</a:t>
            </a:r>
          </a:p>
          <a:p>
            <a:pPr marL="0" indent="0">
              <a:buNone/>
            </a:pPr>
            <a:r>
              <a:rPr lang="en-US" sz="2000" b="1" dirty="0"/>
              <a:t>Installation Steps:</a:t>
            </a:r>
          </a:p>
          <a:p>
            <a:pPr marL="0" indent="0">
              <a:buNone/>
            </a:pPr>
            <a:r>
              <a:rPr lang="en-US" sz="2000" dirty="0"/>
              <a:t>1.  Install Node.js and </a:t>
            </a:r>
            <a:r>
              <a:rPr lang="en-US" sz="2000" dirty="0" err="1"/>
              <a:t>npm</a:t>
            </a:r>
            <a:r>
              <a:rPr lang="en-US" sz="2000" dirty="0"/>
              <a:t>: Download from Node.js official site.</a:t>
            </a:r>
          </a:p>
          <a:p>
            <a:pPr marL="0" indent="0">
              <a:buNone/>
            </a:pPr>
            <a:r>
              <a:rPr lang="en-US" sz="2000" dirty="0"/>
              <a:t>2.  Install Angular CLI: Run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install -g @angular/cli.</a:t>
            </a:r>
          </a:p>
          <a:p>
            <a:pPr marL="0" indent="0">
              <a:buNone/>
            </a:pPr>
            <a:r>
              <a:rPr lang="en-US" sz="2000" dirty="0"/>
              <a:t>3.  Create a New Angular Project: Run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new my-angular-app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4.  Run the Application: Navigate to the project folder and run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serve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1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9B13-12C0-4FCE-91C3-048A645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379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17F8-C315-4D09-934D-98D54977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Embeds dynamic content in the template.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Syntax:</a:t>
            </a:r>
            <a:r>
              <a:rPr lang="en-US" sz="2000" dirty="0"/>
              <a:t> `{{ expression }}`</a:t>
            </a:r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&lt;h1&gt;Hello, {{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}}!&lt;/h1&gt;</a:t>
            </a:r>
          </a:p>
          <a:p>
            <a:r>
              <a:rPr lang="en-US" sz="2000" dirty="0"/>
              <a:t>In Component: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AppComponent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'Angular’;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5E9B-FEDC-42C7-A9EA-FA5F8696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0524"/>
          </a:xfrm>
        </p:spPr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5461-6A58-40B8-8A2E-12FBE377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46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Binds a property of a DOM element to a component property.</a:t>
            </a:r>
          </a:p>
          <a:p>
            <a:pPr marL="0" indent="0">
              <a:buNone/>
            </a:pPr>
            <a:r>
              <a:rPr lang="en-US" sz="2000" b="1" dirty="0"/>
              <a:t>     Syntax</a:t>
            </a:r>
            <a:r>
              <a:rPr lang="en-US" sz="2000" dirty="0"/>
              <a:t>: `[property]="expression"`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r>
              <a:rPr lang="en-US" sz="2000" dirty="0"/>
              <a:t>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]="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imageUrl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" /&gt;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 Component: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AppComponent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imageUrl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'path/to/image.jpg';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2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6237-D6B2-4071-B5C3-369DD89A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C3CD-9D32-46E3-BD52-F0FCED53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461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Binds events to methods in the component.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Syntax</a:t>
            </a:r>
            <a:r>
              <a:rPr lang="en-US" sz="2000" dirty="0"/>
              <a:t>: `(event)="method()"`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r>
              <a:rPr lang="en-US" sz="2000" dirty="0"/>
              <a:t>In html: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&lt;button (click)="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sayHello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()"&gt;Click Me!&lt;/button&gt;</a:t>
            </a:r>
          </a:p>
          <a:p>
            <a:r>
              <a:rPr lang="en-US" sz="2000" dirty="0"/>
              <a:t>In Component: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export class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AppComponent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sayHello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 {  alert('Hello!');  }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18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117B-1B99-45AB-BF76-108A8CC1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/>
          <a:lstStyle/>
          <a:p>
            <a:r>
              <a:rPr lang="en-US" dirty="0"/>
              <a:t>Parent/Child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8837-7833-49A5-A80E-735AE425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21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Input Binding</a:t>
            </a:r>
            <a:r>
              <a:rPr lang="en-US" sz="2000" dirty="0"/>
              <a:t>: Pass data from parent to child.</a:t>
            </a:r>
          </a:p>
          <a:p>
            <a:pPr marL="0" indent="0">
              <a:buNone/>
            </a:pPr>
            <a:r>
              <a:rPr lang="en-US" sz="2000" dirty="0"/>
              <a:t>    @Input() </a:t>
            </a:r>
            <a:r>
              <a:rPr lang="en-US" sz="2000" dirty="0" err="1"/>
              <a:t>childData</a:t>
            </a:r>
            <a:r>
              <a:rPr lang="en-US" sz="2000" dirty="0"/>
              <a:t>: string;</a:t>
            </a:r>
          </a:p>
          <a:p>
            <a:r>
              <a:rPr lang="en-US" sz="2000" b="1" dirty="0"/>
              <a:t>Output Binding</a:t>
            </a:r>
            <a:r>
              <a:rPr lang="en-US" sz="2000" dirty="0"/>
              <a:t>: Emit events from child to parent.</a:t>
            </a:r>
          </a:p>
          <a:p>
            <a:pPr marL="0" indent="0">
              <a:buNone/>
            </a:pPr>
            <a:r>
              <a:rPr lang="en-US" sz="2000" dirty="0"/>
              <a:t>    @Output() </a:t>
            </a:r>
            <a:r>
              <a:rPr lang="en-US" sz="2000" dirty="0" err="1"/>
              <a:t>eventEmitter</a:t>
            </a:r>
            <a:r>
              <a:rPr lang="en-US" sz="2000" dirty="0"/>
              <a:t> = new </a:t>
            </a:r>
            <a:r>
              <a:rPr lang="en-US" sz="2000" dirty="0" err="1"/>
              <a:t>EventEmitter</a:t>
            </a:r>
            <a:r>
              <a:rPr lang="en-US" sz="2000" dirty="0"/>
              <a:t>&lt;string&gt;();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r>
              <a:rPr lang="en-US" sz="2000" dirty="0"/>
              <a:t>In html: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&lt;app-child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parentData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]="data" (notify)="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handleEvent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($event)"&gt;&lt;/app-child&gt;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D97-C874-4BC4-9B47-A18E53B4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AD37-54D4-45A6-8FB1-BC704FD6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973"/>
            <a:ext cx="8596668" cy="3920614"/>
          </a:xfrm>
        </p:spPr>
        <p:txBody>
          <a:bodyPr>
            <a:normAutofit/>
          </a:bodyPr>
          <a:lstStyle/>
          <a:p>
            <a:r>
              <a:rPr lang="en-US" sz="2000" dirty="0"/>
              <a:t>Used to share data or logic across components. </a:t>
            </a:r>
          </a:p>
          <a:p>
            <a:r>
              <a:rPr lang="en-US" sz="2000" dirty="0"/>
              <a:t>Used for business logic, data retrieval, etc.</a:t>
            </a:r>
          </a:p>
          <a:p>
            <a:r>
              <a:rPr lang="en-US" sz="2000" b="1" dirty="0"/>
              <a:t> Create a Service</a:t>
            </a:r>
            <a:r>
              <a:rPr lang="en-US" sz="2000" dirty="0"/>
              <a:t>: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ng generate service my-service</a:t>
            </a:r>
          </a:p>
          <a:p>
            <a:r>
              <a:rPr lang="en-US" sz="2000" b="1" dirty="0"/>
              <a:t>Inject Service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constructor(private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myService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MyService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 { }</a:t>
            </a:r>
          </a:p>
          <a:p>
            <a:r>
              <a:rPr lang="en-US" sz="2000" b="1" dirty="0"/>
              <a:t>Use Service Method: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this.myService.getData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().subscribe(data =&gt;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this.data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data);</a:t>
            </a:r>
          </a:p>
        </p:txBody>
      </p:sp>
    </p:spTree>
    <p:extLst>
      <p:ext uri="{BB962C8B-B14F-4D97-AF65-F5344CB8AC3E}">
        <p14:creationId xmlns:p14="http://schemas.microsoft.com/office/powerpoint/2010/main" val="1059351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790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Angular</vt:lpstr>
      <vt:lpstr>Introduction to Angular</vt:lpstr>
      <vt:lpstr>Key Features </vt:lpstr>
      <vt:lpstr>Setup and Pre-requisite Installations</vt:lpstr>
      <vt:lpstr>String Interpolation</vt:lpstr>
      <vt:lpstr>Property Binding</vt:lpstr>
      <vt:lpstr>Event Binding</vt:lpstr>
      <vt:lpstr>Parent/Child Communication</vt:lpstr>
      <vt:lpstr>Services</vt:lpstr>
      <vt:lpstr>Services</vt:lpstr>
      <vt:lpstr>Directives</vt:lpstr>
      <vt:lpstr>Forms</vt:lpstr>
      <vt:lpstr>Forms</vt:lpstr>
      <vt:lpstr>Routing</vt:lpstr>
      <vt:lpstr>Routing</vt:lpstr>
      <vt:lpstr>Http Request</vt:lpstr>
      <vt:lpstr>Http Request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Saira Arshad(5592)</dc:creator>
  <cp:lastModifiedBy>Saira Arshad(5592) </cp:lastModifiedBy>
  <cp:revision>11</cp:revision>
  <dcterms:created xsi:type="dcterms:W3CDTF">2024-08-08T04:15:56Z</dcterms:created>
  <dcterms:modified xsi:type="dcterms:W3CDTF">2024-08-08T05:49:41Z</dcterms:modified>
</cp:coreProperties>
</file>