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3"/>
  </p:notesMasterIdLst>
  <p:handoutMasterIdLst>
    <p:handoutMasterId r:id="rId14"/>
  </p:handoutMasterIdLst>
  <p:sldIdLst>
    <p:sldId id="257" r:id="rId2"/>
    <p:sldId id="4796" r:id="rId3"/>
    <p:sldId id="4799" r:id="rId4"/>
    <p:sldId id="4800" r:id="rId5"/>
    <p:sldId id="4804" r:id="rId6"/>
    <p:sldId id="4801" r:id="rId7"/>
    <p:sldId id="4802" r:id="rId8"/>
    <p:sldId id="4803" r:id="rId9"/>
    <p:sldId id="4805" r:id="rId10"/>
    <p:sldId id="4806" r:id="rId11"/>
    <p:sldId id="479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E261F6-FE3F-462A-8D76-BEA6409F35E5}">
          <p14:sldIdLst>
            <p14:sldId id="257"/>
            <p14:sldId id="4796"/>
            <p14:sldId id="4799"/>
            <p14:sldId id="4800"/>
            <p14:sldId id="4804"/>
            <p14:sldId id="4801"/>
            <p14:sldId id="4802"/>
            <p14:sldId id="4803"/>
            <p14:sldId id="4805"/>
            <p14:sldId id="4806"/>
            <p14:sldId id="47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EE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3" autoAdjust="0"/>
    <p:restoredTop sz="93957" autoAdjust="0"/>
  </p:normalViewPr>
  <p:slideViewPr>
    <p:cSldViewPr snapToGrid="0" showGuides="1">
      <p:cViewPr varScale="1">
        <p:scale>
          <a:sx n="64" d="100"/>
          <a:sy n="64" d="100"/>
        </p:scale>
        <p:origin x="10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FDBF661-EE1C-9358-0A7D-F5AB18A92F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9AA1B5-C1C4-425B-A7C7-4AF74BC94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32986-0BFE-4AF2-B397-D75AF38AC3FF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A692-E659-C8A5-6C54-793154EB53E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39AF7-58CD-2586-E8E5-B479484C23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3806F-AF6A-4812-8B6B-88E36C7B8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06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A22B4E70-1E5C-47BD-9961-352BAA01603F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Medium" panose="020B0600000000000000" pitchFamily="34" charset="-122"/>
                <a:ea typeface="思源黑体 CN Medium" panose="020B0600000000000000" pitchFamily="34" charset="-122"/>
              </a:defRPr>
            </a:lvl1pPr>
          </a:lstStyle>
          <a:p>
            <a:fld id="{661F32E8-F9A0-447D-83BC-C3B600DA09E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88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黑体 CN Medium" panose="020B0600000000000000" pitchFamily="34" charset="-122"/>
        <a:ea typeface="思源黑体 CN Medium" panose="020B0600000000000000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444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97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2328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23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46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95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1940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9165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2102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68DE35-9893-4B07-A31B-FE140405B3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3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84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507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16C9F91-0F0B-47BE-AEDE-E8918433F3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rgbClr val="009DD9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32"/>
          <a:stretch/>
        </p:blipFill>
        <p:spPr>
          <a:xfrm>
            <a:off x="-19434" y="1850264"/>
            <a:ext cx="12211433" cy="498895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D267FEB-897B-4778-91D9-80BC8330FED6}"/>
              </a:ext>
            </a:extLst>
          </p:cNvPr>
          <p:cNvGrpSpPr/>
          <p:nvPr userDrawn="1"/>
        </p:nvGrpSpPr>
        <p:grpSpPr>
          <a:xfrm>
            <a:off x="0" y="391596"/>
            <a:ext cx="3814304" cy="6074809"/>
            <a:chOff x="-7557743" y="342381"/>
            <a:chExt cx="3814304" cy="607480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F6031F0-CD9E-43E0-8E9C-70C6ABA96F32}"/>
                </a:ext>
              </a:extLst>
            </p:cNvPr>
            <p:cNvGrpSpPr/>
            <p:nvPr/>
          </p:nvGrpSpPr>
          <p:grpSpPr>
            <a:xfrm rot="653978">
              <a:off x="-5052027" y="884065"/>
              <a:ext cx="644464" cy="521450"/>
              <a:chOff x="-9931853" y="3786391"/>
              <a:chExt cx="397890" cy="321941"/>
            </a:xfrm>
          </p:grpSpPr>
          <p:sp>
            <p:nvSpPr>
              <p:cNvPr id="69" name="泪滴形 68">
                <a:extLst>
                  <a:ext uri="{FF2B5EF4-FFF2-40B4-BE49-F238E27FC236}">
                    <a16:creationId xmlns:a16="http://schemas.microsoft.com/office/drawing/2014/main" id="{39806E86-16A7-4AE0-B2CB-11F91F0A2CCD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70" name="泪滴形 69">
                <a:extLst>
                  <a:ext uri="{FF2B5EF4-FFF2-40B4-BE49-F238E27FC236}">
                    <a16:creationId xmlns:a16="http://schemas.microsoft.com/office/drawing/2014/main" id="{ED70336E-3AC6-486C-9F4B-5E2A23FC3631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B257E69-25C3-458B-87E3-F0BABF20BB11}"/>
                </a:ext>
              </a:extLst>
            </p:cNvPr>
            <p:cNvSpPr>
              <a:spLocks/>
            </p:cNvSpPr>
            <p:nvPr/>
          </p:nvSpPr>
          <p:spPr bwMode="auto">
            <a:xfrm rot="6053978">
              <a:off x="-7027143" y="53722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D855BFD3-85A9-4976-9F9B-38CDF30791B6}"/>
                </a:ext>
              </a:extLst>
            </p:cNvPr>
            <p:cNvSpPr/>
            <p:nvPr/>
          </p:nvSpPr>
          <p:spPr>
            <a:xfrm rot="653978">
              <a:off x="-7420043" y="2979024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77494DE-B535-4011-B57D-BF7D26319B3A}"/>
                </a:ext>
              </a:extLst>
            </p:cNvPr>
            <p:cNvSpPr/>
            <p:nvPr/>
          </p:nvSpPr>
          <p:spPr>
            <a:xfrm rot="653978">
              <a:off x="-6840675" y="158857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FD0682D-EADC-434C-A4C3-14505A7F5BA2}"/>
                </a:ext>
              </a:extLst>
            </p:cNvPr>
            <p:cNvSpPr/>
            <p:nvPr/>
          </p:nvSpPr>
          <p:spPr>
            <a:xfrm rot="653978">
              <a:off x="-7557743" y="235233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BA2D139C-9ACB-4AA8-BC9A-9CE1944E9FAF}"/>
                </a:ext>
              </a:extLst>
            </p:cNvPr>
            <p:cNvSpPr>
              <a:spLocks/>
            </p:cNvSpPr>
            <p:nvPr/>
          </p:nvSpPr>
          <p:spPr bwMode="auto">
            <a:xfrm rot="2453978">
              <a:off x="-7552895" y="887440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C1A0C4F0-E7AE-40B2-9862-738C284E606B}"/>
                </a:ext>
              </a:extLst>
            </p:cNvPr>
            <p:cNvGrpSpPr/>
            <p:nvPr/>
          </p:nvGrpSpPr>
          <p:grpSpPr>
            <a:xfrm rot="6053978">
              <a:off x="-6863761" y="3572862"/>
              <a:ext cx="495378" cy="400820"/>
              <a:chOff x="-9931853" y="3786391"/>
              <a:chExt cx="397890" cy="321941"/>
            </a:xfrm>
          </p:grpSpPr>
          <p:sp>
            <p:nvSpPr>
              <p:cNvPr id="67" name="泪滴形 66">
                <a:extLst>
                  <a:ext uri="{FF2B5EF4-FFF2-40B4-BE49-F238E27FC236}">
                    <a16:creationId xmlns:a16="http://schemas.microsoft.com/office/drawing/2014/main" id="{F8F15D07-8868-4C36-97FF-4170AF806544}"/>
                  </a:ext>
                </a:extLst>
              </p:cNvPr>
              <p:cNvSpPr/>
              <p:nvPr/>
            </p:nvSpPr>
            <p:spPr>
              <a:xfrm rot="11477796">
                <a:off x="-9747194" y="3786391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8" name="泪滴形 67">
                <a:extLst>
                  <a:ext uri="{FF2B5EF4-FFF2-40B4-BE49-F238E27FC236}">
                    <a16:creationId xmlns:a16="http://schemas.microsoft.com/office/drawing/2014/main" id="{C5189914-EF28-4D68-B865-1AF84FF54203}"/>
                  </a:ext>
                </a:extLst>
              </p:cNvPr>
              <p:cNvSpPr/>
              <p:nvPr/>
            </p:nvSpPr>
            <p:spPr>
              <a:xfrm rot="677796">
                <a:off x="-9931853" y="3954991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576BF77B-92F4-4ADC-B8B4-857A69488D3D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6911983" y="2222128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E871877-A108-4864-B20E-D5160878552C}"/>
                </a:ext>
              </a:extLst>
            </p:cNvPr>
            <p:cNvGrpSpPr/>
            <p:nvPr/>
          </p:nvGrpSpPr>
          <p:grpSpPr>
            <a:xfrm>
              <a:off x="-5907198" y="1713432"/>
              <a:ext cx="545728" cy="627520"/>
              <a:chOff x="-5899628" y="1869934"/>
              <a:chExt cx="336930" cy="387427"/>
            </a:xfrm>
          </p:grpSpPr>
          <p:sp>
            <p:nvSpPr>
              <p:cNvPr id="65" name="泪滴形 64">
                <a:extLst>
                  <a:ext uri="{FF2B5EF4-FFF2-40B4-BE49-F238E27FC236}">
                    <a16:creationId xmlns:a16="http://schemas.microsoft.com/office/drawing/2014/main" id="{4EB16D74-F1D8-4BA0-A4B1-C4EA53547FA6}"/>
                  </a:ext>
                </a:extLst>
              </p:cNvPr>
              <p:cNvSpPr/>
              <p:nvPr/>
            </p:nvSpPr>
            <p:spPr>
              <a:xfrm rot="5831774">
                <a:off x="-5899629" y="1869935"/>
                <a:ext cx="213231" cy="213229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6" name="泪滴形 65">
                <a:extLst>
                  <a:ext uri="{FF2B5EF4-FFF2-40B4-BE49-F238E27FC236}">
                    <a16:creationId xmlns:a16="http://schemas.microsoft.com/office/drawing/2014/main" id="{5315376A-394D-4328-962A-157ADD3B8A0C}"/>
                  </a:ext>
                </a:extLst>
              </p:cNvPr>
              <p:cNvSpPr/>
              <p:nvPr/>
            </p:nvSpPr>
            <p:spPr>
              <a:xfrm rot="16631774">
                <a:off x="-5716039" y="2104019"/>
                <a:ext cx="153342" cy="15334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C56F5D80-B8E4-4774-9C71-16CE97BB86B1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5876768" y="3120149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1A23AD53-E051-43C8-9482-85C468EF6BB3}"/>
                </a:ext>
              </a:extLst>
            </p:cNvPr>
            <p:cNvSpPr/>
            <p:nvPr/>
          </p:nvSpPr>
          <p:spPr>
            <a:xfrm rot="15953978">
              <a:off x="-4464216" y="3444683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03846E6-05CD-4EE5-91FA-B8FBB38F86AA}"/>
                </a:ext>
              </a:extLst>
            </p:cNvPr>
            <p:cNvSpPr/>
            <p:nvPr/>
          </p:nvSpPr>
          <p:spPr>
            <a:xfrm rot="15953978">
              <a:off x="-4689063" y="3904852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F211D2A-AC59-4655-A17B-FE9FB0A88405}"/>
                </a:ext>
              </a:extLst>
            </p:cNvPr>
            <p:cNvSpPr/>
            <p:nvPr/>
          </p:nvSpPr>
          <p:spPr>
            <a:xfrm rot="15953978">
              <a:off x="-3970651" y="360029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1" name="泪滴形 50">
              <a:extLst>
                <a:ext uri="{FF2B5EF4-FFF2-40B4-BE49-F238E27FC236}">
                  <a16:creationId xmlns:a16="http://schemas.microsoft.com/office/drawing/2014/main" id="{AD973A47-1239-4B2F-98ED-479487D304D5}"/>
                </a:ext>
              </a:extLst>
            </p:cNvPr>
            <p:cNvSpPr/>
            <p:nvPr/>
          </p:nvSpPr>
          <p:spPr>
            <a:xfrm rot="11231774">
              <a:off x="-4709011" y="2643411"/>
              <a:ext cx="265474" cy="265470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2" name="泪滴形 51">
              <a:extLst>
                <a:ext uri="{FF2B5EF4-FFF2-40B4-BE49-F238E27FC236}">
                  <a16:creationId xmlns:a16="http://schemas.microsoft.com/office/drawing/2014/main" id="{B3DE3242-D1B3-41B2-9DF7-E3A7AE9C64FD}"/>
                </a:ext>
              </a:extLst>
            </p:cNvPr>
            <p:cNvSpPr/>
            <p:nvPr/>
          </p:nvSpPr>
          <p:spPr>
            <a:xfrm rot="431774">
              <a:off x="-4828644" y="2798793"/>
              <a:ext cx="190912" cy="190912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A486262-1D24-4623-A8C7-DFB50C39D532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4439373" y="2658633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4" name="泪滴形 53">
              <a:extLst>
                <a:ext uri="{FF2B5EF4-FFF2-40B4-BE49-F238E27FC236}">
                  <a16:creationId xmlns:a16="http://schemas.microsoft.com/office/drawing/2014/main" id="{EC85F84A-B45D-4B72-8DB2-8C67C5402EE9}"/>
                </a:ext>
              </a:extLst>
            </p:cNvPr>
            <p:cNvSpPr/>
            <p:nvPr/>
          </p:nvSpPr>
          <p:spPr>
            <a:xfrm rot="5831774">
              <a:off x="-7225344" y="3918684"/>
              <a:ext cx="345374" cy="345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5" name="泪滴形 54">
              <a:extLst>
                <a:ext uri="{FF2B5EF4-FFF2-40B4-BE49-F238E27FC236}">
                  <a16:creationId xmlns:a16="http://schemas.microsoft.com/office/drawing/2014/main" id="{3526F7D7-44B8-4737-A409-1C36BFF96ACC}"/>
                </a:ext>
              </a:extLst>
            </p:cNvPr>
            <p:cNvSpPr/>
            <p:nvPr/>
          </p:nvSpPr>
          <p:spPr>
            <a:xfrm rot="16631774">
              <a:off x="-7023195" y="4171324"/>
              <a:ext cx="248368" cy="248368"/>
            </a:xfrm>
            <a:prstGeom prst="teardrop">
              <a:avLst>
                <a:gd name="adj" fmla="val 84517"/>
              </a:avLst>
            </a:pr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90000">
                  <a:srgbClr val="066FFE"/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4E5DC052-2BC7-4EA3-A1EE-5BC0C0B80706}"/>
                </a:ext>
              </a:extLst>
            </p:cNvPr>
            <p:cNvSpPr>
              <a:spLocks/>
            </p:cNvSpPr>
            <p:nvPr/>
          </p:nvSpPr>
          <p:spPr bwMode="auto">
            <a:xfrm rot="21353978">
              <a:off x="-7136411" y="5234967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65EAF084-86AA-43F5-AAA7-2B8696D5D13C}"/>
                </a:ext>
              </a:extLst>
            </p:cNvPr>
            <p:cNvSpPr/>
            <p:nvPr/>
          </p:nvSpPr>
          <p:spPr>
            <a:xfrm rot="15953978">
              <a:off x="-5723859" y="5559501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3409F3D7-99AA-4BB8-8D01-D7ABC705AB83}"/>
                </a:ext>
              </a:extLst>
            </p:cNvPr>
            <p:cNvSpPr/>
            <p:nvPr/>
          </p:nvSpPr>
          <p:spPr>
            <a:xfrm rot="15953978">
              <a:off x="-5948706" y="6019670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87B2265-D454-4278-95F1-831CCB6D1163}"/>
                </a:ext>
              </a:extLst>
            </p:cNvPr>
            <p:cNvSpPr/>
            <p:nvPr/>
          </p:nvSpPr>
          <p:spPr>
            <a:xfrm rot="15953978">
              <a:off x="-5230294" y="5715108"/>
              <a:ext cx="227212" cy="227212"/>
            </a:xfrm>
            <a:prstGeom prst="ellipse">
              <a:avLst/>
            </a:prstGeom>
            <a:gradFill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sp>
          <p:nvSpPr>
            <p:cNvPr id="60" name="Freeform 5">
              <a:extLst>
                <a:ext uri="{FF2B5EF4-FFF2-40B4-BE49-F238E27FC236}">
                  <a16:creationId xmlns:a16="http://schemas.microsoft.com/office/drawing/2014/main" id="{8E59CD4E-6D97-4223-9354-2C74CC32DCAD}"/>
                </a:ext>
              </a:extLst>
            </p:cNvPr>
            <p:cNvSpPr>
              <a:spLocks/>
            </p:cNvSpPr>
            <p:nvPr/>
          </p:nvSpPr>
          <p:spPr bwMode="auto">
            <a:xfrm rot="17753978">
              <a:off x="-7258978" y="5930136"/>
              <a:ext cx="681900" cy="292208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2E5A3B39-111F-4454-BE01-959752EFE778}"/>
                </a:ext>
              </a:extLst>
            </p:cNvPr>
            <p:cNvGrpSpPr/>
            <p:nvPr/>
          </p:nvGrpSpPr>
          <p:grpSpPr>
            <a:xfrm>
              <a:off x="-6144039" y="4728767"/>
              <a:ext cx="482348" cy="419480"/>
              <a:chOff x="-9360085" y="715064"/>
              <a:chExt cx="297800" cy="258986"/>
            </a:xfrm>
          </p:grpSpPr>
          <p:sp>
            <p:nvSpPr>
              <p:cNvPr id="63" name="泪滴形 62">
                <a:extLst>
                  <a:ext uri="{FF2B5EF4-FFF2-40B4-BE49-F238E27FC236}">
                    <a16:creationId xmlns:a16="http://schemas.microsoft.com/office/drawing/2014/main" id="{6ADB76F1-A922-4BBA-8B5C-AF07EB442D2D}"/>
                  </a:ext>
                </a:extLst>
              </p:cNvPr>
              <p:cNvSpPr/>
              <p:nvPr/>
            </p:nvSpPr>
            <p:spPr>
              <a:xfrm rot="11231774">
                <a:off x="-9226188" y="715064"/>
                <a:ext cx="163903" cy="163901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  <p:sp>
            <p:nvSpPr>
              <p:cNvPr id="64" name="泪滴形 63">
                <a:extLst>
                  <a:ext uri="{FF2B5EF4-FFF2-40B4-BE49-F238E27FC236}">
                    <a16:creationId xmlns:a16="http://schemas.microsoft.com/office/drawing/2014/main" id="{8C2D2636-93AA-46D4-BFEF-654D0F101542}"/>
                  </a:ext>
                </a:extLst>
              </p:cNvPr>
              <p:cNvSpPr/>
              <p:nvPr/>
            </p:nvSpPr>
            <p:spPr>
              <a:xfrm rot="431774">
                <a:off x="-9360085" y="856183"/>
                <a:ext cx="117868" cy="117867"/>
              </a:xfrm>
              <a:prstGeom prst="teardrop">
                <a:avLst>
                  <a:gd name="adj" fmla="val 84517"/>
                </a:avLst>
              </a:prstGeom>
              <a:gradFill flip="none" rotWithShape="1">
                <a:gsLst>
                  <a:gs pos="0">
                    <a:srgbClr val="00B0F0">
                      <a:alpha val="34000"/>
                    </a:srgbClr>
                  </a:gs>
                  <a:gs pos="90000">
                    <a:srgbClr val="066FFE"/>
                  </a:gs>
                </a:gsLst>
                <a:lin ang="81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黑体 CN Medium" panose="020B0600000000000000" pitchFamily="34" charset="-122"/>
                  <a:ea typeface="微软雅黑 Light"/>
                  <a:cs typeface="+mn-cs"/>
                </a:endParaRPr>
              </a:p>
            </p:txBody>
          </p:sp>
        </p:grpSp>
        <p:sp>
          <p:nvSpPr>
            <p:cNvPr id="62" name="Freeform 5">
              <a:extLst>
                <a:ext uri="{FF2B5EF4-FFF2-40B4-BE49-F238E27FC236}">
                  <a16:creationId xmlns:a16="http://schemas.microsoft.com/office/drawing/2014/main" id="{89EC881B-F21E-4DB7-B990-04A89749875A}"/>
                </a:ext>
              </a:extLst>
            </p:cNvPr>
            <p:cNvSpPr>
              <a:spLocks/>
            </p:cNvSpPr>
            <p:nvPr/>
          </p:nvSpPr>
          <p:spPr bwMode="auto">
            <a:xfrm rot="15053978">
              <a:off x="-5699016" y="4773451"/>
              <a:ext cx="430622" cy="184530"/>
            </a:xfrm>
            <a:custGeom>
              <a:avLst/>
              <a:gdLst>
                <a:gd name="T0" fmla="*/ 1513 w 1513"/>
                <a:gd name="T1" fmla="*/ 324 h 648"/>
                <a:gd name="T2" fmla="*/ 1189 w 1513"/>
                <a:gd name="T3" fmla="*/ 648 h 648"/>
                <a:gd name="T4" fmla="*/ 1027 w 1513"/>
                <a:gd name="T5" fmla="*/ 605 h 648"/>
                <a:gd name="T6" fmla="*/ 933 w 1513"/>
                <a:gd name="T7" fmla="*/ 554 h 648"/>
                <a:gd name="T8" fmla="*/ 581 w 1513"/>
                <a:gd name="T9" fmla="*/ 554 h 648"/>
                <a:gd name="T10" fmla="*/ 486 w 1513"/>
                <a:gd name="T11" fmla="*/ 605 h 648"/>
                <a:gd name="T12" fmla="*/ 324 w 1513"/>
                <a:gd name="T13" fmla="*/ 648 h 648"/>
                <a:gd name="T14" fmla="*/ 0 w 1513"/>
                <a:gd name="T15" fmla="*/ 324 h 648"/>
                <a:gd name="T16" fmla="*/ 324 w 1513"/>
                <a:gd name="T17" fmla="*/ 0 h 648"/>
                <a:gd name="T18" fmla="*/ 486 w 1513"/>
                <a:gd name="T19" fmla="*/ 44 h 648"/>
                <a:gd name="T20" fmla="*/ 581 w 1513"/>
                <a:gd name="T21" fmla="*/ 95 h 648"/>
                <a:gd name="T22" fmla="*/ 933 w 1513"/>
                <a:gd name="T23" fmla="*/ 95 h 648"/>
                <a:gd name="T24" fmla="*/ 1027 w 1513"/>
                <a:gd name="T25" fmla="*/ 44 h 648"/>
                <a:gd name="T26" fmla="*/ 1189 w 1513"/>
                <a:gd name="T27" fmla="*/ 0 h 648"/>
                <a:gd name="T28" fmla="*/ 1513 w 1513"/>
                <a:gd name="T2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13" h="648">
                  <a:moveTo>
                    <a:pt x="1513" y="324"/>
                  </a:moveTo>
                  <a:cubicBezTo>
                    <a:pt x="1513" y="503"/>
                    <a:pt x="1368" y="648"/>
                    <a:pt x="1189" y="648"/>
                  </a:cubicBezTo>
                  <a:cubicBezTo>
                    <a:pt x="1130" y="648"/>
                    <a:pt x="1075" y="633"/>
                    <a:pt x="1027" y="605"/>
                  </a:cubicBezTo>
                  <a:cubicBezTo>
                    <a:pt x="996" y="591"/>
                    <a:pt x="965" y="573"/>
                    <a:pt x="933" y="554"/>
                  </a:cubicBezTo>
                  <a:cubicBezTo>
                    <a:pt x="825" y="488"/>
                    <a:pt x="689" y="488"/>
                    <a:pt x="581" y="554"/>
                  </a:cubicBezTo>
                  <a:cubicBezTo>
                    <a:pt x="549" y="573"/>
                    <a:pt x="517" y="591"/>
                    <a:pt x="486" y="605"/>
                  </a:cubicBezTo>
                  <a:cubicBezTo>
                    <a:pt x="439" y="633"/>
                    <a:pt x="383" y="648"/>
                    <a:pt x="324" y="648"/>
                  </a:cubicBezTo>
                  <a:cubicBezTo>
                    <a:pt x="145" y="648"/>
                    <a:pt x="0" y="503"/>
                    <a:pt x="0" y="324"/>
                  </a:cubicBezTo>
                  <a:cubicBezTo>
                    <a:pt x="0" y="145"/>
                    <a:pt x="145" y="0"/>
                    <a:pt x="324" y="0"/>
                  </a:cubicBezTo>
                  <a:cubicBezTo>
                    <a:pt x="383" y="0"/>
                    <a:pt x="439" y="16"/>
                    <a:pt x="486" y="44"/>
                  </a:cubicBezTo>
                  <a:cubicBezTo>
                    <a:pt x="517" y="58"/>
                    <a:pt x="549" y="75"/>
                    <a:pt x="581" y="95"/>
                  </a:cubicBezTo>
                  <a:cubicBezTo>
                    <a:pt x="689" y="161"/>
                    <a:pt x="825" y="161"/>
                    <a:pt x="933" y="95"/>
                  </a:cubicBezTo>
                  <a:cubicBezTo>
                    <a:pt x="965" y="75"/>
                    <a:pt x="996" y="58"/>
                    <a:pt x="1027" y="44"/>
                  </a:cubicBezTo>
                  <a:cubicBezTo>
                    <a:pt x="1075" y="16"/>
                    <a:pt x="1130" y="0"/>
                    <a:pt x="1189" y="0"/>
                  </a:cubicBezTo>
                  <a:cubicBezTo>
                    <a:pt x="1368" y="0"/>
                    <a:pt x="1513" y="145"/>
                    <a:pt x="1513" y="32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alpha val="34000"/>
                  </a:srgbClr>
                </a:gs>
                <a:gs pos="76000">
                  <a:srgbClr val="066FFE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黑体 CN Medium" panose="020B0600000000000000" pitchFamily="34" charset="-122"/>
                <a:ea typeface="微软雅黑 Light"/>
                <a:cs typeface="+mn-cs"/>
              </a:endParaRPr>
            </a:p>
          </p:txBody>
        </p: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430D68A9-07FE-4F8D-B982-55107CB36534}"/>
              </a:ext>
            </a:extLst>
          </p:cNvPr>
          <p:cNvSpPr/>
          <p:nvPr userDrawn="1"/>
        </p:nvSpPr>
        <p:spPr>
          <a:xfrm>
            <a:off x="-7931" y="-4074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5000"/>
                </a:schemeClr>
              </a:gs>
              <a:gs pos="100000">
                <a:schemeClr val="bg1">
                  <a:alpha val="85000"/>
                </a:scheme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思源黑体 CN Medium" panose="020B0600000000000000" pitchFamily="34" charset="-122"/>
              <a:ea typeface="微软雅黑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416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pos="415">
          <p15:clr>
            <a:srgbClr val="FBAE40"/>
          </p15:clr>
        </p15:guide>
        <p15:guide id="4" pos="7265">
          <p15:clr>
            <a:srgbClr val="FBAE40"/>
          </p15:clr>
        </p15:guide>
        <p15:guide id="5" orient="horz" pos="391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284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0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30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86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988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957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352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theme" Target="../theme/theme1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slideLayout" Target="../slideLayouts/slideLayout20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CB1B397-F90C-4B28-912B-DD2E036DB285}" type="datetimeFigureOut">
              <a:rPr lang="zh-CN" altLang="en-US" smtClean="0"/>
              <a:pPr/>
              <a:t>2025/5/17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D937798-3300-4FC3-8B20-3B50AB4D2E8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815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60" r:id="rId19"/>
    <p:sldLayoutId id="2147483662" r:id="rId20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24D077-D115-2D17-4FBE-745A82A04AD0}"/>
              </a:ext>
            </a:extLst>
          </p:cNvPr>
          <p:cNvSpPr/>
          <p:nvPr/>
        </p:nvSpPr>
        <p:spPr>
          <a:xfrm>
            <a:off x="-26783" y="2"/>
            <a:ext cx="12221487" cy="6527732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538472 h 7396472"/>
              <a:gd name="connsiteX1" fmla="*/ 1730326 w 12192000"/>
              <a:gd name="connsiteY1" fmla="*/ 2465746 h 7396472"/>
              <a:gd name="connsiteX2" fmla="*/ 9129932 w 12192000"/>
              <a:gd name="connsiteY2" fmla="*/ 552540 h 7396472"/>
              <a:gd name="connsiteX3" fmla="*/ 12192000 w 12192000"/>
              <a:gd name="connsiteY3" fmla="*/ 538472 h 7396472"/>
              <a:gd name="connsiteX4" fmla="*/ 12192000 w 12192000"/>
              <a:gd name="connsiteY4" fmla="*/ 7396472 h 7396472"/>
              <a:gd name="connsiteX5" fmla="*/ 0 w 12192000"/>
              <a:gd name="connsiteY5" fmla="*/ 7396472 h 7396472"/>
              <a:gd name="connsiteX6" fmla="*/ 0 w 12192000"/>
              <a:gd name="connsiteY6" fmla="*/ 538472 h 7396472"/>
              <a:gd name="connsiteX0" fmla="*/ 0 w 12192000"/>
              <a:gd name="connsiteY0" fmla="*/ 429788 h 7287788"/>
              <a:gd name="connsiteX1" fmla="*/ 1730326 w 12192000"/>
              <a:gd name="connsiteY1" fmla="*/ 2357062 h 7287788"/>
              <a:gd name="connsiteX2" fmla="*/ 9129932 w 12192000"/>
              <a:gd name="connsiteY2" fmla="*/ 443856 h 7287788"/>
              <a:gd name="connsiteX3" fmla="*/ 12192000 w 12192000"/>
              <a:gd name="connsiteY3" fmla="*/ 429788 h 7287788"/>
              <a:gd name="connsiteX4" fmla="*/ 12192000 w 12192000"/>
              <a:gd name="connsiteY4" fmla="*/ 7287788 h 7287788"/>
              <a:gd name="connsiteX5" fmla="*/ 0 w 12192000"/>
              <a:gd name="connsiteY5" fmla="*/ 7287788 h 7287788"/>
              <a:gd name="connsiteX6" fmla="*/ 0 w 12192000"/>
              <a:gd name="connsiteY6" fmla="*/ 429788 h 7287788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9129932 w 12192000"/>
              <a:gd name="connsiteY2" fmla="*/ 14068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9129932 w 12192000"/>
              <a:gd name="connsiteY2" fmla="*/ 14068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9172135 w 12192000"/>
              <a:gd name="connsiteY2" fmla="*/ 0 h 6872067"/>
              <a:gd name="connsiteX3" fmla="*/ 12192000 w 12192000"/>
              <a:gd name="connsiteY3" fmla="*/ 14067 h 6872067"/>
              <a:gd name="connsiteX4" fmla="*/ 12192000 w 12192000"/>
              <a:gd name="connsiteY4" fmla="*/ 6872067 h 6872067"/>
              <a:gd name="connsiteX5" fmla="*/ 0 w 12192000"/>
              <a:gd name="connsiteY5" fmla="*/ 6872067 h 6872067"/>
              <a:gd name="connsiteX6" fmla="*/ 0 w 12192000"/>
              <a:gd name="connsiteY6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9172135 w 12192000"/>
              <a:gd name="connsiteY2" fmla="*/ 0 h 6872067"/>
              <a:gd name="connsiteX3" fmla="*/ 12192000 w 12192000"/>
              <a:gd name="connsiteY3" fmla="*/ 14067 h 6872067"/>
              <a:gd name="connsiteX4" fmla="*/ 12192000 w 12192000"/>
              <a:gd name="connsiteY4" fmla="*/ 6872067 h 6872067"/>
              <a:gd name="connsiteX5" fmla="*/ 0 w 12192000"/>
              <a:gd name="connsiteY5" fmla="*/ 6872067 h 6872067"/>
              <a:gd name="connsiteX6" fmla="*/ 0 w 12192000"/>
              <a:gd name="connsiteY6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434904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434904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434904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14068 w 12192000"/>
              <a:gd name="connsiteY0" fmla="*/ 154744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14068 w 12192000"/>
              <a:gd name="connsiteY7" fmla="*/ 154744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349220 h 7150949"/>
              <a:gd name="connsiteX1" fmla="*/ 789143 w 12193352"/>
              <a:gd name="connsiteY1" fmla="*/ 1052605 h 7150949"/>
              <a:gd name="connsiteX2" fmla="*/ 1830153 w 12193352"/>
              <a:gd name="connsiteY2" fmla="*/ 1812260 h 7150949"/>
              <a:gd name="connsiteX3" fmla="*/ 6092662 w 12193352"/>
              <a:gd name="connsiteY3" fmla="*/ 1010402 h 7150949"/>
              <a:gd name="connsiteX4" fmla="*/ 9173487 w 12193352"/>
              <a:gd name="connsiteY4" fmla="*/ 278882 h 7150949"/>
              <a:gd name="connsiteX5" fmla="*/ 12193352 w 12193352"/>
              <a:gd name="connsiteY5" fmla="*/ 292949 h 7150949"/>
              <a:gd name="connsiteX6" fmla="*/ 12193352 w 12193352"/>
              <a:gd name="connsiteY6" fmla="*/ 7150949 h 7150949"/>
              <a:gd name="connsiteX7" fmla="*/ 1352 w 12193352"/>
              <a:gd name="connsiteY7" fmla="*/ 7150949 h 7150949"/>
              <a:gd name="connsiteX8" fmla="*/ 1353 w 12193352"/>
              <a:gd name="connsiteY8" fmla="*/ 349220 h 7150949"/>
              <a:gd name="connsiteX0" fmla="*/ 1353 w 12193352"/>
              <a:gd name="connsiteY0" fmla="*/ 349220 h 7150949"/>
              <a:gd name="connsiteX1" fmla="*/ 789143 w 12193352"/>
              <a:gd name="connsiteY1" fmla="*/ 1052605 h 7150949"/>
              <a:gd name="connsiteX2" fmla="*/ 1830153 w 12193352"/>
              <a:gd name="connsiteY2" fmla="*/ 1812260 h 7150949"/>
              <a:gd name="connsiteX3" fmla="*/ 6092662 w 12193352"/>
              <a:gd name="connsiteY3" fmla="*/ 1010402 h 7150949"/>
              <a:gd name="connsiteX4" fmla="*/ 9173487 w 12193352"/>
              <a:gd name="connsiteY4" fmla="*/ 278882 h 7150949"/>
              <a:gd name="connsiteX5" fmla="*/ 12193352 w 12193352"/>
              <a:gd name="connsiteY5" fmla="*/ 292949 h 7150949"/>
              <a:gd name="connsiteX6" fmla="*/ 12193352 w 12193352"/>
              <a:gd name="connsiteY6" fmla="*/ 7150949 h 7150949"/>
              <a:gd name="connsiteX7" fmla="*/ 1352 w 12193352"/>
              <a:gd name="connsiteY7" fmla="*/ 7150949 h 7150949"/>
              <a:gd name="connsiteX8" fmla="*/ 1353 w 12193352"/>
              <a:gd name="connsiteY8" fmla="*/ 349220 h 7150949"/>
              <a:gd name="connsiteX0" fmla="*/ 1353 w 12193352"/>
              <a:gd name="connsiteY0" fmla="*/ 349220 h 7150949"/>
              <a:gd name="connsiteX1" fmla="*/ 789143 w 12193352"/>
              <a:gd name="connsiteY1" fmla="*/ 1052605 h 7150949"/>
              <a:gd name="connsiteX2" fmla="*/ 1830153 w 12193352"/>
              <a:gd name="connsiteY2" fmla="*/ 1812260 h 7150949"/>
              <a:gd name="connsiteX3" fmla="*/ 6092662 w 12193352"/>
              <a:gd name="connsiteY3" fmla="*/ 1010402 h 7150949"/>
              <a:gd name="connsiteX4" fmla="*/ 9173487 w 12193352"/>
              <a:gd name="connsiteY4" fmla="*/ 278882 h 7150949"/>
              <a:gd name="connsiteX5" fmla="*/ 12193352 w 12193352"/>
              <a:gd name="connsiteY5" fmla="*/ 292949 h 7150949"/>
              <a:gd name="connsiteX6" fmla="*/ 12193352 w 12193352"/>
              <a:gd name="connsiteY6" fmla="*/ 7150949 h 7150949"/>
              <a:gd name="connsiteX7" fmla="*/ 1352 w 12193352"/>
              <a:gd name="connsiteY7" fmla="*/ 7150949 h 7150949"/>
              <a:gd name="connsiteX8" fmla="*/ 1353 w 12193352"/>
              <a:gd name="connsiteY8" fmla="*/ 349220 h 7150949"/>
              <a:gd name="connsiteX0" fmla="*/ 1353 w 12193352"/>
              <a:gd name="connsiteY0" fmla="*/ 340614 h 7142343"/>
              <a:gd name="connsiteX1" fmla="*/ 873549 w 12193352"/>
              <a:gd name="connsiteY1" fmla="*/ 1100270 h 7142343"/>
              <a:gd name="connsiteX2" fmla="*/ 1830153 w 12193352"/>
              <a:gd name="connsiteY2" fmla="*/ 1803654 h 7142343"/>
              <a:gd name="connsiteX3" fmla="*/ 6092662 w 12193352"/>
              <a:gd name="connsiteY3" fmla="*/ 1001796 h 7142343"/>
              <a:gd name="connsiteX4" fmla="*/ 9173487 w 12193352"/>
              <a:gd name="connsiteY4" fmla="*/ 270276 h 7142343"/>
              <a:gd name="connsiteX5" fmla="*/ 12193352 w 12193352"/>
              <a:gd name="connsiteY5" fmla="*/ 284343 h 7142343"/>
              <a:gd name="connsiteX6" fmla="*/ 12193352 w 12193352"/>
              <a:gd name="connsiteY6" fmla="*/ 7142343 h 7142343"/>
              <a:gd name="connsiteX7" fmla="*/ 1352 w 12193352"/>
              <a:gd name="connsiteY7" fmla="*/ 7142343 h 7142343"/>
              <a:gd name="connsiteX8" fmla="*/ 1353 w 12193352"/>
              <a:gd name="connsiteY8" fmla="*/ 340614 h 7142343"/>
              <a:gd name="connsiteX0" fmla="*/ 1353 w 12193352"/>
              <a:gd name="connsiteY0" fmla="*/ 329549 h 7131278"/>
              <a:gd name="connsiteX1" fmla="*/ 873549 w 12193352"/>
              <a:gd name="connsiteY1" fmla="*/ 1089205 h 7131278"/>
              <a:gd name="connsiteX2" fmla="*/ 1830153 w 12193352"/>
              <a:gd name="connsiteY2" fmla="*/ 1792589 h 7131278"/>
              <a:gd name="connsiteX3" fmla="*/ 6092662 w 12193352"/>
              <a:gd name="connsiteY3" fmla="*/ 990731 h 7131278"/>
              <a:gd name="connsiteX4" fmla="*/ 9173487 w 12193352"/>
              <a:gd name="connsiteY4" fmla="*/ 259211 h 7131278"/>
              <a:gd name="connsiteX5" fmla="*/ 12193352 w 12193352"/>
              <a:gd name="connsiteY5" fmla="*/ 273278 h 7131278"/>
              <a:gd name="connsiteX6" fmla="*/ 12193352 w 12193352"/>
              <a:gd name="connsiteY6" fmla="*/ 7131278 h 7131278"/>
              <a:gd name="connsiteX7" fmla="*/ 1352 w 12193352"/>
              <a:gd name="connsiteY7" fmla="*/ 7131278 h 7131278"/>
              <a:gd name="connsiteX8" fmla="*/ 1353 w 12193352"/>
              <a:gd name="connsiteY8" fmla="*/ 329549 h 7131278"/>
              <a:gd name="connsiteX0" fmla="*/ 1353 w 12193352"/>
              <a:gd name="connsiteY0" fmla="*/ 70338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70338 h 6872067"/>
              <a:gd name="connsiteX0" fmla="*/ 1353 w 12193352"/>
              <a:gd name="connsiteY0" fmla="*/ 70338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70338 h 6872067"/>
              <a:gd name="connsiteX0" fmla="*/ 1353 w 12193352"/>
              <a:gd name="connsiteY0" fmla="*/ 70338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70338 h 6872067"/>
              <a:gd name="connsiteX0" fmla="*/ 28137 w 12192000"/>
              <a:gd name="connsiteY0" fmla="*/ 182880 h 6872067"/>
              <a:gd name="connsiteX1" fmla="*/ 872197 w 12192000"/>
              <a:gd name="connsiteY1" fmla="*/ 829994 h 6872067"/>
              <a:gd name="connsiteX2" fmla="*/ 1828801 w 12192000"/>
              <a:gd name="connsiteY2" fmla="*/ 1533378 h 6872067"/>
              <a:gd name="connsiteX3" fmla="*/ 6091310 w 12192000"/>
              <a:gd name="connsiteY3" fmla="*/ 731520 h 6872067"/>
              <a:gd name="connsiteX4" fmla="*/ 9172135 w 12192000"/>
              <a:gd name="connsiteY4" fmla="*/ 0 h 6872067"/>
              <a:gd name="connsiteX5" fmla="*/ 12192000 w 12192000"/>
              <a:gd name="connsiteY5" fmla="*/ 14067 h 6872067"/>
              <a:gd name="connsiteX6" fmla="*/ 12192000 w 12192000"/>
              <a:gd name="connsiteY6" fmla="*/ 6872067 h 6872067"/>
              <a:gd name="connsiteX7" fmla="*/ 0 w 12192000"/>
              <a:gd name="connsiteY7" fmla="*/ 6872067 h 6872067"/>
              <a:gd name="connsiteX8" fmla="*/ 28137 w 12192000"/>
              <a:gd name="connsiteY8" fmla="*/ 182880 h 6872067"/>
              <a:gd name="connsiteX0" fmla="*/ 1353 w 12193352"/>
              <a:gd name="connsiteY0" fmla="*/ 84406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943887 w 12193352"/>
              <a:gd name="connsiteY1" fmla="*/ 872197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943887 w 12193352"/>
              <a:gd name="connsiteY1" fmla="*/ 942535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6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787950 w 12193352"/>
              <a:gd name="connsiteY2" fmla="*/ 1505243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787950 w 12193352"/>
              <a:gd name="connsiteY2" fmla="*/ 1505243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200 w 12192199"/>
              <a:gd name="connsiteY0" fmla="*/ 84406 h 6872067"/>
              <a:gd name="connsiteX1" fmla="*/ 872395 w 12192199"/>
              <a:gd name="connsiteY1" fmla="*/ 844061 h 6872067"/>
              <a:gd name="connsiteX2" fmla="*/ 1814932 w 12192199"/>
              <a:gd name="connsiteY2" fmla="*/ 1463040 h 6872067"/>
              <a:gd name="connsiteX3" fmla="*/ 6091509 w 12192199"/>
              <a:gd name="connsiteY3" fmla="*/ 731520 h 6872067"/>
              <a:gd name="connsiteX4" fmla="*/ 9172334 w 12192199"/>
              <a:gd name="connsiteY4" fmla="*/ 0 h 6872067"/>
              <a:gd name="connsiteX5" fmla="*/ 12192199 w 12192199"/>
              <a:gd name="connsiteY5" fmla="*/ 14067 h 6872067"/>
              <a:gd name="connsiteX6" fmla="*/ 12192199 w 12192199"/>
              <a:gd name="connsiteY6" fmla="*/ 6872067 h 6872067"/>
              <a:gd name="connsiteX7" fmla="*/ 70538 w 12192199"/>
              <a:gd name="connsiteY7" fmla="*/ 6337495 h 6872067"/>
              <a:gd name="connsiteX8" fmla="*/ 200 w 12192199"/>
              <a:gd name="connsiteY8" fmla="*/ 84406 h 6872067"/>
              <a:gd name="connsiteX0" fmla="*/ 28135 w 12220134"/>
              <a:gd name="connsiteY0" fmla="*/ 84406 h 6872067"/>
              <a:gd name="connsiteX1" fmla="*/ 900330 w 12220134"/>
              <a:gd name="connsiteY1" fmla="*/ 844061 h 6872067"/>
              <a:gd name="connsiteX2" fmla="*/ 1842867 w 12220134"/>
              <a:gd name="connsiteY2" fmla="*/ 1463040 h 6872067"/>
              <a:gd name="connsiteX3" fmla="*/ 6119444 w 12220134"/>
              <a:gd name="connsiteY3" fmla="*/ 731520 h 6872067"/>
              <a:gd name="connsiteX4" fmla="*/ 9200269 w 12220134"/>
              <a:gd name="connsiteY4" fmla="*/ 0 h 6872067"/>
              <a:gd name="connsiteX5" fmla="*/ 12220134 w 12220134"/>
              <a:gd name="connsiteY5" fmla="*/ 14067 h 6872067"/>
              <a:gd name="connsiteX6" fmla="*/ 12220134 w 12220134"/>
              <a:gd name="connsiteY6" fmla="*/ 6872067 h 6872067"/>
              <a:gd name="connsiteX7" fmla="*/ 0 w 12220134"/>
              <a:gd name="connsiteY7" fmla="*/ 6295292 h 6872067"/>
              <a:gd name="connsiteX8" fmla="*/ 28135 w 12220134"/>
              <a:gd name="connsiteY8" fmla="*/ 84406 h 6872067"/>
              <a:gd name="connsiteX0" fmla="*/ 28135 w 12220134"/>
              <a:gd name="connsiteY0" fmla="*/ 84406 h 6295292"/>
              <a:gd name="connsiteX1" fmla="*/ 900330 w 12220134"/>
              <a:gd name="connsiteY1" fmla="*/ 844061 h 6295292"/>
              <a:gd name="connsiteX2" fmla="*/ 1842867 w 12220134"/>
              <a:gd name="connsiteY2" fmla="*/ 1463040 h 6295292"/>
              <a:gd name="connsiteX3" fmla="*/ 6119444 w 12220134"/>
              <a:gd name="connsiteY3" fmla="*/ 731520 h 6295292"/>
              <a:gd name="connsiteX4" fmla="*/ 9200269 w 12220134"/>
              <a:gd name="connsiteY4" fmla="*/ 0 h 6295292"/>
              <a:gd name="connsiteX5" fmla="*/ 12220134 w 12220134"/>
              <a:gd name="connsiteY5" fmla="*/ 14067 h 6295292"/>
              <a:gd name="connsiteX6" fmla="*/ 12135728 w 12220134"/>
              <a:gd name="connsiteY6" fmla="*/ 5338689 h 6295292"/>
              <a:gd name="connsiteX7" fmla="*/ 0 w 12220134"/>
              <a:gd name="connsiteY7" fmla="*/ 6295292 h 6295292"/>
              <a:gd name="connsiteX8" fmla="*/ 28135 w 12220134"/>
              <a:gd name="connsiteY8" fmla="*/ 84406 h 6295292"/>
              <a:gd name="connsiteX0" fmla="*/ 28135 w 12234202"/>
              <a:gd name="connsiteY0" fmla="*/ 84406 h 6295292"/>
              <a:gd name="connsiteX1" fmla="*/ 900330 w 12234202"/>
              <a:gd name="connsiteY1" fmla="*/ 844061 h 6295292"/>
              <a:gd name="connsiteX2" fmla="*/ 1842867 w 12234202"/>
              <a:gd name="connsiteY2" fmla="*/ 1463040 h 6295292"/>
              <a:gd name="connsiteX3" fmla="*/ 6119444 w 12234202"/>
              <a:gd name="connsiteY3" fmla="*/ 731520 h 6295292"/>
              <a:gd name="connsiteX4" fmla="*/ 9200269 w 12234202"/>
              <a:gd name="connsiteY4" fmla="*/ 0 h 6295292"/>
              <a:gd name="connsiteX5" fmla="*/ 12220134 w 12234202"/>
              <a:gd name="connsiteY5" fmla="*/ 14067 h 6295292"/>
              <a:gd name="connsiteX6" fmla="*/ 12234202 w 12234202"/>
              <a:gd name="connsiteY6" fmla="*/ 4564966 h 6295292"/>
              <a:gd name="connsiteX7" fmla="*/ 0 w 12234202"/>
              <a:gd name="connsiteY7" fmla="*/ 6295292 h 6295292"/>
              <a:gd name="connsiteX8" fmla="*/ 28135 w 12234202"/>
              <a:gd name="connsiteY8" fmla="*/ 84406 h 6295292"/>
              <a:gd name="connsiteX0" fmla="*/ 28135 w 12234202"/>
              <a:gd name="connsiteY0" fmla="*/ 84406 h 6295292"/>
              <a:gd name="connsiteX1" fmla="*/ 900330 w 12234202"/>
              <a:gd name="connsiteY1" fmla="*/ 844061 h 6295292"/>
              <a:gd name="connsiteX2" fmla="*/ 1842867 w 12234202"/>
              <a:gd name="connsiteY2" fmla="*/ 1463040 h 6295292"/>
              <a:gd name="connsiteX3" fmla="*/ 6119444 w 12234202"/>
              <a:gd name="connsiteY3" fmla="*/ 731520 h 6295292"/>
              <a:gd name="connsiteX4" fmla="*/ 9200269 w 12234202"/>
              <a:gd name="connsiteY4" fmla="*/ 0 h 6295292"/>
              <a:gd name="connsiteX5" fmla="*/ 12220134 w 12234202"/>
              <a:gd name="connsiteY5" fmla="*/ 14067 h 6295292"/>
              <a:gd name="connsiteX6" fmla="*/ 12234202 w 12234202"/>
              <a:gd name="connsiteY6" fmla="*/ 4564966 h 6295292"/>
              <a:gd name="connsiteX7" fmla="*/ 0 w 12234202"/>
              <a:gd name="connsiteY7" fmla="*/ 6295292 h 6295292"/>
              <a:gd name="connsiteX8" fmla="*/ 28135 w 12234202"/>
              <a:gd name="connsiteY8" fmla="*/ 84406 h 6295292"/>
              <a:gd name="connsiteX0" fmla="*/ 28135 w 12221487"/>
              <a:gd name="connsiteY0" fmla="*/ 84406 h 6295292"/>
              <a:gd name="connsiteX1" fmla="*/ 900330 w 12221487"/>
              <a:gd name="connsiteY1" fmla="*/ 844061 h 6295292"/>
              <a:gd name="connsiteX2" fmla="*/ 1842867 w 12221487"/>
              <a:gd name="connsiteY2" fmla="*/ 1463040 h 6295292"/>
              <a:gd name="connsiteX3" fmla="*/ 6119444 w 12221487"/>
              <a:gd name="connsiteY3" fmla="*/ 731520 h 6295292"/>
              <a:gd name="connsiteX4" fmla="*/ 9200269 w 12221487"/>
              <a:gd name="connsiteY4" fmla="*/ 0 h 6295292"/>
              <a:gd name="connsiteX5" fmla="*/ 12220134 w 12221487"/>
              <a:gd name="connsiteY5" fmla="*/ 14067 h 6295292"/>
              <a:gd name="connsiteX6" fmla="*/ 12220134 w 12221487"/>
              <a:gd name="connsiteY6" fmla="*/ 6196818 h 6295292"/>
              <a:gd name="connsiteX7" fmla="*/ 0 w 12221487"/>
              <a:gd name="connsiteY7" fmla="*/ 6295292 h 6295292"/>
              <a:gd name="connsiteX8" fmla="*/ 28135 w 12221487"/>
              <a:gd name="connsiteY8" fmla="*/ 84406 h 6295292"/>
              <a:gd name="connsiteX0" fmla="*/ 28135 w 12221487"/>
              <a:gd name="connsiteY0" fmla="*/ 84406 h 6295292"/>
              <a:gd name="connsiteX1" fmla="*/ 900330 w 12221487"/>
              <a:gd name="connsiteY1" fmla="*/ 844061 h 6295292"/>
              <a:gd name="connsiteX2" fmla="*/ 1842867 w 12221487"/>
              <a:gd name="connsiteY2" fmla="*/ 1463040 h 6295292"/>
              <a:gd name="connsiteX3" fmla="*/ 6119444 w 12221487"/>
              <a:gd name="connsiteY3" fmla="*/ 731520 h 6295292"/>
              <a:gd name="connsiteX4" fmla="*/ 9200269 w 12221487"/>
              <a:gd name="connsiteY4" fmla="*/ 0 h 6295292"/>
              <a:gd name="connsiteX5" fmla="*/ 12220134 w 12221487"/>
              <a:gd name="connsiteY5" fmla="*/ 14067 h 6295292"/>
              <a:gd name="connsiteX6" fmla="*/ 12220134 w 12221487"/>
              <a:gd name="connsiteY6" fmla="*/ 6196818 h 6295292"/>
              <a:gd name="connsiteX7" fmla="*/ 0 w 12221487"/>
              <a:gd name="connsiteY7" fmla="*/ 6295292 h 6295292"/>
              <a:gd name="connsiteX8" fmla="*/ 28135 w 12221487"/>
              <a:gd name="connsiteY8" fmla="*/ 84406 h 6295292"/>
              <a:gd name="connsiteX0" fmla="*/ 28135 w 12221487"/>
              <a:gd name="connsiteY0" fmla="*/ 84406 h 6295292"/>
              <a:gd name="connsiteX1" fmla="*/ 900330 w 12221487"/>
              <a:gd name="connsiteY1" fmla="*/ 844061 h 6295292"/>
              <a:gd name="connsiteX2" fmla="*/ 1842867 w 12221487"/>
              <a:gd name="connsiteY2" fmla="*/ 1463040 h 6295292"/>
              <a:gd name="connsiteX3" fmla="*/ 6119444 w 12221487"/>
              <a:gd name="connsiteY3" fmla="*/ 731520 h 6295292"/>
              <a:gd name="connsiteX4" fmla="*/ 9200269 w 12221487"/>
              <a:gd name="connsiteY4" fmla="*/ 0 h 6295292"/>
              <a:gd name="connsiteX5" fmla="*/ 12220134 w 12221487"/>
              <a:gd name="connsiteY5" fmla="*/ 14067 h 6295292"/>
              <a:gd name="connsiteX6" fmla="*/ 12220134 w 12221487"/>
              <a:gd name="connsiteY6" fmla="*/ 6196818 h 6295292"/>
              <a:gd name="connsiteX7" fmla="*/ 0 w 12221487"/>
              <a:gd name="connsiteY7" fmla="*/ 6295292 h 6295292"/>
              <a:gd name="connsiteX8" fmla="*/ 28135 w 12221487"/>
              <a:gd name="connsiteY8" fmla="*/ 84406 h 6295292"/>
              <a:gd name="connsiteX0" fmla="*/ 28135 w 12221487"/>
              <a:gd name="connsiteY0" fmla="*/ 84406 h 6512183"/>
              <a:gd name="connsiteX1" fmla="*/ 900330 w 12221487"/>
              <a:gd name="connsiteY1" fmla="*/ 844061 h 6512183"/>
              <a:gd name="connsiteX2" fmla="*/ 1842867 w 12221487"/>
              <a:gd name="connsiteY2" fmla="*/ 1463040 h 6512183"/>
              <a:gd name="connsiteX3" fmla="*/ 6119444 w 12221487"/>
              <a:gd name="connsiteY3" fmla="*/ 731520 h 6512183"/>
              <a:gd name="connsiteX4" fmla="*/ 9200269 w 12221487"/>
              <a:gd name="connsiteY4" fmla="*/ 0 h 6512183"/>
              <a:gd name="connsiteX5" fmla="*/ 12220134 w 12221487"/>
              <a:gd name="connsiteY5" fmla="*/ 14067 h 6512183"/>
              <a:gd name="connsiteX6" fmla="*/ 12220134 w 12221487"/>
              <a:gd name="connsiteY6" fmla="*/ 6196818 h 6512183"/>
              <a:gd name="connsiteX7" fmla="*/ 0 w 12221487"/>
              <a:gd name="connsiteY7" fmla="*/ 6295292 h 6512183"/>
              <a:gd name="connsiteX8" fmla="*/ 28135 w 12221487"/>
              <a:gd name="connsiteY8" fmla="*/ 84406 h 6512183"/>
              <a:gd name="connsiteX0" fmla="*/ 28135 w 12221487"/>
              <a:gd name="connsiteY0" fmla="*/ 84406 h 6458012"/>
              <a:gd name="connsiteX1" fmla="*/ 900330 w 12221487"/>
              <a:gd name="connsiteY1" fmla="*/ 844061 h 6458012"/>
              <a:gd name="connsiteX2" fmla="*/ 1842867 w 12221487"/>
              <a:gd name="connsiteY2" fmla="*/ 1463040 h 6458012"/>
              <a:gd name="connsiteX3" fmla="*/ 6119444 w 12221487"/>
              <a:gd name="connsiteY3" fmla="*/ 731520 h 6458012"/>
              <a:gd name="connsiteX4" fmla="*/ 9200269 w 12221487"/>
              <a:gd name="connsiteY4" fmla="*/ 0 h 6458012"/>
              <a:gd name="connsiteX5" fmla="*/ 12220134 w 12221487"/>
              <a:gd name="connsiteY5" fmla="*/ 14067 h 6458012"/>
              <a:gd name="connsiteX6" fmla="*/ 12220134 w 12221487"/>
              <a:gd name="connsiteY6" fmla="*/ 6196818 h 6458012"/>
              <a:gd name="connsiteX7" fmla="*/ 0 w 12221487"/>
              <a:gd name="connsiteY7" fmla="*/ 6239021 h 6458012"/>
              <a:gd name="connsiteX8" fmla="*/ 28135 w 12221487"/>
              <a:gd name="connsiteY8" fmla="*/ 84406 h 6458012"/>
              <a:gd name="connsiteX0" fmla="*/ 28135 w 12221487"/>
              <a:gd name="connsiteY0" fmla="*/ 84406 h 6530301"/>
              <a:gd name="connsiteX1" fmla="*/ 900330 w 12221487"/>
              <a:gd name="connsiteY1" fmla="*/ 844061 h 6530301"/>
              <a:gd name="connsiteX2" fmla="*/ 1842867 w 12221487"/>
              <a:gd name="connsiteY2" fmla="*/ 1463040 h 6530301"/>
              <a:gd name="connsiteX3" fmla="*/ 6119444 w 12221487"/>
              <a:gd name="connsiteY3" fmla="*/ 731520 h 6530301"/>
              <a:gd name="connsiteX4" fmla="*/ 9200269 w 12221487"/>
              <a:gd name="connsiteY4" fmla="*/ 0 h 6530301"/>
              <a:gd name="connsiteX5" fmla="*/ 12220134 w 12221487"/>
              <a:gd name="connsiteY5" fmla="*/ 14067 h 6530301"/>
              <a:gd name="connsiteX6" fmla="*/ 12220134 w 12221487"/>
              <a:gd name="connsiteY6" fmla="*/ 6196818 h 6530301"/>
              <a:gd name="connsiteX7" fmla="*/ 0 w 12221487"/>
              <a:gd name="connsiteY7" fmla="*/ 6239021 h 6530301"/>
              <a:gd name="connsiteX8" fmla="*/ 28135 w 12221487"/>
              <a:gd name="connsiteY8" fmla="*/ 84406 h 6530301"/>
              <a:gd name="connsiteX0" fmla="*/ 28135 w 12221487"/>
              <a:gd name="connsiteY0" fmla="*/ 84406 h 6506191"/>
              <a:gd name="connsiteX1" fmla="*/ 900330 w 12221487"/>
              <a:gd name="connsiteY1" fmla="*/ 844061 h 6506191"/>
              <a:gd name="connsiteX2" fmla="*/ 1842867 w 12221487"/>
              <a:gd name="connsiteY2" fmla="*/ 1463040 h 6506191"/>
              <a:gd name="connsiteX3" fmla="*/ 6119444 w 12221487"/>
              <a:gd name="connsiteY3" fmla="*/ 731520 h 6506191"/>
              <a:gd name="connsiteX4" fmla="*/ 9200269 w 12221487"/>
              <a:gd name="connsiteY4" fmla="*/ 0 h 6506191"/>
              <a:gd name="connsiteX5" fmla="*/ 12220134 w 12221487"/>
              <a:gd name="connsiteY5" fmla="*/ 14067 h 6506191"/>
              <a:gd name="connsiteX6" fmla="*/ 12220134 w 12221487"/>
              <a:gd name="connsiteY6" fmla="*/ 6196818 h 6506191"/>
              <a:gd name="connsiteX7" fmla="*/ 6160297 w 12221487"/>
              <a:gd name="connsiteY7" fmla="*/ 5584874 h 6506191"/>
              <a:gd name="connsiteX8" fmla="*/ 0 w 12221487"/>
              <a:gd name="connsiteY8" fmla="*/ 6239021 h 6506191"/>
              <a:gd name="connsiteX9" fmla="*/ 28135 w 12221487"/>
              <a:gd name="connsiteY9" fmla="*/ 84406 h 6506191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473783"/>
              <a:gd name="connsiteX1" fmla="*/ 900330 w 12221487"/>
              <a:gd name="connsiteY1" fmla="*/ 844061 h 6473783"/>
              <a:gd name="connsiteX2" fmla="*/ 1842867 w 12221487"/>
              <a:gd name="connsiteY2" fmla="*/ 1463040 h 6473783"/>
              <a:gd name="connsiteX3" fmla="*/ 6119444 w 12221487"/>
              <a:gd name="connsiteY3" fmla="*/ 731520 h 6473783"/>
              <a:gd name="connsiteX4" fmla="*/ 9200269 w 12221487"/>
              <a:gd name="connsiteY4" fmla="*/ 0 h 6473783"/>
              <a:gd name="connsiteX5" fmla="*/ 12220134 w 12221487"/>
              <a:gd name="connsiteY5" fmla="*/ 14067 h 6473783"/>
              <a:gd name="connsiteX6" fmla="*/ 12220134 w 12221487"/>
              <a:gd name="connsiteY6" fmla="*/ 6196818 h 6473783"/>
              <a:gd name="connsiteX7" fmla="*/ 6160297 w 12221487"/>
              <a:gd name="connsiteY7" fmla="*/ 5584874 h 6473783"/>
              <a:gd name="connsiteX8" fmla="*/ 0 w 12221487"/>
              <a:gd name="connsiteY8" fmla="*/ 6239021 h 6473783"/>
              <a:gd name="connsiteX9" fmla="*/ 28135 w 12221487"/>
              <a:gd name="connsiteY9" fmla="*/ 84406 h 6473783"/>
              <a:gd name="connsiteX0" fmla="*/ 28135 w 12221487"/>
              <a:gd name="connsiteY0" fmla="*/ 84406 h 6433458"/>
              <a:gd name="connsiteX1" fmla="*/ 900330 w 12221487"/>
              <a:gd name="connsiteY1" fmla="*/ 844061 h 6433458"/>
              <a:gd name="connsiteX2" fmla="*/ 1842867 w 12221487"/>
              <a:gd name="connsiteY2" fmla="*/ 1463040 h 6433458"/>
              <a:gd name="connsiteX3" fmla="*/ 6119444 w 12221487"/>
              <a:gd name="connsiteY3" fmla="*/ 731520 h 6433458"/>
              <a:gd name="connsiteX4" fmla="*/ 9200269 w 12221487"/>
              <a:gd name="connsiteY4" fmla="*/ 0 h 6433458"/>
              <a:gd name="connsiteX5" fmla="*/ 12220134 w 12221487"/>
              <a:gd name="connsiteY5" fmla="*/ 14067 h 6433458"/>
              <a:gd name="connsiteX6" fmla="*/ 12220134 w 12221487"/>
              <a:gd name="connsiteY6" fmla="*/ 6196818 h 6433458"/>
              <a:gd name="connsiteX7" fmla="*/ 6160297 w 12221487"/>
              <a:gd name="connsiteY7" fmla="*/ 5584874 h 6433458"/>
              <a:gd name="connsiteX8" fmla="*/ 0 w 12221487"/>
              <a:gd name="connsiteY8" fmla="*/ 6239021 h 6433458"/>
              <a:gd name="connsiteX9" fmla="*/ 28135 w 12221487"/>
              <a:gd name="connsiteY9" fmla="*/ 84406 h 6433458"/>
              <a:gd name="connsiteX0" fmla="*/ 28135 w 12221487"/>
              <a:gd name="connsiteY0" fmla="*/ 84406 h 6467371"/>
              <a:gd name="connsiteX1" fmla="*/ 900330 w 12221487"/>
              <a:gd name="connsiteY1" fmla="*/ 844061 h 6467371"/>
              <a:gd name="connsiteX2" fmla="*/ 1842867 w 12221487"/>
              <a:gd name="connsiteY2" fmla="*/ 1463040 h 6467371"/>
              <a:gd name="connsiteX3" fmla="*/ 6119444 w 12221487"/>
              <a:gd name="connsiteY3" fmla="*/ 731520 h 6467371"/>
              <a:gd name="connsiteX4" fmla="*/ 9200269 w 12221487"/>
              <a:gd name="connsiteY4" fmla="*/ 0 h 6467371"/>
              <a:gd name="connsiteX5" fmla="*/ 12220134 w 12221487"/>
              <a:gd name="connsiteY5" fmla="*/ 14067 h 6467371"/>
              <a:gd name="connsiteX6" fmla="*/ 12220134 w 12221487"/>
              <a:gd name="connsiteY6" fmla="*/ 6196818 h 6467371"/>
              <a:gd name="connsiteX7" fmla="*/ 6160297 w 12221487"/>
              <a:gd name="connsiteY7" fmla="*/ 5584874 h 6467371"/>
              <a:gd name="connsiteX8" fmla="*/ 0 w 12221487"/>
              <a:gd name="connsiteY8" fmla="*/ 6239021 h 6467371"/>
              <a:gd name="connsiteX9" fmla="*/ 28135 w 12221487"/>
              <a:gd name="connsiteY9" fmla="*/ 84406 h 6467371"/>
              <a:gd name="connsiteX0" fmla="*/ 28135 w 12221487"/>
              <a:gd name="connsiteY0" fmla="*/ 84406 h 6489984"/>
              <a:gd name="connsiteX1" fmla="*/ 900330 w 12221487"/>
              <a:gd name="connsiteY1" fmla="*/ 844061 h 6489984"/>
              <a:gd name="connsiteX2" fmla="*/ 1842867 w 12221487"/>
              <a:gd name="connsiteY2" fmla="*/ 1463040 h 6489984"/>
              <a:gd name="connsiteX3" fmla="*/ 6119444 w 12221487"/>
              <a:gd name="connsiteY3" fmla="*/ 731520 h 6489984"/>
              <a:gd name="connsiteX4" fmla="*/ 9200269 w 12221487"/>
              <a:gd name="connsiteY4" fmla="*/ 0 h 6489984"/>
              <a:gd name="connsiteX5" fmla="*/ 12220134 w 12221487"/>
              <a:gd name="connsiteY5" fmla="*/ 14067 h 6489984"/>
              <a:gd name="connsiteX6" fmla="*/ 12220134 w 12221487"/>
              <a:gd name="connsiteY6" fmla="*/ 6196818 h 6489984"/>
              <a:gd name="connsiteX7" fmla="*/ 6160297 w 12221487"/>
              <a:gd name="connsiteY7" fmla="*/ 5584874 h 6489984"/>
              <a:gd name="connsiteX8" fmla="*/ 0 w 12221487"/>
              <a:gd name="connsiteY8" fmla="*/ 6239021 h 6489984"/>
              <a:gd name="connsiteX9" fmla="*/ 28135 w 12221487"/>
              <a:gd name="connsiteY9" fmla="*/ 84406 h 6489984"/>
              <a:gd name="connsiteX0" fmla="*/ 28135 w 12221487"/>
              <a:gd name="connsiteY0" fmla="*/ 84406 h 6501376"/>
              <a:gd name="connsiteX1" fmla="*/ 900330 w 12221487"/>
              <a:gd name="connsiteY1" fmla="*/ 844061 h 6501376"/>
              <a:gd name="connsiteX2" fmla="*/ 1842867 w 12221487"/>
              <a:gd name="connsiteY2" fmla="*/ 1463040 h 6501376"/>
              <a:gd name="connsiteX3" fmla="*/ 6119444 w 12221487"/>
              <a:gd name="connsiteY3" fmla="*/ 731520 h 6501376"/>
              <a:gd name="connsiteX4" fmla="*/ 9200269 w 12221487"/>
              <a:gd name="connsiteY4" fmla="*/ 0 h 6501376"/>
              <a:gd name="connsiteX5" fmla="*/ 12220134 w 12221487"/>
              <a:gd name="connsiteY5" fmla="*/ 14067 h 6501376"/>
              <a:gd name="connsiteX6" fmla="*/ 12220134 w 12221487"/>
              <a:gd name="connsiteY6" fmla="*/ 6196818 h 6501376"/>
              <a:gd name="connsiteX7" fmla="*/ 6160297 w 12221487"/>
              <a:gd name="connsiteY7" fmla="*/ 5584874 h 6501376"/>
              <a:gd name="connsiteX8" fmla="*/ 0 w 12221487"/>
              <a:gd name="connsiteY8" fmla="*/ 6239021 h 6501376"/>
              <a:gd name="connsiteX9" fmla="*/ 28135 w 12221487"/>
              <a:gd name="connsiteY9" fmla="*/ 84406 h 6501376"/>
              <a:gd name="connsiteX0" fmla="*/ 28135 w 12221487"/>
              <a:gd name="connsiteY0" fmla="*/ 84406 h 6496015"/>
              <a:gd name="connsiteX1" fmla="*/ 900330 w 12221487"/>
              <a:gd name="connsiteY1" fmla="*/ 844061 h 6496015"/>
              <a:gd name="connsiteX2" fmla="*/ 1842867 w 12221487"/>
              <a:gd name="connsiteY2" fmla="*/ 1463040 h 6496015"/>
              <a:gd name="connsiteX3" fmla="*/ 6119444 w 12221487"/>
              <a:gd name="connsiteY3" fmla="*/ 731520 h 6496015"/>
              <a:gd name="connsiteX4" fmla="*/ 9200269 w 12221487"/>
              <a:gd name="connsiteY4" fmla="*/ 0 h 6496015"/>
              <a:gd name="connsiteX5" fmla="*/ 12220134 w 12221487"/>
              <a:gd name="connsiteY5" fmla="*/ 14067 h 6496015"/>
              <a:gd name="connsiteX6" fmla="*/ 12220134 w 12221487"/>
              <a:gd name="connsiteY6" fmla="*/ 6196818 h 6496015"/>
              <a:gd name="connsiteX7" fmla="*/ 6160297 w 12221487"/>
              <a:gd name="connsiteY7" fmla="*/ 5542671 h 6496015"/>
              <a:gd name="connsiteX8" fmla="*/ 0 w 12221487"/>
              <a:gd name="connsiteY8" fmla="*/ 6239021 h 6496015"/>
              <a:gd name="connsiteX9" fmla="*/ 28135 w 12221487"/>
              <a:gd name="connsiteY9" fmla="*/ 84406 h 6496015"/>
              <a:gd name="connsiteX0" fmla="*/ 28135 w 12221487"/>
              <a:gd name="connsiteY0" fmla="*/ 84406 h 6497778"/>
              <a:gd name="connsiteX1" fmla="*/ 900330 w 12221487"/>
              <a:gd name="connsiteY1" fmla="*/ 844061 h 6497778"/>
              <a:gd name="connsiteX2" fmla="*/ 1842867 w 12221487"/>
              <a:gd name="connsiteY2" fmla="*/ 1463040 h 6497778"/>
              <a:gd name="connsiteX3" fmla="*/ 6119444 w 12221487"/>
              <a:gd name="connsiteY3" fmla="*/ 731520 h 6497778"/>
              <a:gd name="connsiteX4" fmla="*/ 9200269 w 12221487"/>
              <a:gd name="connsiteY4" fmla="*/ 0 h 6497778"/>
              <a:gd name="connsiteX5" fmla="*/ 12220134 w 12221487"/>
              <a:gd name="connsiteY5" fmla="*/ 14067 h 6497778"/>
              <a:gd name="connsiteX6" fmla="*/ 12220134 w 12221487"/>
              <a:gd name="connsiteY6" fmla="*/ 6196818 h 6497778"/>
              <a:gd name="connsiteX7" fmla="*/ 6075890 w 12221487"/>
              <a:gd name="connsiteY7" fmla="*/ 5556738 h 6497778"/>
              <a:gd name="connsiteX8" fmla="*/ 0 w 12221487"/>
              <a:gd name="connsiteY8" fmla="*/ 6239021 h 6497778"/>
              <a:gd name="connsiteX9" fmla="*/ 28135 w 12221487"/>
              <a:gd name="connsiteY9" fmla="*/ 84406 h 6497778"/>
              <a:gd name="connsiteX0" fmla="*/ 28135 w 12221487"/>
              <a:gd name="connsiteY0" fmla="*/ 84406 h 6505075"/>
              <a:gd name="connsiteX1" fmla="*/ 900330 w 12221487"/>
              <a:gd name="connsiteY1" fmla="*/ 844061 h 6505075"/>
              <a:gd name="connsiteX2" fmla="*/ 1842867 w 12221487"/>
              <a:gd name="connsiteY2" fmla="*/ 1463040 h 6505075"/>
              <a:gd name="connsiteX3" fmla="*/ 6119444 w 12221487"/>
              <a:gd name="connsiteY3" fmla="*/ 731520 h 6505075"/>
              <a:gd name="connsiteX4" fmla="*/ 9200269 w 12221487"/>
              <a:gd name="connsiteY4" fmla="*/ 0 h 6505075"/>
              <a:gd name="connsiteX5" fmla="*/ 12220134 w 12221487"/>
              <a:gd name="connsiteY5" fmla="*/ 14067 h 6505075"/>
              <a:gd name="connsiteX6" fmla="*/ 12220134 w 12221487"/>
              <a:gd name="connsiteY6" fmla="*/ 6196818 h 6505075"/>
              <a:gd name="connsiteX7" fmla="*/ 6075890 w 12221487"/>
              <a:gd name="connsiteY7" fmla="*/ 5613009 h 6505075"/>
              <a:gd name="connsiteX8" fmla="*/ 0 w 12221487"/>
              <a:gd name="connsiteY8" fmla="*/ 6239021 h 6505075"/>
              <a:gd name="connsiteX9" fmla="*/ 28135 w 12221487"/>
              <a:gd name="connsiteY9" fmla="*/ 84406 h 6505075"/>
              <a:gd name="connsiteX0" fmla="*/ 28135 w 12221487"/>
              <a:gd name="connsiteY0" fmla="*/ 84406 h 6497778"/>
              <a:gd name="connsiteX1" fmla="*/ 900330 w 12221487"/>
              <a:gd name="connsiteY1" fmla="*/ 844061 h 6497778"/>
              <a:gd name="connsiteX2" fmla="*/ 1842867 w 12221487"/>
              <a:gd name="connsiteY2" fmla="*/ 1463040 h 6497778"/>
              <a:gd name="connsiteX3" fmla="*/ 6119444 w 12221487"/>
              <a:gd name="connsiteY3" fmla="*/ 731520 h 6497778"/>
              <a:gd name="connsiteX4" fmla="*/ 9200269 w 12221487"/>
              <a:gd name="connsiteY4" fmla="*/ 0 h 6497778"/>
              <a:gd name="connsiteX5" fmla="*/ 12220134 w 12221487"/>
              <a:gd name="connsiteY5" fmla="*/ 14067 h 6497778"/>
              <a:gd name="connsiteX6" fmla="*/ 12220134 w 12221487"/>
              <a:gd name="connsiteY6" fmla="*/ 6196818 h 6497778"/>
              <a:gd name="connsiteX7" fmla="*/ 6047754 w 12221487"/>
              <a:gd name="connsiteY7" fmla="*/ 5556738 h 6497778"/>
              <a:gd name="connsiteX8" fmla="*/ 0 w 12221487"/>
              <a:gd name="connsiteY8" fmla="*/ 6239021 h 6497778"/>
              <a:gd name="connsiteX9" fmla="*/ 28135 w 12221487"/>
              <a:gd name="connsiteY9" fmla="*/ 84406 h 6497778"/>
              <a:gd name="connsiteX0" fmla="*/ 28135 w 12221487"/>
              <a:gd name="connsiteY0" fmla="*/ 84406 h 6503213"/>
              <a:gd name="connsiteX1" fmla="*/ 900330 w 12221487"/>
              <a:gd name="connsiteY1" fmla="*/ 844061 h 6503213"/>
              <a:gd name="connsiteX2" fmla="*/ 1842867 w 12221487"/>
              <a:gd name="connsiteY2" fmla="*/ 1463040 h 6503213"/>
              <a:gd name="connsiteX3" fmla="*/ 6119444 w 12221487"/>
              <a:gd name="connsiteY3" fmla="*/ 731520 h 6503213"/>
              <a:gd name="connsiteX4" fmla="*/ 9200269 w 12221487"/>
              <a:gd name="connsiteY4" fmla="*/ 0 h 6503213"/>
              <a:gd name="connsiteX5" fmla="*/ 12220134 w 12221487"/>
              <a:gd name="connsiteY5" fmla="*/ 14067 h 6503213"/>
              <a:gd name="connsiteX6" fmla="*/ 12220134 w 12221487"/>
              <a:gd name="connsiteY6" fmla="*/ 6196818 h 6503213"/>
              <a:gd name="connsiteX7" fmla="*/ 6047754 w 12221487"/>
              <a:gd name="connsiteY7" fmla="*/ 5598941 h 6503213"/>
              <a:gd name="connsiteX8" fmla="*/ 0 w 12221487"/>
              <a:gd name="connsiteY8" fmla="*/ 6239021 h 6503213"/>
              <a:gd name="connsiteX9" fmla="*/ 28135 w 12221487"/>
              <a:gd name="connsiteY9" fmla="*/ 84406 h 6503213"/>
              <a:gd name="connsiteX0" fmla="*/ 28135 w 12221487"/>
              <a:gd name="connsiteY0" fmla="*/ 84406 h 6503213"/>
              <a:gd name="connsiteX1" fmla="*/ 900330 w 12221487"/>
              <a:gd name="connsiteY1" fmla="*/ 844061 h 6503213"/>
              <a:gd name="connsiteX2" fmla="*/ 1842867 w 12221487"/>
              <a:gd name="connsiteY2" fmla="*/ 1463040 h 6503213"/>
              <a:gd name="connsiteX3" fmla="*/ 6119444 w 12221487"/>
              <a:gd name="connsiteY3" fmla="*/ 731520 h 6503213"/>
              <a:gd name="connsiteX4" fmla="*/ 9200269 w 12221487"/>
              <a:gd name="connsiteY4" fmla="*/ 0 h 6503213"/>
              <a:gd name="connsiteX5" fmla="*/ 12220134 w 12221487"/>
              <a:gd name="connsiteY5" fmla="*/ 14067 h 6503213"/>
              <a:gd name="connsiteX6" fmla="*/ 12220134 w 12221487"/>
              <a:gd name="connsiteY6" fmla="*/ 6196818 h 6503213"/>
              <a:gd name="connsiteX7" fmla="*/ 6047754 w 12221487"/>
              <a:gd name="connsiteY7" fmla="*/ 5598941 h 6503213"/>
              <a:gd name="connsiteX8" fmla="*/ 0 w 12221487"/>
              <a:gd name="connsiteY8" fmla="*/ 6239021 h 6503213"/>
              <a:gd name="connsiteX9" fmla="*/ 28135 w 12221487"/>
              <a:gd name="connsiteY9" fmla="*/ 84406 h 6503213"/>
              <a:gd name="connsiteX0" fmla="*/ 28135 w 12221487"/>
              <a:gd name="connsiteY0" fmla="*/ 84406 h 6503213"/>
              <a:gd name="connsiteX1" fmla="*/ 900330 w 12221487"/>
              <a:gd name="connsiteY1" fmla="*/ 844061 h 6503213"/>
              <a:gd name="connsiteX2" fmla="*/ 1842867 w 12221487"/>
              <a:gd name="connsiteY2" fmla="*/ 1463040 h 6503213"/>
              <a:gd name="connsiteX3" fmla="*/ 6119444 w 12221487"/>
              <a:gd name="connsiteY3" fmla="*/ 731520 h 6503213"/>
              <a:gd name="connsiteX4" fmla="*/ 9200269 w 12221487"/>
              <a:gd name="connsiteY4" fmla="*/ 0 h 6503213"/>
              <a:gd name="connsiteX5" fmla="*/ 12220134 w 12221487"/>
              <a:gd name="connsiteY5" fmla="*/ 14067 h 6503213"/>
              <a:gd name="connsiteX6" fmla="*/ 12220134 w 12221487"/>
              <a:gd name="connsiteY6" fmla="*/ 6196818 h 6503213"/>
              <a:gd name="connsiteX7" fmla="*/ 6047754 w 12221487"/>
              <a:gd name="connsiteY7" fmla="*/ 5598941 h 6503213"/>
              <a:gd name="connsiteX8" fmla="*/ 0 w 12221487"/>
              <a:gd name="connsiteY8" fmla="*/ 6239021 h 6503213"/>
              <a:gd name="connsiteX9" fmla="*/ 28135 w 12221487"/>
              <a:gd name="connsiteY9" fmla="*/ 84406 h 6503213"/>
              <a:gd name="connsiteX0" fmla="*/ 28135 w 12221487"/>
              <a:gd name="connsiteY0" fmla="*/ 84406 h 6527732"/>
              <a:gd name="connsiteX1" fmla="*/ 900330 w 12221487"/>
              <a:gd name="connsiteY1" fmla="*/ 844061 h 6527732"/>
              <a:gd name="connsiteX2" fmla="*/ 1842867 w 12221487"/>
              <a:gd name="connsiteY2" fmla="*/ 1463040 h 6527732"/>
              <a:gd name="connsiteX3" fmla="*/ 6119444 w 12221487"/>
              <a:gd name="connsiteY3" fmla="*/ 731520 h 6527732"/>
              <a:gd name="connsiteX4" fmla="*/ 9200269 w 12221487"/>
              <a:gd name="connsiteY4" fmla="*/ 0 h 6527732"/>
              <a:gd name="connsiteX5" fmla="*/ 12220134 w 12221487"/>
              <a:gd name="connsiteY5" fmla="*/ 14067 h 6527732"/>
              <a:gd name="connsiteX6" fmla="*/ 12220134 w 12221487"/>
              <a:gd name="connsiteY6" fmla="*/ 6196818 h 6527732"/>
              <a:gd name="connsiteX7" fmla="*/ 6047754 w 12221487"/>
              <a:gd name="connsiteY7" fmla="*/ 5598941 h 6527732"/>
              <a:gd name="connsiteX8" fmla="*/ 0 w 12221487"/>
              <a:gd name="connsiteY8" fmla="*/ 6239021 h 6527732"/>
              <a:gd name="connsiteX9" fmla="*/ 28135 w 12221487"/>
              <a:gd name="connsiteY9" fmla="*/ 84406 h 652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1487" h="6527732">
                <a:moveTo>
                  <a:pt x="28135" y="84406"/>
                </a:moveTo>
                <a:cubicBezTo>
                  <a:pt x="635391" y="695178"/>
                  <a:pt x="609598" y="572086"/>
                  <a:pt x="900330" y="844061"/>
                </a:cubicBezTo>
                <a:cubicBezTo>
                  <a:pt x="1444281" y="1284848"/>
                  <a:pt x="1153550" y="1127761"/>
                  <a:pt x="1842867" y="1463040"/>
                </a:cubicBezTo>
                <a:cubicBezTo>
                  <a:pt x="3329352" y="2239109"/>
                  <a:pt x="4977617" y="1392702"/>
                  <a:pt x="6119444" y="731520"/>
                </a:cubicBezTo>
                <a:cubicBezTo>
                  <a:pt x="7542626" y="562707"/>
                  <a:pt x="8317130" y="255563"/>
                  <a:pt x="9200269" y="0"/>
                </a:cubicBezTo>
                <a:lnTo>
                  <a:pt x="12220134" y="14067"/>
                </a:lnTo>
                <a:cubicBezTo>
                  <a:pt x="12224823" y="1531033"/>
                  <a:pt x="12215445" y="4679852"/>
                  <a:pt x="12220134" y="6196818"/>
                </a:cubicBezTo>
                <a:cubicBezTo>
                  <a:pt x="10438783" y="4485248"/>
                  <a:pt x="9237994" y="3706838"/>
                  <a:pt x="6047754" y="5598941"/>
                </a:cubicBezTo>
                <a:cubicBezTo>
                  <a:pt x="4362757" y="5662245"/>
                  <a:pt x="1567017" y="7136011"/>
                  <a:pt x="0" y="6239021"/>
                </a:cubicBezTo>
                <a:cubicBezTo>
                  <a:pt x="4689" y="3999913"/>
                  <a:pt x="23446" y="2323514"/>
                  <a:pt x="28135" y="8440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mplate 20">
            <a:extLst>
              <a:ext uri="{FF2B5EF4-FFF2-40B4-BE49-F238E27FC236}">
                <a16:creationId xmlns:a16="http://schemas.microsoft.com/office/drawing/2014/main" id="{FC739C05-D978-401A-947A-706E5271045D}"/>
              </a:ext>
            </a:extLst>
          </p:cNvPr>
          <p:cNvSpPr/>
          <p:nvPr/>
        </p:nvSpPr>
        <p:spPr>
          <a:xfrm>
            <a:off x="363292" y="2257547"/>
            <a:ext cx="114684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6000" dirty="0">
                <a:solidFill>
                  <a:srgbClr val="2F5597"/>
                </a:solidFill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</a:rPr>
              <a:t>Transportation Management System</a:t>
            </a:r>
          </a:p>
          <a:p>
            <a:pPr lvl="0" algn="ctr">
              <a:defRPr/>
            </a:pPr>
            <a:r>
              <a:rPr lang="en-US" altLang="zh-CN" sz="6000" dirty="0">
                <a:solidFill>
                  <a:srgbClr val="2F5597"/>
                </a:solidFill>
                <a:latin typeface="Times New Roman" panose="02020603050405020304" pitchFamily="18" charset="0"/>
                <a:ea typeface="思源黑体 CN Heavy" panose="020B0A00000000000000" pitchFamily="34" charset="-122"/>
                <a:cs typeface="Times New Roman" panose="02020603050405020304" pitchFamily="18" charset="0"/>
              </a:rPr>
              <a:t>(TMS)</a:t>
            </a:r>
            <a:endParaRPr lang="zh-CN" altLang="en-US" sz="6000" dirty="0">
              <a:solidFill>
                <a:srgbClr val="2F5597"/>
              </a:solidFill>
              <a:latin typeface="Times New Roman" panose="02020603050405020304" pitchFamily="18" charset="0"/>
              <a:ea typeface="思源黑体 CN Heavy" panose="020B0A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Template 24">
            <a:extLst>
              <a:ext uri="{FF2B5EF4-FFF2-40B4-BE49-F238E27FC236}">
                <a16:creationId xmlns:a16="http://schemas.microsoft.com/office/drawing/2014/main" id="{357DA991-ED86-4FBA-B9F1-69FED1D23D1D}"/>
              </a:ext>
            </a:extLst>
          </p:cNvPr>
          <p:cNvSpPr txBox="1"/>
          <p:nvPr/>
        </p:nvSpPr>
        <p:spPr>
          <a:xfrm>
            <a:off x="2143593" y="4361431"/>
            <a:ext cx="7869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F5597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Presented By: Arshad Ahmad Amiri, Akram Mal, </a:t>
            </a:r>
            <a:r>
              <a:rPr lang="en-US" altLang="zh-CN" sz="2000" b="1" dirty="0" err="1">
                <a:solidFill>
                  <a:srgbClr val="2F5597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M.Rafi</a:t>
            </a:r>
            <a:r>
              <a:rPr lang="en-US" altLang="zh-CN" sz="2000" b="1" dirty="0">
                <a:solidFill>
                  <a:srgbClr val="2F5597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 err="1">
                <a:solidFill>
                  <a:srgbClr val="2F5597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Tahiri</a:t>
            </a:r>
            <a:r>
              <a:rPr lang="en-US" altLang="zh-CN" sz="2000" b="1" dirty="0">
                <a:solidFill>
                  <a:srgbClr val="2F5597"/>
                </a:solidFill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 </a:t>
            </a:r>
            <a:endParaRPr lang="zh-CN" altLang="en-US" sz="2000" b="1" dirty="0">
              <a:solidFill>
                <a:srgbClr val="2F5597"/>
              </a:solidFill>
              <a:latin typeface="Times New Roman" panose="02020603050405020304" pitchFamily="18" charset="0"/>
              <a:ea typeface="思源黑体 CN Medium" panose="020B0600000000000000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14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4000"/>
    </mc:Choice>
    <mc:Fallback xmlns="">
      <p:transition advClick="0"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0" y="-44970"/>
            <a:ext cx="12206068" cy="690297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B9BEE-60B2-E6AA-52CC-17B887B67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172" y="32865"/>
            <a:ext cx="9687896" cy="6902971"/>
          </a:xfrm>
          <a:prstGeom prst="rect">
            <a:avLst/>
          </a:prstGeom>
        </p:spPr>
      </p:pic>
      <p:sp>
        <p:nvSpPr>
          <p:cNvPr id="12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455DB7B5-7402-D7CB-1083-7776C06A7A1A}"/>
              </a:ext>
            </a:extLst>
          </p:cNvPr>
          <p:cNvSpPr/>
          <p:nvPr/>
        </p:nvSpPr>
        <p:spPr>
          <a:xfrm>
            <a:off x="206477" y="1990669"/>
            <a:ext cx="3074656" cy="2831691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13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-863888" y="2944849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ERD</a:t>
            </a:r>
            <a:endParaRPr lang="zh-CN" altLang="en-US" sz="5400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99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49605BD2-4619-B5E6-EB53-039E01B4C18C}"/>
              </a:ext>
            </a:extLst>
          </p:cNvPr>
          <p:cNvSpPr/>
          <p:nvPr/>
        </p:nvSpPr>
        <p:spPr>
          <a:xfrm>
            <a:off x="-26783" y="2"/>
            <a:ext cx="12221487" cy="6527732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12192000 w 12192000"/>
              <a:gd name="connsiteY2" fmla="*/ 0 h 6858000"/>
              <a:gd name="connsiteX3" fmla="*/ 12192000 w 12192000"/>
              <a:gd name="connsiteY3" fmla="*/ 6858000 h 6858000"/>
              <a:gd name="connsiteX4" fmla="*/ 0 w 12192000"/>
              <a:gd name="connsiteY4" fmla="*/ 6858000 h 6858000"/>
              <a:gd name="connsiteX5" fmla="*/ 0 w 12192000"/>
              <a:gd name="connsiteY5" fmla="*/ 0 h 6858000"/>
              <a:gd name="connsiteX0" fmla="*/ 0 w 12192000"/>
              <a:gd name="connsiteY0" fmla="*/ 538472 h 7396472"/>
              <a:gd name="connsiteX1" fmla="*/ 1730326 w 12192000"/>
              <a:gd name="connsiteY1" fmla="*/ 2465746 h 7396472"/>
              <a:gd name="connsiteX2" fmla="*/ 9129932 w 12192000"/>
              <a:gd name="connsiteY2" fmla="*/ 552540 h 7396472"/>
              <a:gd name="connsiteX3" fmla="*/ 12192000 w 12192000"/>
              <a:gd name="connsiteY3" fmla="*/ 538472 h 7396472"/>
              <a:gd name="connsiteX4" fmla="*/ 12192000 w 12192000"/>
              <a:gd name="connsiteY4" fmla="*/ 7396472 h 7396472"/>
              <a:gd name="connsiteX5" fmla="*/ 0 w 12192000"/>
              <a:gd name="connsiteY5" fmla="*/ 7396472 h 7396472"/>
              <a:gd name="connsiteX6" fmla="*/ 0 w 12192000"/>
              <a:gd name="connsiteY6" fmla="*/ 538472 h 7396472"/>
              <a:gd name="connsiteX0" fmla="*/ 0 w 12192000"/>
              <a:gd name="connsiteY0" fmla="*/ 429788 h 7287788"/>
              <a:gd name="connsiteX1" fmla="*/ 1730326 w 12192000"/>
              <a:gd name="connsiteY1" fmla="*/ 2357062 h 7287788"/>
              <a:gd name="connsiteX2" fmla="*/ 9129932 w 12192000"/>
              <a:gd name="connsiteY2" fmla="*/ 443856 h 7287788"/>
              <a:gd name="connsiteX3" fmla="*/ 12192000 w 12192000"/>
              <a:gd name="connsiteY3" fmla="*/ 429788 h 7287788"/>
              <a:gd name="connsiteX4" fmla="*/ 12192000 w 12192000"/>
              <a:gd name="connsiteY4" fmla="*/ 7287788 h 7287788"/>
              <a:gd name="connsiteX5" fmla="*/ 0 w 12192000"/>
              <a:gd name="connsiteY5" fmla="*/ 7287788 h 7287788"/>
              <a:gd name="connsiteX6" fmla="*/ 0 w 12192000"/>
              <a:gd name="connsiteY6" fmla="*/ 429788 h 7287788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9129932 w 12192000"/>
              <a:gd name="connsiteY2" fmla="*/ 14068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0 h 6858000"/>
              <a:gd name="connsiteX1" fmla="*/ 1730326 w 12192000"/>
              <a:gd name="connsiteY1" fmla="*/ 1927274 h 6858000"/>
              <a:gd name="connsiteX2" fmla="*/ 9129932 w 12192000"/>
              <a:gd name="connsiteY2" fmla="*/ 14068 h 6858000"/>
              <a:gd name="connsiteX3" fmla="*/ 12192000 w 12192000"/>
              <a:gd name="connsiteY3" fmla="*/ 0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0 h 6858000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9172135 w 12192000"/>
              <a:gd name="connsiteY2" fmla="*/ 0 h 6872067"/>
              <a:gd name="connsiteX3" fmla="*/ 12192000 w 12192000"/>
              <a:gd name="connsiteY3" fmla="*/ 14067 h 6872067"/>
              <a:gd name="connsiteX4" fmla="*/ 12192000 w 12192000"/>
              <a:gd name="connsiteY4" fmla="*/ 6872067 h 6872067"/>
              <a:gd name="connsiteX5" fmla="*/ 0 w 12192000"/>
              <a:gd name="connsiteY5" fmla="*/ 6872067 h 6872067"/>
              <a:gd name="connsiteX6" fmla="*/ 0 w 12192000"/>
              <a:gd name="connsiteY6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9172135 w 12192000"/>
              <a:gd name="connsiteY2" fmla="*/ 0 h 6872067"/>
              <a:gd name="connsiteX3" fmla="*/ 12192000 w 12192000"/>
              <a:gd name="connsiteY3" fmla="*/ 14067 h 6872067"/>
              <a:gd name="connsiteX4" fmla="*/ 12192000 w 12192000"/>
              <a:gd name="connsiteY4" fmla="*/ 6872067 h 6872067"/>
              <a:gd name="connsiteX5" fmla="*/ 0 w 12192000"/>
              <a:gd name="connsiteY5" fmla="*/ 6872067 h 6872067"/>
              <a:gd name="connsiteX6" fmla="*/ 0 w 12192000"/>
              <a:gd name="connsiteY6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105378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730326 w 12192000"/>
              <a:gd name="connsiteY1" fmla="*/ 1941341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42868 w 12192000"/>
              <a:gd name="connsiteY1" fmla="*/ 1603716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434904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434904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434904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0 w 12192000"/>
              <a:gd name="connsiteY0" fmla="*/ 14067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0 w 12192000"/>
              <a:gd name="connsiteY7" fmla="*/ 14067 h 6872067"/>
              <a:gd name="connsiteX0" fmla="*/ 14068 w 12192000"/>
              <a:gd name="connsiteY0" fmla="*/ 154744 h 6872067"/>
              <a:gd name="connsiteX1" fmla="*/ 1828801 w 12192000"/>
              <a:gd name="connsiteY1" fmla="*/ 1533378 h 6872067"/>
              <a:gd name="connsiteX2" fmla="*/ 6091310 w 12192000"/>
              <a:gd name="connsiteY2" fmla="*/ 731520 h 6872067"/>
              <a:gd name="connsiteX3" fmla="*/ 9172135 w 12192000"/>
              <a:gd name="connsiteY3" fmla="*/ 0 h 6872067"/>
              <a:gd name="connsiteX4" fmla="*/ 12192000 w 12192000"/>
              <a:gd name="connsiteY4" fmla="*/ 14067 h 6872067"/>
              <a:gd name="connsiteX5" fmla="*/ 12192000 w 12192000"/>
              <a:gd name="connsiteY5" fmla="*/ 6872067 h 6872067"/>
              <a:gd name="connsiteX6" fmla="*/ 0 w 12192000"/>
              <a:gd name="connsiteY6" fmla="*/ 6872067 h 6872067"/>
              <a:gd name="connsiteX7" fmla="*/ 14068 w 12192000"/>
              <a:gd name="connsiteY7" fmla="*/ 154744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70338 h 6872067"/>
              <a:gd name="connsiteX1" fmla="*/ 1830153 w 12193352"/>
              <a:gd name="connsiteY1" fmla="*/ 1533378 h 6872067"/>
              <a:gd name="connsiteX2" fmla="*/ 6092662 w 12193352"/>
              <a:gd name="connsiteY2" fmla="*/ 731520 h 6872067"/>
              <a:gd name="connsiteX3" fmla="*/ 9173487 w 12193352"/>
              <a:gd name="connsiteY3" fmla="*/ 0 h 6872067"/>
              <a:gd name="connsiteX4" fmla="*/ 12193352 w 12193352"/>
              <a:gd name="connsiteY4" fmla="*/ 14067 h 6872067"/>
              <a:gd name="connsiteX5" fmla="*/ 12193352 w 12193352"/>
              <a:gd name="connsiteY5" fmla="*/ 6872067 h 6872067"/>
              <a:gd name="connsiteX6" fmla="*/ 1352 w 12193352"/>
              <a:gd name="connsiteY6" fmla="*/ 6872067 h 6872067"/>
              <a:gd name="connsiteX7" fmla="*/ 1353 w 12193352"/>
              <a:gd name="connsiteY7" fmla="*/ 70338 h 6872067"/>
              <a:gd name="connsiteX0" fmla="*/ 1353 w 12193352"/>
              <a:gd name="connsiteY0" fmla="*/ 349220 h 7150949"/>
              <a:gd name="connsiteX1" fmla="*/ 789143 w 12193352"/>
              <a:gd name="connsiteY1" fmla="*/ 1052605 h 7150949"/>
              <a:gd name="connsiteX2" fmla="*/ 1830153 w 12193352"/>
              <a:gd name="connsiteY2" fmla="*/ 1812260 h 7150949"/>
              <a:gd name="connsiteX3" fmla="*/ 6092662 w 12193352"/>
              <a:gd name="connsiteY3" fmla="*/ 1010402 h 7150949"/>
              <a:gd name="connsiteX4" fmla="*/ 9173487 w 12193352"/>
              <a:gd name="connsiteY4" fmla="*/ 278882 h 7150949"/>
              <a:gd name="connsiteX5" fmla="*/ 12193352 w 12193352"/>
              <a:gd name="connsiteY5" fmla="*/ 292949 h 7150949"/>
              <a:gd name="connsiteX6" fmla="*/ 12193352 w 12193352"/>
              <a:gd name="connsiteY6" fmla="*/ 7150949 h 7150949"/>
              <a:gd name="connsiteX7" fmla="*/ 1352 w 12193352"/>
              <a:gd name="connsiteY7" fmla="*/ 7150949 h 7150949"/>
              <a:gd name="connsiteX8" fmla="*/ 1353 w 12193352"/>
              <a:gd name="connsiteY8" fmla="*/ 349220 h 7150949"/>
              <a:gd name="connsiteX0" fmla="*/ 1353 w 12193352"/>
              <a:gd name="connsiteY0" fmla="*/ 349220 h 7150949"/>
              <a:gd name="connsiteX1" fmla="*/ 789143 w 12193352"/>
              <a:gd name="connsiteY1" fmla="*/ 1052605 h 7150949"/>
              <a:gd name="connsiteX2" fmla="*/ 1830153 w 12193352"/>
              <a:gd name="connsiteY2" fmla="*/ 1812260 h 7150949"/>
              <a:gd name="connsiteX3" fmla="*/ 6092662 w 12193352"/>
              <a:gd name="connsiteY3" fmla="*/ 1010402 h 7150949"/>
              <a:gd name="connsiteX4" fmla="*/ 9173487 w 12193352"/>
              <a:gd name="connsiteY4" fmla="*/ 278882 h 7150949"/>
              <a:gd name="connsiteX5" fmla="*/ 12193352 w 12193352"/>
              <a:gd name="connsiteY5" fmla="*/ 292949 h 7150949"/>
              <a:gd name="connsiteX6" fmla="*/ 12193352 w 12193352"/>
              <a:gd name="connsiteY6" fmla="*/ 7150949 h 7150949"/>
              <a:gd name="connsiteX7" fmla="*/ 1352 w 12193352"/>
              <a:gd name="connsiteY7" fmla="*/ 7150949 h 7150949"/>
              <a:gd name="connsiteX8" fmla="*/ 1353 w 12193352"/>
              <a:gd name="connsiteY8" fmla="*/ 349220 h 7150949"/>
              <a:gd name="connsiteX0" fmla="*/ 1353 w 12193352"/>
              <a:gd name="connsiteY0" fmla="*/ 349220 h 7150949"/>
              <a:gd name="connsiteX1" fmla="*/ 789143 w 12193352"/>
              <a:gd name="connsiteY1" fmla="*/ 1052605 h 7150949"/>
              <a:gd name="connsiteX2" fmla="*/ 1830153 w 12193352"/>
              <a:gd name="connsiteY2" fmla="*/ 1812260 h 7150949"/>
              <a:gd name="connsiteX3" fmla="*/ 6092662 w 12193352"/>
              <a:gd name="connsiteY3" fmla="*/ 1010402 h 7150949"/>
              <a:gd name="connsiteX4" fmla="*/ 9173487 w 12193352"/>
              <a:gd name="connsiteY4" fmla="*/ 278882 h 7150949"/>
              <a:gd name="connsiteX5" fmla="*/ 12193352 w 12193352"/>
              <a:gd name="connsiteY5" fmla="*/ 292949 h 7150949"/>
              <a:gd name="connsiteX6" fmla="*/ 12193352 w 12193352"/>
              <a:gd name="connsiteY6" fmla="*/ 7150949 h 7150949"/>
              <a:gd name="connsiteX7" fmla="*/ 1352 w 12193352"/>
              <a:gd name="connsiteY7" fmla="*/ 7150949 h 7150949"/>
              <a:gd name="connsiteX8" fmla="*/ 1353 w 12193352"/>
              <a:gd name="connsiteY8" fmla="*/ 349220 h 7150949"/>
              <a:gd name="connsiteX0" fmla="*/ 1353 w 12193352"/>
              <a:gd name="connsiteY0" fmla="*/ 340614 h 7142343"/>
              <a:gd name="connsiteX1" fmla="*/ 873549 w 12193352"/>
              <a:gd name="connsiteY1" fmla="*/ 1100270 h 7142343"/>
              <a:gd name="connsiteX2" fmla="*/ 1830153 w 12193352"/>
              <a:gd name="connsiteY2" fmla="*/ 1803654 h 7142343"/>
              <a:gd name="connsiteX3" fmla="*/ 6092662 w 12193352"/>
              <a:gd name="connsiteY3" fmla="*/ 1001796 h 7142343"/>
              <a:gd name="connsiteX4" fmla="*/ 9173487 w 12193352"/>
              <a:gd name="connsiteY4" fmla="*/ 270276 h 7142343"/>
              <a:gd name="connsiteX5" fmla="*/ 12193352 w 12193352"/>
              <a:gd name="connsiteY5" fmla="*/ 284343 h 7142343"/>
              <a:gd name="connsiteX6" fmla="*/ 12193352 w 12193352"/>
              <a:gd name="connsiteY6" fmla="*/ 7142343 h 7142343"/>
              <a:gd name="connsiteX7" fmla="*/ 1352 w 12193352"/>
              <a:gd name="connsiteY7" fmla="*/ 7142343 h 7142343"/>
              <a:gd name="connsiteX8" fmla="*/ 1353 w 12193352"/>
              <a:gd name="connsiteY8" fmla="*/ 340614 h 7142343"/>
              <a:gd name="connsiteX0" fmla="*/ 1353 w 12193352"/>
              <a:gd name="connsiteY0" fmla="*/ 329549 h 7131278"/>
              <a:gd name="connsiteX1" fmla="*/ 873549 w 12193352"/>
              <a:gd name="connsiteY1" fmla="*/ 1089205 h 7131278"/>
              <a:gd name="connsiteX2" fmla="*/ 1830153 w 12193352"/>
              <a:gd name="connsiteY2" fmla="*/ 1792589 h 7131278"/>
              <a:gd name="connsiteX3" fmla="*/ 6092662 w 12193352"/>
              <a:gd name="connsiteY3" fmla="*/ 990731 h 7131278"/>
              <a:gd name="connsiteX4" fmla="*/ 9173487 w 12193352"/>
              <a:gd name="connsiteY4" fmla="*/ 259211 h 7131278"/>
              <a:gd name="connsiteX5" fmla="*/ 12193352 w 12193352"/>
              <a:gd name="connsiteY5" fmla="*/ 273278 h 7131278"/>
              <a:gd name="connsiteX6" fmla="*/ 12193352 w 12193352"/>
              <a:gd name="connsiteY6" fmla="*/ 7131278 h 7131278"/>
              <a:gd name="connsiteX7" fmla="*/ 1352 w 12193352"/>
              <a:gd name="connsiteY7" fmla="*/ 7131278 h 7131278"/>
              <a:gd name="connsiteX8" fmla="*/ 1353 w 12193352"/>
              <a:gd name="connsiteY8" fmla="*/ 329549 h 7131278"/>
              <a:gd name="connsiteX0" fmla="*/ 1353 w 12193352"/>
              <a:gd name="connsiteY0" fmla="*/ 70338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70338 h 6872067"/>
              <a:gd name="connsiteX0" fmla="*/ 1353 w 12193352"/>
              <a:gd name="connsiteY0" fmla="*/ 70338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70338 h 6872067"/>
              <a:gd name="connsiteX0" fmla="*/ 1353 w 12193352"/>
              <a:gd name="connsiteY0" fmla="*/ 70338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70338 h 6872067"/>
              <a:gd name="connsiteX0" fmla="*/ 28137 w 12192000"/>
              <a:gd name="connsiteY0" fmla="*/ 182880 h 6872067"/>
              <a:gd name="connsiteX1" fmla="*/ 872197 w 12192000"/>
              <a:gd name="connsiteY1" fmla="*/ 829994 h 6872067"/>
              <a:gd name="connsiteX2" fmla="*/ 1828801 w 12192000"/>
              <a:gd name="connsiteY2" fmla="*/ 1533378 h 6872067"/>
              <a:gd name="connsiteX3" fmla="*/ 6091310 w 12192000"/>
              <a:gd name="connsiteY3" fmla="*/ 731520 h 6872067"/>
              <a:gd name="connsiteX4" fmla="*/ 9172135 w 12192000"/>
              <a:gd name="connsiteY4" fmla="*/ 0 h 6872067"/>
              <a:gd name="connsiteX5" fmla="*/ 12192000 w 12192000"/>
              <a:gd name="connsiteY5" fmla="*/ 14067 h 6872067"/>
              <a:gd name="connsiteX6" fmla="*/ 12192000 w 12192000"/>
              <a:gd name="connsiteY6" fmla="*/ 6872067 h 6872067"/>
              <a:gd name="connsiteX7" fmla="*/ 0 w 12192000"/>
              <a:gd name="connsiteY7" fmla="*/ 6872067 h 6872067"/>
              <a:gd name="connsiteX8" fmla="*/ 28137 w 12192000"/>
              <a:gd name="connsiteY8" fmla="*/ 182880 h 6872067"/>
              <a:gd name="connsiteX0" fmla="*/ 1353 w 12193352"/>
              <a:gd name="connsiteY0" fmla="*/ 84406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9 w 12193352"/>
              <a:gd name="connsiteY1" fmla="*/ 829994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943887 w 12193352"/>
              <a:gd name="connsiteY1" fmla="*/ 872197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943887 w 12193352"/>
              <a:gd name="connsiteY1" fmla="*/ 942535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30153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6 w 12193352"/>
              <a:gd name="connsiteY2" fmla="*/ 1533378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787950 w 12193352"/>
              <a:gd name="connsiteY2" fmla="*/ 1505243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787950 w 12193352"/>
              <a:gd name="connsiteY2" fmla="*/ 1505243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1353 w 12193352"/>
              <a:gd name="connsiteY0" fmla="*/ 84406 h 6872067"/>
              <a:gd name="connsiteX1" fmla="*/ 873548 w 12193352"/>
              <a:gd name="connsiteY1" fmla="*/ 844061 h 6872067"/>
              <a:gd name="connsiteX2" fmla="*/ 1816085 w 12193352"/>
              <a:gd name="connsiteY2" fmla="*/ 1463040 h 6872067"/>
              <a:gd name="connsiteX3" fmla="*/ 6092662 w 12193352"/>
              <a:gd name="connsiteY3" fmla="*/ 731520 h 6872067"/>
              <a:gd name="connsiteX4" fmla="*/ 9173487 w 12193352"/>
              <a:gd name="connsiteY4" fmla="*/ 0 h 6872067"/>
              <a:gd name="connsiteX5" fmla="*/ 12193352 w 12193352"/>
              <a:gd name="connsiteY5" fmla="*/ 14067 h 6872067"/>
              <a:gd name="connsiteX6" fmla="*/ 12193352 w 12193352"/>
              <a:gd name="connsiteY6" fmla="*/ 6872067 h 6872067"/>
              <a:gd name="connsiteX7" fmla="*/ 1352 w 12193352"/>
              <a:gd name="connsiteY7" fmla="*/ 6872067 h 6872067"/>
              <a:gd name="connsiteX8" fmla="*/ 1353 w 12193352"/>
              <a:gd name="connsiteY8" fmla="*/ 84406 h 6872067"/>
              <a:gd name="connsiteX0" fmla="*/ 200 w 12192199"/>
              <a:gd name="connsiteY0" fmla="*/ 84406 h 6872067"/>
              <a:gd name="connsiteX1" fmla="*/ 872395 w 12192199"/>
              <a:gd name="connsiteY1" fmla="*/ 844061 h 6872067"/>
              <a:gd name="connsiteX2" fmla="*/ 1814932 w 12192199"/>
              <a:gd name="connsiteY2" fmla="*/ 1463040 h 6872067"/>
              <a:gd name="connsiteX3" fmla="*/ 6091509 w 12192199"/>
              <a:gd name="connsiteY3" fmla="*/ 731520 h 6872067"/>
              <a:gd name="connsiteX4" fmla="*/ 9172334 w 12192199"/>
              <a:gd name="connsiteY4" fmla="*/ 0 h 6872067"/>
              <a:gd name="connsiteX5" fmla="*/ 12192199 w 12192199"/>
              <a:gd name="connsiteY5" fmla="*/ 14067 h 6872067"/>
              <a:gd name="connsiteX6" fmla="*/ 12192199 w 12192199"/>
              <a:gd name="connsiteY6" fmla="*/ 6872067 h 6872067"/>
              <a:gd name="connsiteX7" fmla="*/ 70538 w 12192199"/>
              <a:gd name="connsiteY7" fmla="*/ 6337495 h 6872067"/>
              <a:gd name="connsiteX8" fmla="*/ 200 w 12192199"/>
              <a:gd name="connsiteY8" fmla="*/ 84406 h 6872067"/>
              <a:gd name="connsiteX0" fmla="*/ 28135 w 12220134"/>
              <a:gd name="connsiteY0" fmla="*/ 84406 h 6872067"/>
              <a:gd name="connsiteX1" fmla="*/ 900330 w 12220134"/>
              <a:gd name="connsiteY1" fmla="*/ 844061 h 6872067"/>
              <a:gd name="connsiteX2" fmla="*/ 1842867 w 12220134"/>
              <a:gd name="connsiteY2" fmla="*/ 1463040 h 6872067"/>
              <a:gd name="connsiteX3" fmla="*/ 6119444 w 12220134"/>
              <a:gd name="connsiteY3" fmla="*/ 731520 h 6872067"/>
              <a:gd name="connsiteX4" fmla="*/ 9200269 w 12220134"/>
              <a:gd name="connsiteY4" fmla="*/ 0 h 6872067"/>
              <a:gd name="connsiteX5" fmla="*/ 12220134 w 12220134"/>
              <a:gd name="connsiteY5" fmla="*/ 14067 h 6872067"/>
              <a:gd name="connsiteX6" fmla="*/ 12220134 w 12220134"/>
              <a:gd name="connsiteY6" fmla="*/ 6872067 h 6872067"/>
              <a:gd name="connsiteX7" fmla="*/ 0 w 12220134"/>
              <a:gd name="connsiteY7" fmla="*/ 6295292 h 6872067"/>
              <a:gd name="connsiteX8" fmla="*/ 28135 w 12220134"/>
              <a:gd name="connsiteY8" fmla="*/ 84406 h 6872067"/>
              <a:gd name="connsiteX0" fmla="*/ 28135 w 12220134"/>
              <a:gd name="connsiteY0" fmla="*/ 84406 h 6295292"/>
              <a:gd name="connsiteX1" fmla="*/ 900330 w 12220134"/>
              <a:gd name="connsiteY1" fmla="*/ 844061 h 6295292"/>
              <a:gd name="connsiteX2" fmla="*/ 1842867 w 12220134"/>
              <a:gd name="connsiteY2" fmla="*/ 1463040 h 6295292"/>
              <a:gd name="connsiteX3" fmla="*/ 6119444 w 12220134"/>
              <a:gd name="connsiteY3" fmla="*/ 731520 h 6295292"/>
              <a:gd name="connsiteX4" fmla="*/ 9200269 w 12220134"/>
              <a:gd name="connsiteY4" fmla="*/ 0 h 6295292"/>
              <a:gd name="connsiteX5" fmla="*/ 12220134 w 12220134"/>
              <a:gd name="connsiteY5" fmla="*/ 14067 h 6295292"/>
              <a:gd name="connsiteX6" fmla="*/ 12135728 w 12220134"/>
              <a:gd name="connsiteY6" fmla="*/ 5338689 h 6295292"/>
              <a:gd name="connsiteX7" fmla="*/ 0 w 12220134"/>
              <a:gd name="connsiteY7" fmla="*/ 6295292 h 6295292"/>
              <a:gd name="connsiteX8" fmla="*/ 28135 w 12220134"/>
              <a:gd name="connsiteY8" fmla="*/ 84406 h 6295292"/>
              <a:gd name="connsiteX0" fmla="*/ 28135 w 12234202"/>
              <a:gd name="connsiteY0" fmla="*/ 84406 h 6295292"/>
              <a:gd name="connsiteX1" fmla="*/ 900330 w 12234202"/>
              <a:gd name="connsiteY1" fmla="*/ 844061 h 6295292"/>
              <a:gd name="connsiteX2" fmla="*/ 1842867 w 12234202"/>
              <a:gd name="connsiteY2" fmla="*/ 1463040 h 6295292"/>
              <a:gd name="connsiteX3" fmla="*/ 6119444 w 12234202"/>
              <a:gd name="connsiteY3" fmla="*/ 731520 h 6295292"/>
              <a:gd name="connsiteX4" fmla="*/ 9200269 w 12234202"/>
              <a:gd name="connsiteY4" fmla="*/ 0 h 6295292"/>
              <a:gd name="connsiteX5" fmla="*/ 12220134 w 12234202"/>
              <a:gd name="connsiteY5" fmla="*/ 14067 h 6295292"/>
              <a:gd name="connsiteX6" fmla="*/ 12234202 w 12234202"/>
              <a:gd name="connsiteY6" fmla="*/ 4564966 h 6295292"/>
              <a:gd name="connsiteX7" fmla="*/ 0 w 12234202"/>
              <a:gd name="connsiteY7" fmla="*/ 6295292 h 6295292"/>
              <a:gd name="connsiteX8" fmla="*/ 28135 w 12234202"/>
              <a:gd name="connsiteY8" fmla="*/ 84406 h 6295292"/>
              <a:gd name="connsiteX0" fmla="*/ 28135 w 12234202"/>
              <a:gd name="connsiteY0" fmla="*/ 84406 h 6295292"/>
              <a:gd name="connsiteX1" fmla="*/ 900330 w 12234202"/>
              <a:gd name="connsiteY1" fmla="*/ 844061 h 6295292"/>
              <a:gd name="connsiteX2" fmla="*/ 1842867 w 12234202"/>
              <a:gd name="connsiteY2" fmla="*/ 1463040 h 6295292"/>
              <a:gd name="connsiteX3" fmla="*/ 6119444 w 12234202"/>
              <a:gd name="connsiteY3" fmla="*/ 731520 h 6295292"/>
              <a:gd name="connsiteX4" fmla="*/ 9200269 w 12234202"/>
              <a:gd name="connsiteY4" fmla="*/ 0 h 6295292"/>
              <a:gd name="connsiteX5" fmla="*/ 12220134 w 12234202"/>
              <a:gd name="connsiteY5" fmla="*/ 14067 h 6295292"/>
              <a:gd name="connsiteX6" fmla="*/ 12234202 w 12234202"/>
              <a:gd name="connsiteY6" fmla="*/ 4564966 h 6295292"/>
              <a:gd name="connsiteX7" fmla="*/ 0 w 12234202"/>
              <a:gd name="connsiteY7" fmla="*/ 6295292 h 6295292"/>
              <a:gd name="connsiteX8" fmla="*/ 28135 w 12234202"/>
              <a:gd name="connsiteY8" fmla="*/ 84406 h 6295292"/>
              <a:gd name="connsiteX0" fmla="*/ 28135 w 12221487"/>
              <a:gd name="connsiteY0" fmla="*/ 84406 h 6295292"/>
              <a:gd name="connsiteX1" fmla="*/ 900330 w 12221487"/>
              <a:gd name="connsiteY1" fmla="*/ 844061 h 6295292"/>
              <a:gd name="connsiteX2" fmla="*/ 1842867 w 12221487"/>
              <a:gd name="connsiteY2" fmla="*/ 1463040 h 6295292"/>
              <a:gd name="connsiteX3" fmla="*/ 6119444 w 12221487"/>
              <a:gd name="connsiteY3" fmla="*/ 731520 h 6295292"/>
              <a:gd name="connsiteX4" fmla="*/ 9200269 w 12221487"/>
              <a:gd name="connsiteY4" fmla="*/ 0 h 6295292"/>
              <a:gd name="connsiteX5" fmla="*/ 12220134 w 12221487"/>
              <a:gd name="connsiteY5" fmla="*/ 14067 h 6295292"/>
              <a:gd name="connsiteX6" fmla="*/ 12220134 w 12221487"/>
              <a:gd name="connsiteY6" fmla="*/ 6196818 h 6295292"/>
              <a:gd name="connsiteX7" fmla="*/ 0 w 12221487"/>
              <a:gd name="connsiteY7" fmla="*/ 6295292 h 6295292"/>
              <a:gd name="connsiteX8" fmla="*/ 28135 w 12221487"/>
              <a:gd name="connsiteY8" fmla="*/ 84406 h 6295292"/>
              <a:gd name="connsiteX0" fmla="*/ 28135 w 12221487"/>
              <a:gd name="connsiteY0" fmla="*/ 84406 h 6295292"/>
              <a:gd name="connsiteX1" fmla="*/ 900330 w 12221487"/>
              <a:gd name="connsiteY1" fmla="*/ 844061 h 6295292"/>
              <a:gd name="connsiteX2" fmla="*/ 1842867 w 12221487"/>
              <a:gd name="connsiteY2" fmla="*/ 1463040 h 6295292"/>
              <a:gd name="connsiteX3" fmla="*/ 6119444 w 12221487"/>
              <a:gd name="connsiteY3" fmla="*/ 731520 h 6295292"/>
              <a:gd name="connsiteX4" fmla="*/ 9200269 w 12221487"/>
              <a:gd name="connsiteY4" fmla="*/ 0 h 6295292"/>
              <a:gd name="connsiteX5" fmla="*/ 12220134 w 12221487"/>
              <a:gd name="connsiteY5" fmla="*/ 14067 h 6295292"/>
              <a:gd name="connsiteX6" fmla="*/ 12220134 w 12221487"/>
              <a:gd name="connsiteY6" fmla="*/ 6196818 h 6295292"/>
              <a:gd name="connsiteX7" fmla="*/ 0 w 12221487"/>
              <a:gd name="connsiteY7" fmla="*/ 6295292 h 6295292"/>
              <a:gd name="connsiteX8" fmla="*/ 28135 w 12221487"/>
              <a:gd name="connsiteY8" fmla="*/ 84406 h 6295292"/>
              <a:gd name="connsiteX0" fmla="*/ 28135 w 12221487"/>
              <a:gd name="connsiteY0" fmla="*/ 84406 h 6295292"/>
              <a:gd name="connsiteX1" fmla="*/ 900330 w 12221487"/>
              <a:gd name="connsiteY1" fmla="*/ 844061 h 6295292"/>
              <a:gd name="connsiteX2" fmla="*/ 1842867 w 12221487"/>
              <a:gd name="connsiteY2" fmla="*/ 1463040 h 6295292"/>
              <a:gd name="connsiteX3" fmla="*/ 6119444 w 12221487"/>
              <a:gd name="connsiteY3" fmla="*/ 731520 h 6295292"/>
              <a:gd name="connsiteX4" fmla="*/ 9200269 w 12221487"/>
              <a:gd name="connsiteY4" fmla="*/ 0 h 6295292"/>
              <a:gd name="connsiteX5" fmla="*/ 12220134 w 12221487"/>
              <a:gd name="connsiteY5" fmla="*/ 14067 h 6295292"/>
              <a:gd name="connsiteX6" fmla="*/ 12220134 w 12221487"/>
              <a:gd name="connsiteY6" fmla="*/ 6196818 h 6295292"/>
              <a:gd name="connsiteX7" fmla="*/ 0 w 12221487"/>
              <a:gd name="connsiteY7" fmla="*/ 6295292 h 6295292"/>
              <a:gd name="connsiteX8" fmla="*/ 28135 w 12221487"/>
              <a:gd name="connsiteY8" fmla="*/ 84406 h 6295292"/>
              <a:gd name="connsiteX0" fmla="*/ 28135 w 12221487"/>
              <a:gd name="connsiteY0" fmla="*/ 84406 h 6512183"/>
              <a:gd name="connsiteX1" fmla="*/ 900330 w 12221487"/>
              <a:gd name="connsiteY1" fmla="*/ 844061 h 6512183"/>
              <a:gd name="connsiteX2" fmla="*/ 1842867 w 12221487"/>
              <a:gd name="connsiteY2" fmla="*/ 1463040 h 6512183"/>
              <a:gd name="connsiteX3" fmla="*/ 6119444 w 12221487"/>
              <a:gd name="connsiteY3" fmla="*/ 731520 h 6512183"/>
              <a:gd name="connsiteX4" fmla="*/ 9200269 w 12221487"/>
              <a:gd name="connsiteY4" fmla="*/ 0 h 6512183"/>
              <a:gd name="connsiteX5" fmla="*/ 12220134 w 12221487"/>
              <a:gd name="connsiteY5" fmla="*/ 14067 h 6512183"/>
              <a:gd name="connsiteX6" fmla="*/ 12220134 w 12221487"/>
              <a:gd name="connsiteY6" fmla="*/ 6196818 h 6512183"/>
              <a:gd name="connsiteX7" fmla="*/ 0 w 12221487"/>
              <a:gd name="connsiteY7" fmla="*/ 6295292 h 6512183"/>
              <a:gd name="connsiteX8" fmla="*/ 28135 w 12221487"/>
              <a:gd name="connsiteY8" fmla="*/ 84406 h 6512183"/>
              <a:gd name="connsiteX0" fmla="*/ 28135 w 12221487"/>
              <a:gd name="connsiteY0" fmla="*/ 84406 h 6458012"/>
              <a:gd name="connsiteX1" fmla="*/ 900330 w 12221487"/>
              <a:gd name="connsiteY1" fmla="*/ 844061 h 6458012"/>
              <a:gd name="connsiteX2" fmla="*/ 1842867 w 12221487"/>
              <a:gd name="connsiteY2" fmla="*/ 1463040 h 6458012"/>
              <a:gd name="connsiteX3" fmla="*/ 6119444 w 12221487"/>
              <a:gd name="connsiteY3" fmla="*/ 731520 h 6458012"/>
              <a:gd name="connsiteX4" fmla="*/ 9200269 w 12221487"/>
              <a:gd name="connsiteY4" fmla="*/ 0 h 6458012"/>
              <a:gd name="connsiteX5" fmla="*/ 12220134 w 12221487"/>
              <a:gd name="connsiteY5" fmla="*/ 14067 h 6458012"/>
              <a:gd name="connsiteX6" fmla="*/ 12220134 w 12221487"/>
              <a:gd name="connsiteY6" fmla="*/ 6196818 h 6458012"/>
              <a:gd name="connsiteX7" fmla="*/ 0 w 12221487"/>
              <a:gd name="connsiteY7" fmla="*/ 6239021 h 6458012"/>
              <a:gd name="connsiteX8" fmla="*/ 28135 w 12221487"/>
              <a:gd name="connsiteY8" fmla="*/ 84406 h 6458012"/>
              <a:gd name="connsiteX0" fmla="*/ 28135 w 12221487"/>
              <a:gd name="connsiteY0" fmla="*/ 84406 h 6530301"/>
              <a:gd name="connsiteX1" fmla="*/ 900330 w 12221487"/>
              <a:gd name="connsiteY1" fmla="*/ 844061 h 6530301"/>
              <a:gd name="connsiteX2" fmla="*/ 1842867 w 12221487"/>
              <a:gd name="connsiteY2" fmla="*/ 1463040 h 6530301"/>
              <a:gd name="connsiteX3" fmla="*/ 6119444 w 12221487"/>
              <a:gd name="connsiteY3" fmla="*/ 731520 h 6530301"/>
              <a:gd name="connsiteX4" fmla="*/ 9200269 w 12221487"/>
              <a:gd name="connsiteY4" fmla="*/ 0 h 6530301"/>
              <a:gd name="connsiteX5" fmla="*/ 12220134 w 12221487"/>
              <a:gd name="connsiteY5" fmla="*/ 14067 h 6530301"/>
              <a:gd name="connsiteX6" fmla="*/ 12220134 w 12221487"/>
              <a:gd name="connsiteY6" fmla="*/ 6196818 h 6530301"/>
              <a:gd name="connsiteX7" fmla="*/ 0 w 12221487"/>
              <a:gd name="connsiteY7" fmla="*/ 6239021 h 6530301"/>
              <a:gd name="connsiteX8" fmla="*/ 28135 w 12221487"/>
              <a:gd name="connsiteY8" fmla="*/ 84406 h 6530301"/>
              <a:gd name="connsiteX0" fmla="*/ 28135 w 12221487"/>
              <a:gd name="connsiteY0" fmla="*/ 84406 h 6506191"/>
              <a:gd name="connsiteX1" fmla="*/ 900330 w 12221487"/>
              <a:gd name="connsiteY1" fmla="*/ 844061 h 6506191"/>
              <a:gd name="connsiteX2" fmla="*/ 1842867 w 12221487"/>
              <a:gd name="connsiteY2" fmla="*/ 1463040 h 6506191"/>
              <a:gd name="connsiteX3" fmla="*/ 6119444 w 12221487"/>
              <a:gd name="connsiteY3" fmla="*/ 731520 h 6506191"/>
              <a:gd name="connsiteX4" fmla="*/ 9200269 w 12221487"/>
              <a:gd name="connsiteY4" fmla="*/ 0 h 6506191"/>
              <a:gd name="connsiteX5" fmla="*/ 12220134 w 12221487"/>
              <a:gd name="connsiteY5" fmla="*/ 14067 h 6506191"/>
              <a:gd name="connsiteX6" fmla="*/ 12220134 w 12221487"/>
              <a:gd name="connsiteY6" fmla="*/ 6196818 h 6506191"/>
              <a:gd name="connsiteX7" fmla="*/ 6160297 w 12221487"/>
              <a:gd name="connsiteY7" fmla="*/ 5584874 h 6506191"/>
              <a:gd name="connsiteX8" fmla="*/ 0 w 12221487"/>
              <a:gd name="connsiteY8" fmla="*/ 6239021 h 6506191"/>
              <a:gd name="connsiteX9" fmla="*/ 28135 w 12221487"/>
              <a:gd name="connsiteY9" fmla="*/ 84406 h 6506191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519737"/>
              <a:gd name="connsiteX1" fmla="*/ 900330 w 12221487"/>
              <a:gd name="connsiteY1" fmla="*/ 844061 h 6519737"/>
              <a:gd name="connsiteX2" fmla="*/ 1842867 w 12221487"/>
              <a:gd name="connsiteY2" fmla="*/ 1463040 h 6519737"/>
              <a:gd name="connsiteX3" fmla="*/ 6119444 w 12221487"/>
              <a:gd name="connsiteY3" fmla="*/ 731520 h 6519737"/>
              <a:gd name="connsiteX4" fmla="*/ 9200269 w 12221487"/>
              <a:gd name="connsiteY4" fmla="*/ 0 h 6519737"/>
              <a:gd name="connsiteX5" fmla="*/ 12220134 w 12221487"/>
              <a:gd name="connsiteY5" fmla="*/ 14067 h 6519737"/>
              <a:gd name="connsiteX6" fmla="*/ 12220134 w 12221487"/>
              <a:gd name="connsiteY6" fmla="*/ 6196818 h 6519737"/>
              <a:gd name="connsiteX7" fmla="*/ 6160297 w 12221487"/>
              <a:gd name="connsiteY7" fmla="*/ 5584874 h 6519737"/>
              <a:gd name="connsiteX8" fmla="*/ 0 w 12221487"/>
              <a:gd name="connsiteY8" fmla="*/ 6239021 h 6519737"/>
              <a:gd name="connsiteX9" fmla="*/ 28135 w 12221487"/>
              <a:gd name="connsiteY9" fmla="*/ 84406 h 6519737"/>
              <a:gd name="connsiteX0" fmla="*/ 28135 w 12221487"/>
              <a:gd name="connsiteY0" fmla="*/ 84406 h 6473783"/>
              <a:gd name="connsiteX1" fmla="*/ 900330 w 12221487"/>
              <a:gd name="connsiteY1" fmla="*/ 844061 h 6473783"/>
              <a:gd name="connsiteX2" fmla="*/ 1842867 w 12221487"/>
              <a:gd name="connsiteY2" fmla="*/ 1463040 h 6473783"/>
              <a:gd name="connsiteX3" fmla="*/ 6119444 w 12221487"/>
              <a:gd name="connsiteY3" fmla="*/ 731520 h 6473783"/>
              <a:gd name="connsiteX4" fmla="*/ 9200269 w 12221487"/>
              <a:gd name="connsiteY4" fmla="*/ 0 h 6473783"/>
              <a:gd name="connsiteX5" fmla="*/ 12220134 w 12221487"/>
              <a:gd name="connsiteY5" fmla="*/ 14067 h 6473783"/>
              <a:gd name="connsiteX6" fmla="*/ 12220134 w 12221487"/>
              <a:gd name="connsiteY6" fmla="*/ 6196818 h 6473783"/>
              <a:gd name="connsiteX7" fmla="*/ 6160297 w 12221487"/>
              <a:gd name="connsiteY7" fmla="*/ 5584874 h 6473783"/>
              <a:gd name="connsiteX8" fmla="*/ 0 w 12221487"/>
              <a:gd name="connsiteY8" fmla="*/ 6239021 h 6473783"/>
              <a:gd name="connsiteX9" fmla="*/ 28135 w 12221487"/>
              <a:gd name="connsiteY9" fmla="*/ 84406 h 6473783"/>
              <a:gd name="connsiteX0" fmla="*/ 28135 w 12221487"/>
              <a:gd name="connsiteY0" fmla="*/ 84406 h 6433458"/>
              <a:gd name="connsiteX1" fmla="*/ 900330 w 12221487"/>
              <a:gd name="connsiteY1" fmla="*/ 844061 h 6433458"/>
              <a:gd name="connsiteX2" fmla="*/ 1842867 w 12221487"/>
              <a:gd name="connsiteY2" fmla="*/ 1463040 h 6433458"/>
              <a:gd name="connsiteX3" fmla="*/ 6119444 w 12221487"/>
              <a:gd name="connsiteY3" fmla="*/ 731520 h 6433458"/>
              <a:gd name="connsiteX4" fmla="*/ 9200269 w 12221487"/>
              <a:gd name="connsiteY4" fmla="*/ 0 h 6433458"/>
              <a:gd name="connsiteX5" fmla="*/ 12220134 w 12221487"/>
              <a:gd name="connsiteY5" fmla="*/ 14067 h 6433458"/>
              <a:gd name="connsiteX6" fmla="*/ 12220134 w 12221487"/>
              <a:gd name="connsiteY6" fmla="*/ 6196818 h 6433458"/>
              <a:gd name="connsiteX7" fmla="*/ 6160297 w 12221487"/>
              <a:gd name="connsiteY7" fmla="*/ 5584874 h 6433458"/>
              <a:gd name="connsiteX8" fmla="*/ 0 w 12221487"/>
              <a:gd name="connsiteY8" fmla="*/ 6239021 h 6433458"/>
              <a:gd name="connsiteX9" fmla="*/ 28135 w 12221487"/>
              <a:gd name="connsiteY9" fmla="*/ 84406 h 6433458"/>
              <a:gd name="connsiteX0" fmla="*/ 28135 w 12221487"/>
              <a:gd name="connsiteY0" fmla="*/ 84406 h 6467371"/>
              <a:gd name="connsiteX1" fmla="*/ 900330 w 12221487"/>
              <a:gd name="connsiteY1" fmla="*/ 844061 h 6467371"/>
              <a:gd name="connsiteX2" fmla="*/ 1842867 w 12221487"/>
              <a:gd name="connsiteY2" fmla="*/ 1463040 h 6467371"/>
              <a:gd name="connsiteX3" fmla="*/ 6119444 w 12221487"/>
              <a:gd name="connsiteY3" fmla="*/ 731520 h 6467371"/>
              <a:gd name="connsiteX4" fmla="*/ 9200269 w 12221487"/>
              <a:gd name="connsiteY4" fmla="*/ 0 h 6467371"/>
              <a:gd name="connsiteX5" fmla="*/ 12220134 w 12221487"/>
              <a:gd name="connsiteY5" fmla="*/ 14067 h 6467371"/>
              <a:gd name="connsiteX6" fmla="*/ 12220134 w 12221487"/>
              <a:gd name="connsiteY6" fmla="*/ 6196818 h 6467371"/>
              <a:gd name="connsiteX7" fmla="*/ 6160297 w 12221487"/>
              <a:gd name="connsiteY7" fmla="*/ 5584874 h 6467371"/>
              <a:gd name="connsiteX8" fmla="*/ 0 w 12221487"/>
              <a:gd name="connsiteY8" fmla="*/ 6239021 h 6467371"/>
              <a:gd name="connsiteX9" fmla="*/ 28135 w 12221487"/>
              <a:gd name="connsiteY9" fmla="*/ 84406 h 6467371"/>
              <a:gd name="connsiteX0" fmla="*/ 28135 w 12221487"/>
              <a:gd name="connsiteY0" fmla="*/ 84406 h 6489984"/>
              <a:gd name="connsiteX1" fmla="*/ 900330 w 12221487"/>
              <a:gd name="connsiteY1" fmla="*/ 844061 h 6489984"/>
              <a:gd name="connsiteX2" fmla="*/ 1842867 w 12221487"/>
              <a:gd name="connsiteY2" fmla="*/ 1463040 h 6489984"/>
              <a:gd name="connsiteX3" fmla="*/ 6119444 w 12221487"/>
              <a:gd name="connsiteY3" fmla="*/ 731520 h 6489984"/>
              <a:gd name="connsiteX4" fmla="*/ 9200269 w 12221487"/>
              <a:gd name="connsiteY4" fmla="*/ 0 h 6489984"/>
              <a:gd name="connsiteX5" fmla="*/ 12220134 w 12221487"/>
              <a:gd name="connsiteY5" fmla="*/ 14067 h 6489984"/>
              <a:gd name="connsiteX6" fmla="*/ 12220134 w 12221487"/>
              <a:gd name="connsiteY6" fmla="*/ 6196818 h 6489984"/>
              <a:gd name="connsiteX7" fmla="*/ 6160297 w 12221487"/>
              <a:gd name="connsiteY7" fmla="*/ 5584874 h 6489984"/>
              <a:gd name="connsiteX8" fmla="*/ 0 w 12221487"/>
              <a:gd name="connsiteY8" fmla="*/ 6239021 h 6489984"/>
              <a:gd name="connsiteX9" fmla="*/ 28135 w 12221487"/>
              <a:gd name="connsiteY9" fmla="*/ 84406 h 6489984"/>
              <a:gd name="connsiteX0" fmla="*/ 28135 w 12221487"/>
              <a:gd name="connsiteY0" fmla="*/ 84406 h 6501376"/>
              <a:gd name="connsiteX1" fmla="*/ 900330 w 12221487"/>
              <a:gd name="connsiteY1" fmla="*/ 844061 h 6501376"/>
              <a:gd name="connsiteX2" fmla="*/ 1842867 w 12221487"/>
              <a:gd name="connsiteY2" fmla="*/ 1463040 h 6501376"/>
              <a:gd name="connsiteX3" fmla="*/ 6119444 w 12221487"/>
              <a:gd name="connsiteY3" fmla="*/ 731520 h 6501376"/>
              <a:gd name="connsiteX4" fmla="*/ 9200269 w 12221487"/>
              <a:gd name="connsiteY4" fmla="*/ 0 h 6501376"/>
              <a:gd name="connsiteX5" fmla="*/ 12220134 w 12221487"/>
              <a:gd name="connsiteY5" fmla="*/ 14067 h 6501376"/>
              <a:gd name="connsiteX6" fmla="*/ 12220134 w 12221487"/>
              <a:gd name="connsiteY6" fmla="*/ 6196818 h 6501376"/>
              <a:gd name="connsiteX7" fmla="*/ 6160297 w 12221487"/>
              <a:gd name="connsiteY7" fmla="*/ 5584874 h 6501376"/>
              <a:gd name="connsiteX8" fmla="*/ 0 w 12221487"/>
              <a:gd name="connsiteY8" fmla="*/ 6239021 h 6501376"/>
              <a:gd name="connsiteX9" fmla="*/ 28135 w 12221487"/>
              <a:gd name="connsiteY9" fmla="*/ 84406 h 6501376"/>
              <a:gd name="connsiteX0" fmla="*/ 28135 w 12221487"/>
              <a:gd name="connsiteY0" fmla="*/ 84406 h 6496015"/>
              <a:gd name="connsiteX1" fmla="*/ 900330 w 12221487"/>
              <a:gd name="connsiteY1" fmla="*/ 844061 h 6496015"/>
              <a:gd name="connsiteX2" fmla="*/ 1842867 w 12221487"/>
              <a:gd name="connsiteY2" fmla="*/ 1463040 h 6496015"/>
              <a:gd name="connsiteX3" fmla="*/ 6119444 w 12221487"/>
              <a:gd name="connsiteY3" fmla="*/ 731520 h 6496015"/>
              <a:gd name="connsiteX4" fmla="*/ 9200269 w 12221487"/>
              <a:gd name="connsiteY4" fmla="*/ 0 h 6496015"/>
              <a:gd name="connsiteX5" fmla="*/ 12220134 w 12221487"/>
              <a:gd name="connsiteY5" fmla="*/ 14067 h 6496015"/>
              <a:gd name="connsiteX6" fmla="*/ 12220134 w 12221487"/>
              <a:gd name="connsiteY6" fmla="*/ 6196818 h 6496015"/>
              <a:gd name="connsiteX7" fmla="*/ 6160297 w 12221487"/>
              <a:gd name="connsiteY7" fmla="*/ 5542671 h 6496015"/>
              <a:gd name="connsiteX8" fmla="*/ 0 w 12221487"/>
              <a:gd name="connsiteY8" fmla="*/ 6239021 h 6496015"/>
              <a:gd name="connsiteX9" fmla="*/ 28135 w 12221487"/>
              <a:gd name="connsiteY9" fmla="*/ 84406 h 6496015"/>
              <a:gd name="connsiteX0" fmla="*/ 28135 w 12221487"/>
              <a:gd name="connsiteY0" fmla="*/ 84406 h 6497778"/>
              <a:gd name="connsiteX1" fmla="*/ 900330 w 12221487"/>
              <a:gd name="connsiteY1" fmla="*/ 844061 h 6497778"/>
              <a:gd name="connsiteX2" fmla="*/ 1842867 w 12221487"/>
              <a:gd name="connsiteY2" fmla="*/ 1463040 h 6497778"/>
              <a:gd name="connsiteX3" fmla="*/ 6119444 w 12221487"/>
              <a:gd name="connsiteY3" fmla="*/ 731520 h 6497778"/>
              <a:gd name="connsiteX4" fmla="*/ 9200269 w 12221487"/>
              <a:gd name="connsiteY4" fmla="*/ 0 h 6497778"/>
              <a:gd name="connsiteX5" fmla="*/ 12220134 w 12221487"/>
              <a:gd name="connsiteY5" fmla="*/ 14067 h 6497778"/>
              <a:gd name="connsiteX6" fmla="*/ 12220134 w 12221487"/>
              <a:gd name="connsiteY6" fmla="*/ 6196818 h 6497778"/>
              <a:gd name="connsiteX7" fmla="*/ 6075890 w 12221487"/>
              <a:gd name="connsiteY7" fmla="*/ 5556738 h 6497778"/>
              <a:gd name="connsiteX8" fmla="*/ 0 w 12221487"/>
              <a:gd name="connsiteY8" fmla="*/ 6239021 h 6497778"/>
              <a:gd name="connsiteX9" fmla="*/ 28135 w 12221487"/>
              <a:gd name="connsiteY9" fmla="*/ 84406 h 6497778"/>
              <a:gd name="connsiteX0" fmla="*/ 28135 w 12221487"/>
              <a:gd name="connsiteY0" fmla="*/ 84406 h 6505075"/>
              <a:gd name="connsiteX1" fmla="*/ 900330 w 12221487"/>
              <a:gd name="connsiteY1" fmla="*/ 844061 h 6505075"/>
              <a:gd name="connsiteX2" fmla="*/ 1842867 w 12221487"/>
              <a:gd name="connsiteY2" fmla="*/ 1463040 h 6505075"/>
              <a:gd name="connsiteX3" fmla="*/ 6119444 w 12221487"/>
              <a:gd name="connsiteY3" fmla="*/ 731520 h 6505075"/>
              <a:gd name="connsiteX4" fmla="*/ 9200269 w 12221487"/>
              <a:gd name="connsiteY4" fmla="*/ 0 h 6505075"/>
              <a:gd name="connsiteX5" fmla="*/ 12220134 w 12221487"/>
              <a:gd name="connsiteY5" fmla="*/ 14067 h 6505075"/>
              <a:gd name="connsiteX6" fmla="*/ 12220134 w 12221487"/>
              <a:gd name="connsiteY6" fmla="*/ 6196818 h 6505075"/>
              <a:gd name="connsiteX7" fmla="*/ 6075890 w 12221487"/>
              <a:gd name="connsiteY7" fmla="*/ 5613009 h 6505075"/>
              <a:gd name="connsiteX8" fmla="*/ 0 w 12221487"/>
              <a:gd name="connsiteY8" fmla="*/ 6239021 h 6505075"/>
              <a:gd name="connsiteX9" fmla="*/ 28135 w 12221487"/>
              <a:gd name="connsiteY9" fmla="*/ 84406 h 6505075"/>
              <a:gd name="connsiteX0" fmla="*/ 28135 w 12221487"/>
              <a:gd name="connsiteY0" fmla="*/ 84406 h 6497778"/>
              <a:gd name="connsiteX1" fmla="*/ 900330 w 12221487"/>
              <a:gd name="connsiteY1" fmla="*/ 844061 h 6497778"/>
              <a:gd name="connsiteX2" fmla="*/ 1842867 w 12221487"/>
              <a:gd name="connsiteY2" fmla="*/ 1463040 h 6497778"/>
              <a:gd name="connsiteX3" fmla="*/ 6119444 w 12221487"/>
              <a:gd name="connsiteY3" fmla="*/ 731520 h 6497778"/>
              <a:gd name="connsiteX4" fmla="*/ 9200269 w 12221487"/>
              <a:gd name="connsiteY4" fmla="*/ 0 h 6497778"/>
              <a:gd name="connsiteX5" fmla="*/ 12220134 w 12221487"/>
              <a:gd name="connsiteY5" fmla="*/ 14067 h 6497778"/>
              <a:gd name="connsiteX6" fmla="*/ 12220134 w 12221487"/>
              <a:gd name="connsiteY6" fmla="*/ 6196818 h 6497778"/>
              <a:gd name="connsiteX7" fmla="*/ 6047754 w 12221487"/>
              <a:gd name="connsiteY7" fmla="*/ 5556738 h 6497778"/>
              <a:gd name="connsiteX8" fmla="*/ 0 w 12221487"/>
              <a:gd name="connsiteY8" fmla="*/ 6239021 h 6497778"/>
              <a:gd name="connsiteX9" fmla="*/ 28135 w 12221487"/>
              <a:gd name="connsiteY9" fmla="*/ 84406 h 6497778"/>
              <a:gd name="connsiteX0" fmla="*/ 28135 w 12221487"/>
              <a:gd name="connsiteY0" fmla="*/ 84406 h 6503213"/>
              <a:gd name="connsiteX1" fmla="*/ 900330 w 12221487"/>
              <a:gd name="connsiteY1" fmla="*/ 844061 h 6503213"/>
              <a:gd name="connsiteX2" fmla="*/ 1842867 w 12221487"/>
              <a:gd name="connsiteY2" fmla="*/ 1463040 h 6503213"/>
              <a:gd name="connsiteX3" fmla="*/ 6119444 w 12221487"/>
              <a:gd name="connsiteY3" fmla="*/ 731520 h 6503213"/>
              <a:gd name="connsiteX4" fmla="*/ 9200269 w 12221487"/>
              <a:gd name="connsiteY4" fmla="*/ 0 h 6503213"/>
              <a:gd name="connsiteX5" fmla="*/ 12220134 w 12221487"/>
              <a:gd name="connsiteY5" fmla="*/ 14067 h 6503213"/>
              <a:gd name="connsiteX6" fmla="*/ 12220134 w 12221487"/>
              <a:gd name="connsiteY6" fmla="*/ 6196818 h 6503213"/>
              <a:gd name="connsiteX7" fmla="*/ 6047754 w 12221487"/>
              <a:gd name="connsiteY7" fmla="*/ 5598941 h 6503213"/>
              <a:gd name="connsiteX8" fmla="*/ 0 w 12221487"/>
              <a:gd name="connsiteY8" fmla="*/ 6239021 h 6503213"/>
              <a:gd name="connsiteX9" fmla="*/ 28135 w 12221487"/>
              <a:gd name="connsiteY9" fmla="*/ 84406 h 6503213"/>
              <a:gd name="connsiteX0" fmla="*/ 28135 w 12221487"/>
              <a:gd name="connsiteY0" fmla="*/ 84406 h 6503213"/>
              <a:gd name="connsiteX1" fmla="*/ 900330 w 12221487"/>
              <a:gd name="connsiteY1" fmla="*/ 844061 h 6503213"/>
              <a:gd name="connsiteX2" fmla="*/ 1842867 w 12221487"/>
              <a:gd name="connsiteY2" fmla="*/ 1463040 h 6503213"/>
              <a:gd name="connsiteX3" fmla="*/ 6119444 w 12221487"/>
              <a:gd name="connsiteY3" fmla="*/ 731520 h 6503213"/>
              <a:gd name="connsiteX4" fmla="*/ 9200269 w 12221487"/>
              <a:gd name="connsiteY4" fmla="*/ 0 h 6503213"/>
              <a:gd name="connsiteX5" fmla="*/ 12220134 w 12221487"/>
              <a:gd name="connsiteY5" fmla="*/ 14067 h 6503213"/>
              <a:gd name="connsiteX6" fmla="*/ 12220134 w 12221487"/>
              <a:gd name="connsiteY6" fmla="*/ 6196818 h 6503213"/>
              <a:gd name="connsiteX7" fmla="*/ 6047754 w 12221487"/>
              <a:gd name="connsiteY7" fmla="*/ 5598941 h 6503213"/>
              <a:gd name="connsiteX8" fmla="*/ 0 w 12221487"/>
              <a:gd name="connsiteY8" fmla="*/ 6239021 h 6503213"/>
              <a:gd name="connsiteX9" fmla="*/ 28135 w 12221487"/>
              <a:gd name="connsiteY9" fmla="*/ 84406 h 6503213"/>
              <a:gd name="connsiteX0" fmla="*/ 28135 w 12221487"/>
              <a:gd name="connsiteY0" fmla="*/ 84406 h 6503213"/>
              <a:gd name="connsiteX1" fmla="*/ 900330 w 12221487"/>
              <a:gd name="connsiteY1" fmla="*/ 844061 h 6503213"/>
              <a:gd name="connsiteX2" fmla="*/ 1842867 w 12221487"/>
              <a:gd name="connsiteY2" fmla="*/ 1463040 h 6503213"/>
              <a:gd name="connsiteX3" fmla="*/ 6119444 w 12221487"/>
              <a:gd name="connsiteY3" fmla="*/ 731520 h 6503213"/>
              <a:gd name="connsiteX4" fmla="*/ 9200269 w 12221487"/>
              <a:gd name="connsiteY4" fmla="*/ 0 h 6503213"/>
              <a:gd name="connsiteX5" fmla="*/ 12220134 w 12221487"/>
              <a:gd name="connsiteY5" fmla="*/ 14067 h 6503213"/>
              <a:gd name="connsiteX6" fmla="*/ 12220134 w 12221487"/>
              <a:gd name="connsiteY6" fmla="*/ 6196818 h 6503213"/>
              <a:gd name="connsiteX7" fmla="*/ 6047754 w 12221487"/>
              <a:gd name="connsiteY7" fmla="*/ 5598941 h 6503213"/>
              <a:gd name="connsiteX8" fmla="*/ 0 w 12221487"/>
              <a:gd name="connsiteY8" fmla="*/ 6239021 h 6503213"/>
              <a:gd name="connsiteX9" fmla="*/ 28135 w 12221487"/>
              <a:gd name="connsiteY9" fmla="*/ 84406 h 6503213"/>
              <a:gd name="connsiteX0" fmla="*/ 28135 w 12221487"/>
              <a:gd name="connsiteY0" fmla="*/ 84406 h 6527732"/>
              <a:gd name="connsiteX1" fmla="*/ 900330 w 12221487"/>
              <a:gd name="connsiteY1" fmla="*/ 844061 h 6527732"/>
              <a:gd name="connsiteX2" fmla="*/ 1842867 w 12221487"/>
              <a:gd name="connsiteY2" fmla="*/ 1463040 h 6527732"/>
              <a:gd name="connsiteX3" fmla="*/ 6119444 w 12221487"/>
              <a:gd name="connsiteY3" fmla="*/ 731520 h 6527732"/>
              <a:gd name="connsiteX4" fmla="*/ 9200269 w 12221487"/>
              <a:gd name="connsiteY4" fmla="*/ 0 h 6527732"/>
              <a:gd name="connsiteX5" fmla="*/ 12220134 w 12221487"/>
              <a:gd name="connsiteY5" fmla="*/ 14067 h 6527732"/>
              <a:gd name="connsiteX6" fmla="*/ 12220134 w 12221487"/>
              <a:gd name="connsiteY6" fmla="*/ 6196818 h 6527732"/>
              <a:gd name="connsiteX7" fmla="*/ 6047754 w 12221487"/>
              <a:gd name="connsiteY7" fmla="*/ 5598941 h 6527732"/>
              <a:gd name="connsiteX8" fmla="*/ 0 w 12221487"/>
              <a:gd name="connsiteY8" fmla="*/ 6239021 h 6527732"/>
              <a:gd name="connsiteX9" fmla="*/ 28135 w 12221487"/>
              <a:gd name="connsiteY9" fmla="*/ 84406 h 6527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1487" h="6527732">
                <a:moveTo>
                  <a:pt x="28135" y="84406"/>
                </a:moveTo>
                <a:cubicBezTo>
                  <a:pt x="635391" y="695178"/>
                  <a:pt x="609598" y="572086"/>
                  <a:pt x="900330" y="844061"/>
                </a:cubicBezTo>
                <a:cubicBezTo>
                  <a:pt x="1444281" y="1284848"/>
                  <a:pt x="1153550" y="1127761"/>
                  <a:pt x="1842867" y="1463040"/>
                </a:cubicBezTo>
                <a:cubicBezTo>
                  <a:pt x="3329352" y="2239109"/>
                  <a:pt x="4977617" y="1392702"/>
                  <a:pt x="6119444" y="731520"/>
                </a:cubicBezTo>
                <a:cubicBezTo>
                  <a:pt x="7542626" y="562707"/>
                  <a:pt x="8317130" y="255563"/>
                  <a:pt x="9200269" y="0"/>
                </a:cubicBezTo>
                <a:lnTo>
                  <a:pt x="12220134" y="14067"/>
                </a:lnTo>
                <a:cubicBezTo>
                  <a:pt x="12224823" y="1531033"/>
                  <a:pt x="12215445" y="4679852"/>
                  <a:pt x="12220134" y="6196818"/>
                </a:cubicBezTo>
                <a:cubicBezTo>
                  <a:pt x="10438783" y="4485248"/>
                  <a:pt x="9237994" y="3706838"/>
                  <a:pt x="6047754" y="5598941"/>
                </a:cubicBezTo>
                <a:cubicBezTo>
                  <a:pt x="4362757" y="5662245"/>
                  <a:pt x="1567017" y="7136011"/>
                  <a:pt x="0" y="6239021"/>
                </a:cubicBezTo>
                <a:cubicBezTo>
                  <a:pt x="4689" y="3999913"/>
                  <a:pt x="23446" y="2323514"/>
                  <a:pt x="28135" y="84406"/>
                </a:cubicBezTo>
                <a:close/>
              </a:path>
            </a:pathLst>
          </a:custGeom>
          <a:pattFill prst="pct5">
            <a:fgClr>
              <a:schemeClr val="tx1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E16B2058-786A-4DEB-A270-C2EBAEE427BC}"/>
              </a:ext>
            </a:extLst>
          </p:cNvPr>
          <p:cNvSpPr/>
          <p:nvPr/>
        </p:nvSpPr>
        <p:spPr>
          <a:xfrm>
            <a:off x="363292" y="2257547"/>
            <a:ext cx="114684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zh-CN" sz="6000" dirty="0">
                <a:solidFill>
                  <a:srgbClr val="2F5597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Thanks For your attention</a:t>
            </a:r>
            <a:endParaRPr lang="zh-CN" altLang="en-US" sz="6000" dirty="0">
              <a:solidFill>
                <a:srgbClr val="2F5597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13" name="文本框 24">
            <a:extLst>
              <a:ext uri="{FF2B5EF4-FFF2-40B4-BE49-F238E27FC236}">
                <a16:creationId xmlns:a16="http://schemas.microsoft.com/office/drawing/2014/main" id="{133E8309-8D9F-4F3C-9335-B3E2C81DF768}"/>
              </a:ext>
            </a:extLst>
          </p:cNvPr>
          <p:cNvSpPr txBox="1"/>
          <p:nvPr/>
        </p:nvSpPr>
        <p:spPr>
          <a:xfrm>
            <a:off x="2900106" y="2939850"/>
            <a:ext cx="615194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2F5597"/>
                </a:solidFill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any question</a:t>
            </a:r>
            <a:r>
              <a:rPr lang="en-US" altLang="zh-CN" sz="16600" dirty="0">
                <a:solidFill>
                  <a:srgbClr val="2F5597"/>
                </a:solidFill>
                <a:latin typeface="A Banoo Light" panose="020B0800040000020004" pitchFamily="34" charset="-78"/>
                <a:ea typeface="A Banoo Light" panose="020B0800040000020004" pitchFamily="34" charset="-78"/>
                <a:cs typeface="A Banoo Light" panose="020B0800040000020004" pitchFamily="34" charset="-78"/>
              </a:rPr>
              <a:t>?</a:t>
            </a:r>
            <a:endParaRPr lang="zh-CN" altLang="en-US" sz="3200" dirty="0">
              <a:solidFill>
                <a:srgbClr val="2F5597"/>
              </a:solidFill>
              <a:latin typeface="A Banoo Light" panose="020B0800040000020004" pitchFamily="34" charset="-78"/>
              <a:ea typeface="思源黑体 CN Medium" panose="020B0600000000000000" pitchFamily="34" charset="-122"/>
              <a:cs typeface="A Banoo Light" panose="020B08000400000200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54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0">
        <p:random/>
      </p:transition>
    </mc:Choice>
    <mc:Fallback xmlns="">
      <p:transition spd="slow" advClick="0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4CACCD-CED0-0259-AD47-EACCDD4CEDC1}"/>
              </a:ext>
            </a:extLst>
          </p:cNvPr>
          <p:cNvSpPr/>
          <p:nvPr/>
        </p:nvSpPr>
        <p:spPr>
          <a:xfrm>
            <a:off x="0" y="-1"/>
            <a:ext cx="12220136" cy="6527057"/>
          </a:xfrm>
          <a:custGeom>
            <a:avLst/>
            <a:gdLst>
              <a:gd name="connsiteX0" fmla="*/ 0 w 12192000"/>
              <a:gd name="connsiteY0" fmla="*/ 0 h 4459458"/>
              <a:gd name="connsiteX1" fmla="*/ 12192000 w 12192000"/>
              <a:gd name="connsiteY1" fmla="*/ 0 h 4459458"/>
              <a:gd name="connsiteX2" fmla="*/ 12192000 w 12192000"/>
              <a:gd name="connsiteY2" fmla="*/ 4459458 h 4459458"/>
              <a:gd name="connsiteX3" fmla="*/ 0 w 12192000"/>
              <a:gd name="connsiteY3" fmla="*/ 4459458 h 4459458"/>
              <a:gd name="connsiteX4" fmla="*/ 0 w 12192000"/>
              <a:gd name="connsiteY4" fmla="*/ 0 h 4459458"/>
              <a:gd name="connsiteX0" fmla="*/ 0 w 12192000"/>
              <a:gd name="connsiteY0" fmla="*/ 0 h 4459458"/>
              <a:gd name="connsiteX1" fmla="*/ 12192000 w 12192000"/>
              <a:gd name="connsiteY1" fmla="*/ 0 h 4459458"/>
              <a:gd name="connsiteX2" fmla="*/ 12192000 w 12192000"/>
              <a:gd name="connsiteY2" fmla="*/ 4459458 h 4459458"/>
              <a:gd name="connsiteX3" fmla="*/ 6654018 w 12192000"/>
              <a:gd name="connsiteY3" fmla="*/ 4431323 h 4459458"/>
              <a:gd name="connsiteX4" fmla="*/ 0 w 12192000"/>
              <a:gd name="connsiteY4" fmla="*/ 4459458 h 4459458"/>
              <a:gd name="connsiteX5" fmla="*/ 0 w 12192000"/>
              <a:gd name="connsiteY5" fmla="*/ 0 h 4459458"/>
              <a:gd name="connsiteX0" fmla="*/ 0 w 12192000"/>
              <a:gd name="connsiteY0" fmla="*/ 0 h 4634675"/>
              <a:gd name="connsiteX1" fmla="*/ 12192000 w 12192000"/>
              <a:gd name="connsiteY1" fmla="*/ 0 h 4634675"/>
              <a:gd name="connsiteX2" fmla="*/ 12192000 w 12192000"/>
              <a:gd name="connsiteY2" fmla="*/ 4459458 h 4634675"/>
              <a:gd name="connsiteX3" fmla="*/ 6654018 w 12192000"/>
              <a:gd name="connsiteY3" fmla="*/ 4431323 h 4634675"/>
              <a:gd name="connsiteX4" fmla="*/ 0 w 12192000"/>
              <a:gd name="connsiteY4" fmla="*/ 4459458 h 4634675"/>
              <a:gd name="connsiteX5" fmla="*/ 0 w 12192000"/>
              <a:gd name="connsiteY5" fmla="*/ 0 h 4634675"/>
              <a:gd name="connsiteX0" fmla="*/ 0 w 12192000"/>
              <a:gd name="connsiteY0" fmla="*/ 0 h 4634675"/>
              <a:gd name="connsiteX1" fmla="*/ 12192000 w 12192000"/>
              <a:gd name="connsiteY1" fmla="*/ 0 h 4634675"/>
              <a:gd name="connsiteX2" fmla="*/ 12192000 w 12192000"/>
              <a:gd name="connsiteY2" fmla="*/ 4459458 h 4634675"/>
              <a:gd name="connsiteX3" fmla="*/ 7906043 w 12192000"/>
              <a:gd name="connsiteY3" fmla="*/ 4346917 h 4634675"/>
              <a:gd name="connsiteX4" fmla="*/ 6654018 w 12192000"/>
              <a:gd name="connsiteY4" fmla="*/ 4431323 h 4634675"/>
              <a:gd name="connsiteX5" fmla="*/ 0 w 12192000"/>
              <a:gd name="connsiteY5" fmla="*/ 4459458 h 4634675"/>
              <a:gd name="connsiteX6" fmla="*/ 0 w 12192000"/>
              <a:gd name="connsiteY6" fmla="*/ 0 h 4634675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906043 w 12192000"/>
              <a:gd name="connsiteY3" fmla="*/ 4346917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962314 w 12192000"/>
              <a:gd name="connsiteY3" fmla="*/ 4515730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962314 w 12192000"/>
              <a:gd name="connsiteY3" fmla="*/ 4515730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568419 w 12192000"/>
              <a:gd name="connsiteY3" fmla="*/ 4754881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455878 w 12192000"/>
              <a:gd name="connsiteY3" fmla="*/ 4839287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455878 w 12192000"/>
              <a:gd name="connsiteY3" fmla="*/ 4839287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5596774"/>
              <a:gd name="connsiteX1" fmla="*/ 12192000 w 12192000"/>
              <a:gd name="connsiteY1" fmla="*/ 0 h 5596774"/>
              <a:gd name="connsiteX2" fmla="*/ 12192000 w 12192000"/>
              <a:gd name="connsiteY2" fmla="*/ 4459458 h 5596774"/>
              <a:gd name="connsiteX3" fmla="*/ 7821638 w 12192000"/>
              <a:gd name="connsiteY3" fmla="*/ 4768948 h 5596774"/>
              <a:gd name="connsiteX4" fmla="*/ 6077243 w 12192000"/>
              <a:gd name="connsiteY4" fmla="*/ 5514535 h 5596774"/>
              <a:gd name="connsiteX5" fmla="*/ 0 w 12192000"/>
              <a:gd name="connsiteY5" fmla="*/ 4459458 h 5596774"/>
              <a:gd name="connsiteX6" fmla="*/ 0 w 12192000"/>
              <a:gd name="connsiteY6" fmla="*/ 0 h 5596774"/>
              <a:gd name="connsiteX0" fmla="*/ 0 w 12192000"/>
              <a:gd name="connsiteY0" fmla="*/ 0 h 6189785"/>
              <a:gd name="connsiteX1" fmla="*/ 12192000 w 12192000"/>
              <a:gd name="connsiteY1" fmla="*/ 0 h 6189785"/>
              <a:gd name="connsiteX2" fmla="*/ 12192000 w 12192000"/>
              <a:gd name="connsiteY2" fmla="*/ 6189785 h 6189785"/>
              <a:gd name="connsiteX3" fmla="*/ 7821638 w 12192000"/>
              <a:gd name="connsiteY3" fmla="*/ 4768948 h 6189785"/>
              <a:gd name="connsiteX4" fmla="*/ 6077243 w 12192000"/>
              <a:gd name="connsiteY4" fmla="*/ 5514535 h 6189785"/>
              <a:gd name="connsiteX5" fmla="*/ 0 w 12192000"/>
              <a:gd name="connsiteY5" fmla="*/ 4459458 h 6189785"/>
              <a:gd name="connsiteX6" fmla="*/ 0 w 12192000"/>
              <a:gd name="connsiteY6" fmla="*/ 0 h 6189785"/>
              <a:gd name="connsiteX0" fmla="*/ 0 w 12192000"/>
              <a:gd name="connsiteY0" fmla="*/ 0 h 6399738"/>
              <a:gd name="connsiteX1" fmla="*/ 12192000 w 12192000"/>
              <a:gd name="connsiteY1" fmla="*/ 0 h 6399738"/>
              <a:gd name="connsiteX2" fmla="*/ 12192000 w 12192000"/>
              <a:gd name="connsiteY2" fmla="*/ 6189785 h 6399738"/>
              <a:gd name="connsiteX3" fmla="*/ 10522634 w 12192000"/>
              <a:gd name="connsiteY3" fmla="*/ 4501661 h 6399738"/>
              <a:gd name="connsiteX4" fmla="*/ 7821638 w 12192000"/>
              <a:gd name="connsiteY4" fmla="*/ 4768948 h 6399738"/>
              <a:gd name="connsiteX5" fmla="*/ 6077243 w 12192000"/>
              <a:gd name="connsiteY5" fmla="*/ 5514535 h 6399738"/>
              <a:gd name="connsiteX6" fmla="*/ 0 w 12192000"/>
              <a:gd name="connsiteY6" fmla="*/ 4459458 h 6399738"/>
              <a:gd name="connsiteX7" fmla="*/ 0 w 12192000"/>
              <a:gd name="connsiteY7" fmla="*/ 0 h 6399738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522634 w 12192000"/>
              <a:gd name="connsiteY4" fmla="*/ 4501661 h 6628340"/>
              <a:gd name="connsiteX5" fmla="*/ 7821638 w 12192000"/>
              <a:gd name="connsiteY5" fmla="*/ 4768948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522634 w 12192000"/>
              <a:gd name="connsiteY4" fmla="*/ 4501661 h 6628340"/>
              <a:gd name="connsiteX5" fmla="*/ 7821638 w 12192000"/>
              <a:gd name="connsiteY5" fmla="*/ 4768948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522634 w 12192000"/>
              <a:gd name="connsiteY4" fmla="*/ 4501661 h 6628340"/>
              <a:gd name="connsiteX5" fmla="*/ 7821638 w 12192000"/>
              <a:gd name="connsiteY5" fmla="*/ 4768948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522634 w 12192000"/>
              <a:gd name="connsiteY4" fmla="*/ 4501661 h 6628340"/>
              <a:gd name="connsiteX5" fmla="*/ 7751300 w 12192000"/>
              <a:gd name="connsiteY5" fmla="*/ 4684542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522634 w 12192000"/>
              <a:gd name="connsiteY4" fmla="*/ 4501661 h 6628340"/>
              <a:gd name="connsiteX5" fmla="*/ 7765367 w 12192000"/>
              <a:gd name="connsiteY5" fmla="*/ 4740812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255348 w 12192000"/>
              <a:gd name="connsiteY4" fmla="*/ 4726744 h 6628340"/>
              <a:gd name="connsiteX5" fmla="*/ 7765367 w 12192000"/>
              <a:gd name="connsiteY5" fmla="*/ 4740812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28340"/>
              <a:gd name="connsiteX1" fmla="*/ 12192000 w 12192000"/>
              <a:gd name="connsiteY1" fmla="*/ 0 h 6628340"/>
              <a:gd name="connsiteX2" fmla="*/ 12192000 w 12192000"/>
              <a:gd name="connsiteY2" fmla="*/ 6189785 h 6628340"/>
              <a:gd name="connsiteX3" fmla="*/ 11999742 w 12192000"/>
              <a:gd name="connsiteY3" fmla="*/ 5795887 h 6628340"/>
              <a:gd name="connsiteX4" fmla="*/ 10255348 w 12192000"/>
              <a:gd name="connsiteY4" fmla="*/ 4726744 h 6628340"/>
              <a:gd name="connsiteX5" fmla="*/ 7765367 w 12192000"/>
              <a:gd name="connsiteY5" fmla="*/ 4740812 h 6628340"/>
              <a:gd name="connsiteX6" fmla="*/ 6077243 w 12192000"/>
              <a:gd name="connsiteY6" fmla="*/ 5514535 h 6628340"/>
              <a:gd name="connsiteX7" fmla="*/ 0 w 12192000"/>
              <a:gd name="connsiteY7" fmla="*/ 4459458 h 6628340"/>
              <a:gd name="connsiteX8" fmla="*/ 0 w 12192000"/>
              <a:gd name="connsiteY8" fmla="*/ 0 h 6628340"/>
              <a:gd name="connsiteX0" fmla="*/ 0 w 12192000"/>
              <a:gd name="connsiteY0" fmla="*/ 0 h 6637683"/>
              <a:gd name="connsiteX1" fmla="*/ 12192000 w 12192000"/>
              <a:gd name="connsiteY1" fmla="*/ 0 h 6637683"/>
              <a:gd name="connsiteX2" fmla="*/ 12192000 w 12192000"/>
              <a:gd name="connsiteY2" fmla="*/ 6189785 h 6637683"/>
              <a:gd name="connsiteX3" fmla="*/ 11844997 w 12192000"/>
              <a:gd name="connsiteY3" fmla="*/ 5838090 h 6637683"/>
              <a:gd name="connsiteX4" fmla="*/ 10255348 w 12192000"/>
              <a:gd name="connsiteY4" fmla="*/ 4726744 h 6637683"/>
              <a:gd name="connsiteX5" fmla="*/ 7765367 w 12192000"/>
              <a:gd name="connsiteY5" fmla="*/ 4740812 h 6637683"/>
              <a:gd name="connsiteX6" fmla="*/ 6077243 w 12192000"/>
              <a:gd name="connsiteY6" fmla="*/ 5514535 h 6637683"/>
              <a:gd name="connsiteX7" fmla="*/ 0 w 12192000"/>
              <a:gd name="connsiteY7" fmla="*/ 4459458 h 6637683"/>
              <a:gd name="connsiteX8" fmla="*/ 0 w 12192000"/>
              <a:gd name="connsiteY8" fmla="*/ 0 h 6637683"/>
              <a:gd name="connsiteX0" fmla="*/ 0 w 12220136"/>
              <a:gd name="connsiteY0" fmla="*/ 0 h 6126129"/>
              <a:gd name="connsiteX1" fmla="*/ 12192000 w 12220136"/>
              <a:gd name="connsiteY1" fmla="*/ 0 h 6126129"/>
              <a:gd name="connsiteX2" fmla="*/ 12220136 w 12220136"/>
              <a:gd name="connsiteY2" fmla="*/ 5401995 h 6126129"/>
              <a:gd name="connsiteX3" fmla="*/ 11844997 w 12220136"/>
              <a:gd name="connsiteY3" fmla="*/ 5838090 h 6126129"/>
              <a:gd name="connsiteX4" fmla="*/ 10255348 w 12220136"/>
              <a:gd name="connsiteY4" fmla="*/ 4726744 h 6126129"/>
              <a:gd name="connsiteX5" fmla="*/ 7765367 w 12220136"/>
              <a:gd name="connsiteY5" fmla="*/ 4740812 h 6126129"/>
              <a:gd name="connsiteX6" fmla="*/ 6077243 w 12220136"/>
              <a:gd name="connsiteY6" fmla="*/ 5514535 h 6126129"/>
              <a:gd name="connsiteX7" fmla="*/ 0 w 12220136"/>
              <a:gd name="connsiteY7" fmla="*/ 4459458 h 6126129"/>
              <a:gd name="connsiteX8" fmla="*/ 0 w 12220136"/>
              <a:gd name="connsiteY8" fmla="*/ 0 h 6126129"/>
              <a:gd name="connsiteX0" fmla="*/ 28135 w 12248271"/>
              <a:gd name="connsiteY0" fmla="*/ 0 h 6217920"/>
              <a:gd name="connsiteX1" fmla="*/ 12220135 w 12248271"/>
              <a:gd name="connsiteY1" fmla="*/ 0 h 6217920"/>
              <a:gd name="connsiteX2" fmla="*/ 12248271 w 12248271"/>
              <a:gd name="connsiteY2" fmla="*/ 5401995 h 6217920"/>
              <a:gd name="connsiteX3" fmla="*/ 11873132 w 12248271"/>
              <a:gd name="connsiteY3" fmla="*/ 5838090 h 6217920"/>
              <a:gd name="connsiteX4" fmla="*/ 10283483 w 12248271"/>
              <a:gd name="connsiteY4" fmla="*/ 4726744 h 6217920"/>
              <a:gd name="connsiteX5" fmla="*/ 7793502 w 12248271"/>
              <a:gd name="connsiteY5" fmla="*/ 4740812 h 6217920"/>
              <a:gd name="connsiteX6" fmla="*/ 6105378 w 12248271"/>
              <a:gd name="connsiteY6" fmla="*/ 5514535 h 6217920"/>
              <a:gd name="connsiteX7" fmla="*/ 0 w 12248271"/>
              <a:gd name="connsiteY7" fmla="*/ 6217920 h 6217920"/>
              <a:gd name="connsiteX8" fmla="*/ 28135 w 12248271"/>
              <a:gd name="connsiteY8" fmla="*/ 0 h 6217920"/>
              <a:gd name="connsiteX0" fmla="*/ 28135 w 12248271"/>
              <a:gd name="connsiteY0" fmla="*/ 0 h 6217920"/>
              <a:gd name="connsiteX1" fmla="*/ 12220135 w 12248271"/>
              <a:gd name="connsiteY1" fmla="*/ 0 h 6217920"/>
              <a:gd name="connsiteX2" fmla="*/ 12248271 w 12248271"/>
              <a:gd name="connsiteY2" fmla="*/ 5401995 h 6217920"/>
              <a:gd name="connsiteX3" fmla="*/ 11873132 w 12248271"/>
              <a:gd name="connsiteY3" fmla="*/ 5838090 h 6217920"/>
              <a:gd name="connsiteX4" fmla="*/ 10283483 w 12248271"/>
              <a:gd name="connsiteY4" fmla="*/ 4726744 h 6217920"/>
              <a:gd name="connsiteX5" fmla="*/ 7793502 w 12248271"/>
              <a:gd name="connsiteY5" fmla="*/ 4740812 h 6217920"/>
              <a:gd name="connsiteX6" fmla="*/ 6203852 w 12248271"/>
              <a:gd name="connsiteY6" fmla="*/ 5317587 h 6217920"/>
              <a:gd name="connsiteX7" fmla="*/ 0 w 12248271"/>
              <a:gd name="connsiteY7" fmla="*/ 6217920 h 6217920"/>
              <a:gd name="connsiteX8" fmla="*/ 28135 w 12248271"/>
              <a:gd name="connsiteY8" fmla="*/ 0 h 6217920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7793502 w 12248271"/>
              <a:gd name="connsiteY5" fmla="*/ 4740812 h 6829327"/>
              <a:gd name="connsiteX6" fmla="*/ 6203852 w 12248271"/>
              <a:gd name="connsiteY6" fmla="*/ 5317587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7793502 w 12248271"/>
              <a:gd name="connsiteY5" fmla="*/ 4740812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7793502 w 12248271"/>
              <a:gd name="connsiteY5" fmla="*/ 4740812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7793502 w 12248271"/>
              <a:gd name="connsiteY5" fmla="*/ 4740812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90807 w 12248271"/>
              <a:gd name="connsiteY5" fmla="*/ 4580391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90807 w 12248271"/>
              <a:gd name="connsiteY5" fmla="*/ 4580391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26639 w 12248271"/>
              <a:gd name="connsiteY5" fmla="*/ 4596433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26639 w 12248271"/>
              <a:gd name="connsiteY5" fmla="*/ 4596433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26639 w 12248271"/>
              <a:gd name="connsiteY5" fmla="*/ 4596433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26639 w 12248271"/>
              <a:gd name="connsiteY5" fmla="*/ 4596433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28135 w 12248271"/>
              <a:gd name="connsiteY0" fmla="*/ 0 h 6829327"/>
              <a:gd name="connsiteX1" fmla="*/ 12220135 w 12248271"/>
              <a:gd name="connsiteY1" fmla="*/ 0 h 6829327"/>
              <a:gd name="connsiteX2" fmla="*/ 12248271 w 12248271"/>
              <a:gd name="connsiteY2" fmla="*/ 5401995 h 6829327"/>
              <a:gd name="connsiteX3" fmla="*/ 11873132 w 12248271"/>
              <a:gd name="connsiteY3" fmla="*/ 5838090 h 6829327"/>
              <a:gd name="connsiteX4" fmla="*/ 10283483 w 12248271"/>
              <a:gd name="connsiteY4" fmla="*/ 4726744 h 6829327"/>
              <a:gd name="connsiteX5" fmla="*/ 8226639 w 12248271"/>
              <a:gd name="connsiteY5" fmla="*/ 4596433 h 6829327"/>
              <a:gd name="connsiteX6" fmla="*/ 6171768 w 12248271"/>
              <a:gd name="connsiteY6" fmla="*/ 5526134 h 6829327"/>
              <a:gd name="connsiteX7" fmla="*/ 1744641 w 12248271"/>
              <a:gd name="connsiteY7" fmla="*/ 6561221 h 6829327"/>
              <a:gd name="connsiteX8" fmla="*/ 0 w 12248271"/>
              <a:gd name="connsiteY8" fmla="*/ 6217920 h 6829327"/>
              <a:gd name="connsiteX9" fmla="*/ 28135 w 12248271"/>
              <a:gd name="connsiteY9" fmla="*/ 0 h 6829327"/>
              <a:gd name="connsiteX0" fmla="*/ 76261 w 12296397"/>
              <a:gd name="connsiteY0" fmla="*/ 0 h 6803323"/>
              <a:gd name="connsiteX1" fmla="*/ 12268261 w 12296397"/>
              <a:gd name="connsiteY1" fmla="*/ 0 h 6803323"/>
              <a:gd name="connsiteX2" fmla="*/ 12296397 w 12296397"/>
              <a:gd name="connsiteY2" fmla="*/ 5401995 h 6803323"/>
              <a:gd name="connsiteX3" fmla="*/ 11921258 w 12296397"/>
              <a:gd name="connsiteY3" fmla="*/ 5838090 h 6803323"/>
              <a:gd name="connsiteX4" fmla="*/ 10331609 w 12296397"/>
              <a:gd name="connsiteY4" fmla="*/ 4726744 h 6803323"/>
              <a:gd name="connsiteX5" fmla="*/ 8274765 w 12296397"/>
              <a:gd name="connsiteY5" fmla="*/ 4596433 h 6803323"/>
              <a:gd name="connsiteX6" fmla="*/ 6219894 w 12296397"/>
              <a:gd name="connsiteY6" fmla="*/ 5526134 h 6803323"/>
              <a:gd name="connsiteX7" fmla="*/ 1792767 w 12296397"/>
              <a:gd name="connsiteY7" fmla="*/ 6561221 h 6803323"/>
              <a:gd name="connsiteX8" fmla="*/ 0 w 12296397"/>
              <a:gd name="connsiteY8" fmla="*/ 6169794 h 6803323"/>
              <a:gd name="connsiteX9" fmla="*/ 76261 w 12296397"/>
              <a:gd name="connsiteY9" fmla="*/ 0 h 6803323"/>
              <a:gd name="connsiteX0" fmla="*/ 92303 w 12312439"/>
              <a:gd name="connsiteY0" fmla="*/ 0 h 6581933"/>
              <a:gd name="connsiteX1" fmla="*/ 12284303 w 12312439"/>
              <a:gd name="connsiteY1" fmla="*/ 0 h 6581933"/>
              <a:gd name="connsiteX2" fmla="*/ 12312439 w 12312439"/>
              <a:gd name="connsiteY2" fmla="*/ 5401995 h 6581933"/>
              <a:gd name="connsiteX3" fmla="*/ 11937300 w 12312439"/>
              <a:gd name="connsiteY3" fmla="*/ 5838090 h 6581933"/>
              <a:gd name="connsiteX4" fmla="*/ 10347651 w 12312439"/>
              <a:gd name="connsiteY4" fmla="*/ 4726744 h 6581933"/>
              <a:gd name="connsiteX5" fmla="*/ 8290807 w 12312439"/>
              <a:gd name="connsiteY5" fmla="*/ 4596433 h 6581933"/>
              <a:gd name="connsiteX6" fmla="*/ 6235936 w 12312439"/>
              <a:gd name="connsiteY6" fmla="*/ 5526134 h 6581933"/>
              <a:gd name="connsiteX7" fmla="*/ 1808809 w 12312439"/>
              <a:gd name="connsiteY7" fmla="*/ 6561221 h 6581933"/>
              <a:gd name="connsiteX8" fmla="*/ 0 w 12312439"/>
              <a:gd name="connsiteY8" fmla="*/ 5014762 h 6581933"/>
              <a:gd name="connsiteX9" fmla="*/ 92303 w 12312439"/>
              <a:gd name="connsiteY9" fmla="*/ 0 h 6581933"/>
              <a:gd name="connsiteX0" fmla="*/ 92303 w 12312439"/>
              <a:gd name="connsiteY0" fmla="*/ 0 h 6590059"/>
              <a:gd name="connsiteX1" fmla="*/ 12284303 w 12312439"/>
              <a:gd name="connsiteY1" fmla="*/ 0 h 6590059"/>
              <a:gd name="connsiteX2" fmla="*/ 12312439 w 12312439"/>
              <a:gd name="connsiteY2" fmla="*/ 5401995 h 6590059"/>
              <a:gd name="connsiteX3" fmla="*/ 11937300 w 12312439"/>
              <a:gd name="connsiteY3" fmla="*/ 5838090 h 6590059"/>
              <a:gd name="connsiteX4" fmla="*/ 10347651 w 12312439"/>
              <a:gd name="connsiteY4" fmla="*/ 4726744 h 6590059"/>
              <a:gd name="connsiteX5" fmla="*/ 8290807 w 12312439"/>
              <a:gd name="connsiteY5" fmla="*/ 4596433 h 6590059"/>
              <a:gd name="connsiteX6" fmla="*/ 6235936 w 12312439"/>
              <a:gd name="connsiteY6" fmla="*/ 5526134 h 6590059"/>
              <a:gd name="connsiteX7" fmla="*/ 1808809 w 12312439"/>
              <a:gd name="connsiteY7" fmla="*/ 6561221 h 6590059"/>
              <a:gd name="connsiteX8" fmla="*/ 0 w 12312439"/>
              <a:gd name="connsiteY8" fmla="*/ 5014762 h 6590059"/>
              <a:gd name="connsiteX9" fmla="*/ 92303 w 12312439"/>
              <a:gd name="connsiteY9" fmla="*/ 0 h 6590059"/>
              <a:gd name="connsiteX0" fmla="*/ 92303 w 12312439"/>
              <a:gd name="connsiteY0" fmla="*/ 0 h 6589365"/>
              <a:gd name="connsiteX1" fmla="*/ 12284303 w 12312439"/>
              <a:gd name="connsiteY1" fmla="*/ 0 h 6589365"/>
              <a:gd name="connsiteX2" fmla="*/ 12312439 w 12312439"/>
              <a:gd name="connsiteY2" fmla="*/ 5401995 h 6589365"/>
              <a:gd name="connsiteX3" fmla="*/ 11937300 w 12312439"/>
              <a:gd name="connsiteY3" fmla="*/ 5838090 h 6589365"/>
              <a:gd name="connsiteX4" fmla="*/ 10347651 w 12312439"/>
              <a:gd name="connsiteY4" fmla="*/ 4726744 h 6589365"/>
              <a:gd name="connsiteX5" fmla="*/ 8290807 w 12312439"/>
              <a:gd name="connsiteY5" fmla="*/ 4596433 h 6589365"/>
              <a:gd name="connsiteX6" fmla="*/ 6235936 w 12312439"/>
              <a:gd name="connsiteY6" fmla="*/ 5526134 h 6589365"/>
              <a:gd name="connsiteX7" fmla="*/ 1808809 w 12312439"/>
              <a:gd name="connsiteY7" fmla="*/ 6561221 h 6589365"/>
              <a:gd name="connsiteX8" fmla="*/ 0 w 12312439"/>
              <a:gd name="connsiteY8" fmla="*/ 4998720 h 6589365"/>
              <a:gd name="connsiteX9" fmla="*/ 92303 w 12312439"/>
              <a:gd name="connsiteY9" fmla="*/ 0 h 6589365"/>
              <a:gd name="connsiteX0" fmla="*/ 92303 w 12312439"/>
              <a:gd name="connsiteY0" fmla="*/ 0 h 6592175"/>
              <a:gd name="connsiteX1" fmla="*/ 12284303 w 12312439"/>
              <a:gd name="connsiteY1" fmla="*/ 0 h 6592175"/>
              <a:gd name="connsiteX2" fmla="*/ 12312439 w 12312439"/>
              <a:gd name="connsiteY2" fmla="*/ 5401995 h 6592175"/>
              <a:gd name="connsiteX3" fmla="*/ 11937300 w 12312439"/>
              <a:gd name="connsiteY3" fmla="*/ 5838090 h 6592175"/>
              <a:gd name="connsiteX4" fmla="*/ 10347651 w 12312439"/>
              <a:gd name="connsiteY4" fmla="*/ 4726744 h 6592175"/>
              <a:gd name="connsiteX5" fmla="*/ 8290807 w 12312439"/>
              <a:gd name="connsiteY5" fmla="*/ 4596433 h 6592175"/>
              <a:gd name="connsiteX6" fmla="*/ 6235936 w 12312439"/>
              <a:gd name="connsiteY6" fmla="*/ 5526134 h 6592175"/>
              <a:gd name="connsiteX7" fmla="*/ 1808809 w 12312439"/>
              <a:gd name="connsiteY7" fmla="*/ 6561221 h 6592175"/>
              <a:gd name="connsiteX8" fmla="*/ 0 w 12312439"/>
              <a:gd name="connsiteY8" fmla="*/ 4998720 h 6592175"/>
              <a:gd name="connsiteX9" fmla="*/ 92303 w 12312439"/>
              <a:gd name="connsiteY9" fmla="*/ 0 h 6592175"/>
              <a:gd name="connsiteX0" fmla="*/ 0 w 12220136"/>
              <a:gd name="connsiteY0" fmla="*/ 0 h 6592175"/>
              <a:gd name="connsiteX1" fmla="*/ 12192000 w 12220136"/>
              <a:gd name="connsiteY1" fmla="*/ 0 h 6592175"/>
              <a:gd name="connsiteX2" fmla="*/ 12220136 w 12220136"/>
              <a:gd name="connsiteY2" fmla="*/ 5401995 h 6592175"/>
              <a:gd name="connsiteX3" fmla="*/ 11844997 w 12220136"/>
              <a:gd name="connsiteY3" fmla="*/ 5838090 h 6592175"/>
              <a:gd name="connsiteX4" fmla="*/ 10255348 w 12220136"/>
              <a:gd name="connsiteY4" fmla="*/ 4726744 h 6592175"/>
              <a:gd name="connsiteX5" fmla="*/ 8198504 w 12220136"/>
              <a:gd name="connsiteY5" fmla="*/ 4596433 h 6592175"/>
              <a:gd name="connsiteX6" fmla="*/ 6143633 w 12220136"/>
              <a:gd name="connsiteY6" fmla="*/ 5526134 h 6592175"/>
              <a:gd name="connsiteX7" fmla="*/ 1716506 w 12220136"/>
              <a:gd name="connsiteY7" fmla="*/ 6561221 h 6592175"/>
              <a:gd name="connsiteX8" fmla="*/ 3950 w 12220136"/>
              <a:gd name="connsiteY8" fmla="*/ 4998720 h 6592175"/>
              <a:gd name="connsiteX9" fmla="*/ 0 w 12220136"/>
              <a:gd name="connsiteY9" fmla="*/ 0 h 6592175"/>
              <a:gd name="connsiteX0" fmla="*/ 0 w 12220136"/>
              <a:gd name="connsiteY0" fmla="*/ 0 h 6591430"/>
              <a:gd name="connsiteX1" fmla="*/ 12192000 w 12220136"/>
              <a:gd name="connsiteY1" fmla="*/ 0 h 6591430"/>
              <a:gd name="connsiteX2" fmla="*/ 12220136 w 12220136"/>
              <a:gd name="connsiteY2" fmla="*/ 5401995 h 6591430"/>
              <a:gd name="connsiteX3" fmla="*/ 11844997 w 12220136"/>
              <a:gd name="connsiteY3" fmla="*/ 5838090 h 6591430"/>
              <a:gd name="connsiteX4" fmla="*/ 10255348 w 12220136"/>
              <a:gd name="connsiteY4" fmla="*/ 4726744 h 6591430"/>
              <a:gd name="connsiteX5" fmla="*/ 8198504 w 12220136"/>
              <a:gd name="connsiteY5" fmla="*/ 4596433 h 6591430"/>
              <a:gd name="connsiteX6" fmla="*/ 6143633 w 12220136"/>
              <a:gd name="connsiteY6" fmla="*/ 5526134 h 6591430"/>
              <a:gd name="connsiteX7" fmla="*/ 1716506 w 12220136"/>
              <a:gd name="connsiteY7" fmla="*/ 6561221 h 6591430"/>
              <a:gd name="connsiteX8" fmla="*/ 3950 w 12220136"/>
              <a:gd name="connsiteY8" fmla="*/ 4998720 h 6591430"/>
              <a:gd name="connsiteX9" fmla="*/ 0 w 12220136"/>
              <a:gd name="connsiteY9" fmla="*/ 0 h 6591430"/>
              <a:gd name="connsiteX0" fmla="*/ 0 w 12220136"/>
              <a:gd name="connsiteY0" fmla="*/ 0 h 6515530"/>
              <a:gd name="connsiteX1" fmla="*/ 12192000 w 12220136"/>
              <a:gd name="connsiteY1" fmla="*/ 0 h 6515530"/>
              <a:gd name="connsiteX2" fmla="*/ 12220136 w 12220136"/>
              <a:gd name="connsiteY2" fmla="*/ 5401995 h 6515530"/>
              <a:gd name="connsiteX3" fmla="*/ 11844997 w 12220136"/>
              <a:gd name="connsiteY3" fmla="*/ 5838090 h 6515530"/>
              <a:gd name="connsiteX4" fmla="*/ 10255348 w 12220136"/>
              <a:gd name="connsiteY4" fmla="*/ 4726744 h 6515530"/>
              <a:gd name="connsiteX5" fmla="*/ 8198504 w 12220136"/>
              <a:gd name="connsiteY5" fmla="*/ 4596433 h 6515530"/>
              <a:gd name="connsiteX6" fmla="*/ 6143633 w 12220136"/>
              <a:gd name="connsiteY6" fmla="*/ 5526134 h 6515530"/>
              <a:gd name="connsiteX7" fmla="*/ 1748590 w 12220136"/>
              <a:gd name="connsiteY7" fmla="*/ 6481011 h 6515530"/>
              <a:gd name="connsiteX8" fmla="*/ 3950 w 12220136"/>
              <a:gd name="connsiteY8" fmla="*/ 4998720 h 6515530"/>
              <a:gd name="connsiteX9" fmla="*/ 0 w 12220136"/>
              <a:gd name="connsiteY9" fmla="*/ 0 h 6515530"/>
              <a:gd name="connsiteX0" fmla="*/ 0 w 12220136"/>
              <a:gd name="connsiteY0" fmla="*/ 0 h 6201188"/>
              <a:gd name="connsiteX1" fmla="*/ 12192000 w 12220136"/>
              <a:gd name="connsiteY1" fmla="*/ 0 h 6201188"/>
              <a:gd name="connsiteX2" fmla="*/ 12220136 w 12220136"/>
              <a:gd name="connsiteY2" fmla="*/ 5401995 h 6201188"/>
              <a:gd name="connsiteX3" fmla="*/ 11844997 w 12220136"/>
              <a:gd name="connsiteY3" fmla="*/ 5838090 h 6201188"/>
              <a:gd name="connsiteX4" fmla="*/ 10255348 w 12220136"/>
              <a:gd name="connsiteY4" fmla="*/ 4726744 h 6201188"/>
              <a:gd name="connsiteX5" fmla="*/ 8198504 w 12220136"/>
              <a:gd name="connsiteY5" fmla="*/ 4596433 h 6201188"/>
              <a:gd name="connsiteX6" fmla="*/ 6143633 w 12220136"/>
              <a:gd name="connsiteY6" fmla="*/ 5526134 h 6201188"/>
              <a:gd name="connsiteX7" fmla="*/ 1876927 w 12220136"/>
              <a:gd name="connsiteY7" fmla="*/ 6128084 h 6201188"/>
              <a:gd name="connsiteX8" fmla="*/ 3950 w 12220136"/>
              <a:gd name="connsiteY8" fmla="*/ 4998720 h 6201188"/>
              <a:gd name="connsiteX9" fmla="*/ 0 w 12220136"/>
              <a:gd name="connsiteY9" fmla="*/ 0 h 6201188"/>
              <a:gd name="connsiteX0" fmla="*/ 0 w 12220136"/>
              <a:gd name="connsiteY0" fmla="*/ 0 h 6201188"/>
              <a:gd name="connsiteX1" fmla="*/ 12192000 w 12220136"/>
              <a:gd name="connsiteY1" fmla="*/ 0 h 6201188"/>
              <a:gd name="connsiteX2" fmla="*/ 12220136 w 12220136"/>
              <a:gd name="connsiteY2" fmla="*/ 5401995 h 6201188"/>
              <a:gd name="connsiteX3" fmla="*/ 11844997 w 12220136"/>
              <a:gd name="connsiteY3" fmla="*/ 5838090 h 6201188"/>
              <a:gd name="connsiteX4" fmla="*/ 10255348 w 12220136"/>
              <a:gd name="connsiteY4" fmla="*/ 4726744 h 6201188"/>
              <a:gd name="connsiteX5" fmla="*/ 8198504 w 12220136"/>
              <a:gd name="connsiteY5" fmla="*/ 4596433 h 6201188"/>
              <a:gd name="connsiteX6" fmla="*/ 6143633 w 12220136"/>
              <a:gd name="connsiteY6" fmla="*/ 5526134 h 6201188"/>
              <a:gd name="connsiteX7" fmla="*/ 1876927 w 12220136"/>
              <a:gd name="connsiteY7" fmla="*/ 6128084 h 6201188"/>
              <a:gd name="connsiteX8" fmla="*/ 3950 w 12220136"/>
              <a:gd name="connsiteY8" fmla="*/ 4998720 h 6201188"/>
              <a:gd name="connsiteX9" fmla="*/ 0 w 12220136"/>
              <a:gd name="connsiteY9" fmla="*/ 0 h 6201188"/>
              <a:gd name="connsiteX0" fmla="*/ 0 w 12220136"/>
              <a:gd name="connsiteY0" fmla="*/ 0 h 6485472"/>
              <a:gd name="connsiteX1" fmla="*/ 12192000 w 12220136"/>
              <a:gd name="connsiteY1" fmla="*/ 0 h 6485472"/>
              <a:gd name="connsiteX2" fmla="*/ 12220136 w 12220136"/>
              <a:gd name="connsiteY2" fmla="*/ 5401995 h 6485472"/>
              <a:gd name="connsiteX3" fmla="*/ 11844997 w 12220136"/>
              <a:gd name="connsiteY3" fmla="*/ 5838090 h 6485472"/>
              <a:gd name="connsiteX4" fmla="*/ 10255348 w 12220136"/>
              <a:gd name="connsiteY4" fmla="*/ 4726744 h 6485472"/>
              <a:gd name="connsiteX5" fmla="*/ 8198504 w 12220136"/>
              <a:gd name="connsiteY5" fmla="*/ 4596433 h 6485472"/>
              <a:gd name="connsiteX6" fmla="*/ 6143633 w 12220136"/>
              <a:gd name="connsiteY6" fmla="*/ 5526134 h 6485472"/>
              <a:gd name="connsiteX7" fmla="*/ 1844842 w 12220136"/>
              <a:gd name="connsiteY7" fmla="*/ 6448926 h 6485472"/>
              <a:gd name="connsiteX8" fmla="*/ 3950 w 12220136"/>
              <a:gd name="connsiteY8" fmla="*/ 4998720 h 6485472"/>
              <a:gd name="connsiteX9" fmla="*/ 0 w 12220136"/>
              <a:gd name="connsiteY9" fmla="*/ 0 h 6485472"/>
              <a:gd name="connsiteX0" fmla="*/ 30318 w 12250454"/>
              <a:gd name="connsiteY0" fmla="*/ 0 h 6493807"/>
              <a:gd name="connsiteX1" fmla="*/ 12222318 w 12250454"/>
              <a:gd name="connsiteY1" fmla="*/ 0 h 6493807"/>
              <a:gd name="connsiteX2" fmla="*/ 12250454 w 12250454"/>
              <a:gd name="connsiteY2" fmla="*/ 5401995 h 6493807"/>
              <a:gd name="connsiteX3" fmla="*/ 11875315 w 12250454"/>
              <a:gd name="connsiteY3" fmla="*/ 5838090 h 6493807"/>
              <a:gd name="connsiteX4" fmla="*/ 10285666 w 12250454"/>
              <a:gd name="connsiteY4" fmla="*/ 4726744 h 6493807"/>
              <a:gd name="connsiteX5" fmla="*/ 8228822 w 12250454"/>
              <a:gd name="connsiteY5" fmla="*/ 4596433 h 6493807"/>
              <a:gd name="connsiteX6" fmla="*/ 6173951 w 12250454"/>
              <a:gd name="connsiteY6" fmla="*/ 5526134 h 6493807"/>
              <a:gd name="connsiteX7" fmla="*/ 1875160 w 12250454"/>
              <a:gd name="connsiteY7" fmla="*/ 6448926 h 6493807"/>
              <a:gd name="connsiteX8" fmla="*/ 158655 w 12250454"/>
              <a:gd name="connsiteY8" fmla="*/ 6240379 h 6493807"/>
              <a:gd name="connsiteX9" fmla="*/ 34268 w 12250454"/>
              <a:gd name="connsiteY9" fmla="*/ 4998720 h 6493807"/>
              <a:gd name="connsiteX10" fmla="*/ 30318 w 12250454"/>
              <a:gd name="connsiteY10" fmla="*/ 0 h 6493807"/>
              <a:gd name="connsiteX0" fmla="*/ 30318 w 12250454"/>
              <a:gd name="connsiteY0" fmla="*/ 0 h 6485891"/>
              <a:gd name="connsiteX1" fmla="*/ 12222318 w 12250454"/>
              <a:gd name="connsiteY1" fmla="*/ 0 h 6485891"/>
              <a:gd name="connsiteX2" fmla="*/ 12250454 w 12250454"/>
              <a:gd name="connsiteY2" fmla="*/ 5401995 h 6485891"/>
              <a:gd name="connsiteX3" fmla="*/ 11875315 w 12250454"/>
              <a:gd name="connsiteY3" fmla="*/ 5838090 h 6485891"/>
              <a:gd name="connsiteX4" fmla="*/ 10285666 w 12250454"/>
              <a:gd name="connsiteY4" fmla="*/ 4726744 h 6485891"/>
              <a:gd name="connsiteX5" fmla="*/ 8228822 w 12250454"/>
              <a:gd name="connsiteY5" fmla="*/ 4596433 h 6485891"/>
              <a:gd name="connsiteX6" fmla="*/ 6173951 w 12250454"/>
              <a:gd name="connsiteY6" fmla="*/ 5526134 h 6485891"/>
              <a:gd name="connsiteX7" fmla="*/ 1875160 w 12250454"/>
              <a:gd name="connsiteY7" fmla="*/ 6448926 h 6485891"/>
              <a:gd name="connsiteX8" fmla="*/ 158655 w 12250454"/>
              <a:gd name="connsiteY8" fmla="*/ 6240379 h 6485891"/>
              <a:gd name="connsiteX9" fmla="*/ 34268 w 12250454"/>
              <a:gd name="connsiteY9" fmla="*/ 4998720 h 6485891"/>
              <a:gd name="connsiteX10" fmla="*/ 30318 w 12250454"/>
              <a:gd name="connsiteY10" fmla="*/ 0 h 6485891"/>
              <a:gd name="connsiteX0" fmla="*/ 30318 w 12250454"/>
              <a:gd name="connsiteY0" fmla="*/ 0 h 6508573"/>
              <a:gd name="connsiteX1" fmla="*/ 12222318 w 12250454"/>
              <a:gd name="connsiteY1" fmla="*/ 0 h 6508573"/>
              <a:gd name="connsiteX2" fmla="*/ 12250454 w 12250454"/>
              <a:gd name="connsiteY2" fmla="*/ 5401995 h 6508573"/>
              <a:gd name="connsiteX3" fmla="*/ 11875315 w 12250454"/>
              <a:gd name="connsiteY3" fmla="*/ 5838090 h 6508573"/>
              <a:gd name="connsiteX4" fmla="*/ 10285666 w 12250454"/>
              <a:gd name="connsiteY4" fmla="*/ 4726744 h 6508573"/>
              <a:gd name="connsiteX5" fmla="*/ 8228822 w 12250454"/>
              <a:gd name="connsiteY5" fmla="*/ 4596433 h 6508573"/>
              <a:gd name="connsiteX6" fmla="*/ 6173951 w 12250454"/>
              <a:gd name="connsiteY6" fmla="*/ 5526134 h 6508573"/>
              <a:gd name="connsiteX7" fmla="*/ 1875160 w 12250454"/>
              <a:gd name="connsiteY7" fmla="*/ 6448926 h 6508573"/>
              <a:gd name="connsiteX8" fmla="*/ 158655 w 12250454"/>
              <a:gd name="connsiteY8" fmla="*/ 6336632 h 6508573"/>
              <a:gd name="connsiteX9" fmla="*/ 34268 w 12250454"/>
              <a:gd name="connsiteY9" fmla="*/ 4998720 h 6508573"/>
              <a:gd name="connsiteX10" fmla="*/ 30318 w 12250454"/>
              <a:gd name="connsiteY10" fmla="*/ 0 h 6508573"/>
              <a:gd name="connsiteX0" fmla="*/ 30318 w 12250454"/>
              <a:gd name="connsiteY0" fmla="*/ 0 h 6416705"/>
              <a:gd name="connsiteX1" fmla="*/ 12222318 w 12250454"/>
              <a:gd name="connsiteY1" fmla="*/ 0 h 6416705"/>
              <a:gd name="connsiteX2" fmla="*/ 12250454 w 12250454"/>
              <a:gd name="connsiteY2" fmla="*/ 5401995 h 6416705"/>
              <a:gd name="connsiteX3" fmla="*/ 11875315 w 12250454"/>
              <a:gd name="connsiteY3" fmla="*/ 5838090 h 6416705"/>
              <a:gd name="connsiteX4" fmla="*/ 10285666 w 12250454"/>
              <a:gd name="connsiteY4" fmla="*/ 4726744 h 6416705"/>
              <a:gd name="connsiteX5" fmla="*/ 8228822 w 12250454"/>
              <a:gd name="connsiteY5" fmla="*/ 4596433 h 6416705"/>
              <a:gd name="connsiteX6" fmla="*/ 6173951 w 12250454"/>
              <a:gd name="connsiteY6" fmla="*/ 5526134 h 6416705"/>
              <a:gd name="connsiteX7" fmla="*/ 2516845 w 12250454"/>
              <a:gd name="connsiteY7" fmla="*/ 6224337 h 6416705"/>
              <a:gd name="connsiteX8" fmla="*/ 158655 w 12250454"/>
              <a:gd name="connsiteY8" fmla="*/ 6336632 h 6416705"/>
              <a:gd name="connsiteX9" fmla="*/ 34268 w 12250454"/>
              <a:gd name="connsiteY9" fmla="*/ 4998720 h 6416705"/>
              <a:gd name="connsiteX10" fmla="*/ 30318 w 12250454"/>
              <a:gd name="connsiteY10" fmla="*/ 0 h 6416705"/>
              <a:gd name="connsiteX0" fmla="*/ 30318 w 12250454"/>
              <a:gd name="connsiteY0" fmla="*/ 0 h 6416705"/>
              <a:gd name="connsiteX1" fmla="*/ 12222318 w 12250454"/>
              <a:gd name="connsiteY1" fmla="*/ 0 h 6416705"/>
              <a:gd name="connsiteX2" fmla="*/ 12250454 w 12250454"/>
              <a:gd name="connsiteY2" fmla="*/ 5401995 h 6416705"/>
              <a:gd name="connsiteX3" fmla="*/ 11875315 w 12250454"/>
              <a:gd name="connsiteY3" fmla="*/ 5838090 h 6416705"/>
              <a:gd name="connsiteX4" fmla="*/ 10285666 w 12250454"/>
              <a:gd name="connsiteY4" fmla="*/ 4726744 h 6416705"/>
              <a:gd name="connsiteX5" fmla="*/ 8228822 w 12250454"/>
              <a:gd name="connsiteY5" fmla="*/ 4596433 h 6416705"/>
              <a:gd name="connsiteX6" fmla="*/ 6173951 w 12250454"/>
              <a:gd name="connsiteY6" fmla="*/ 5526134 h 6416705"/>
              <a:gd name="connsiteX7" fmla="*/ 2516845 w 12250454"/>
              <a:gd name="connsiteY7" fmla="*/ 6224337 h 6416705"/>
              <a:gd name="connsiteX8" fmla="*/ 158655 w 12250454"/>
              <a:gd name="connsiteY8" fmla="*/ 6336632 h 6416705"/>
              <a:gd name="connsiteX9" fmla="*/ 34268 w 12250454"/>
              <a:gd name="connsiteY9" fmla="*/ 4998720 h 6416705"/>
              <a:gd name="connsiteX10" fmla="*/ 30318 w 12250454"/>
              <a:gd name="connsiteY10" fmla="*/ 0 h 641670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173951 w 12250454"/>
              <a:gd name="connsiteY6" fmla="*/ 5526134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173951 w 12250454"/>
              <a:gd name="connsiteY6" fmla="*/ 5526134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173951 w 12250454"/>
              <a:gd name="connsiteY6" fmla="*/ 5526134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061656 w 12250454"/>
              <a:gd name="connsiteY6" fmla="*/ 5542176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061656 w 12250454"/>
              <a:gd name="connsiteY6" fmla="*/ 5590303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061656 w 12250454"/>
              <a:gd name="connsiteY6" fmla="*/ 5590303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061656 w 12250454"/>
              <a:gd name="connsiteY6" fmla="*/ 5590303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31185"/>
              <a:gd name="connsiteX1" fmla="*/ 12222318 w 12250454"/>
              <a:gd name="connsiteY1" fmla="*/ 0 h 6531185"/>
              <a:gd name="connsiteX2" fmla="*/ 12250454 w 12250454"/>
              <a:gd name="connsiteY2" fmla="*/ 5401995 h 6531185"/>
              <a:gd name="connsiteX3" fmla="*/ 11875315 w 12250454"/>
              <a:gd name="connsiteY3" fmla="*/ 5838090 h 6531185"/>
              <a:gd name="connsiteX4" fmla="*/ 10285666 w 12250454"/>
              <a:gd name="connsiteY4" fmla="*/ 4726744 h 6531185"/>
              <a:gd name="connsiteX5" fmla="*/ 8228822 w 12250454"/>
              <a:gd name="connsiteY5" fmla="*/ 4596433 h 6531185"/>
              <a:gd name="connsiteX6" fmla="*/ 6061656 w 12250454"/>
              <a:gd name="connsiteY6" fmla="*/ 5590303 h 6531185"/>
              <a:gd name="connsiteX7" fmla="*/ 1859119 w 12250454"/>
              <a:gd name="connsiteY7" fmla="*/ 6481011 h 6531185"/>
              <a:gd name="connsiteX8" fmla="*/ 158655 w 12250454"/>
              <a:gd name="connsiteY8" fmla="*/ 6336632 h 6531185"/>
              <a:gd name="connsiteX9" fmla="*/ 34268 w 12250454"/>
              <a:gd name="connsiteY9" fmla="*/ 4998720 h 6531185"/>
              <a:gd name="connsiteX10" fmla="*/ 30318 w 12250454"/>
              <a:gd name="connsiteY10" fmla="*/ 0 h 6531185"/>
              <a:gd name="connsiteX0" fmla="*/ 30318 w 12250454"/>
              <a:gd name="connsiteY0" fmla="*/ 0 h 6508574"/>
              <a:gd name="connsiteX1" fmla="*/ 12222318 w 12250454"/>
              <a:gd name="connsiteY1" fmla="*/ 0 h 6508574"/>
              <a:gd name="connsiteX2" fmla="*/ 12250454 w 12250454"/>
              <a:gd name="connsiteY2" fmla="*/ 5401995 h 6508574"/>
              <a:gd name="connsiteX3" fmla="*/ 11875315 w 12250454"/>
              <a:gd name="connsiteY3" fmla="*/ 5838090 h 6508574"/>
              <a:gd name="connsiteX4" fmla="*/ 10285666 w 12250454"/>
              <a:gd name="connsiteY4" fmla="*/ 4726744 h 6508574"/>
              <a:gd name="connsiteX5" fmla="*/ 8228822 w 12250454"/>
              <a:gd name="connsiteY5" fmla="*/ 4596433 h 6508574"/>
              <a:gd name="connsiteX6" fmla="*/ 6061656 w 12250454"/>
              <a:gd name="connsiteY6" fmla="*/ 5590303 h 6508574"/>
              <a:gd name="connsiteX7" fmla="*/ 2276214 w 12250454"/>
              <a:gd name="connsiteY7" fmla="*/ 6448927 h 6508574"/>
              <a:gd name="connsiteX8" fmla="*/ 158655 w 12250454"/>
              <a:gd name="connsiteY8" fmla="*/ 6336632 h 6508574"/>
              <a:gd name="connsiteX9" fmla="*/ 34268 w 12250454"/>
              <a:gd name="connsiteY9" fmla="*/ 4998720 h 6508574"/>
              <a:gd name="connsiteX10" fmla="*/ 30318 w 12250454"/>
              <a:gd name="connsiteY10" fmla="*/ 0 h 6508574"/>
              <a:gd name="connsiteX0" fmla="*/ 30318 w 12250454"/>
              <a:gd name="connsiteY0" fmla="*/ 0 h 6508574"/>
              <a:gd name="connsiteX1" fmla="*/ 12222318 w 12250454"/>
              <a:gd name="connsiteY1" fmla="*/ 0 h 6508574"/>
              <a:gd name="connsiteX2" fmla="*/ 12250454 w 12250454"/>
              <a:gd name="connsiteY2" fmla="*/ 5401995 h 6508574"/>
              <a:gd name="connsiteX3" fmla="*/ 11875315 w 12250454"/>
              <a:gd name="connsiteY3" fmla="*/ 5838090 h 6508574"/>
              <a:gd name="connsiteX4" fmla="*/ 10285666 w 12250454"/>
              <a:gd name="connsiteY4" fmla="*/ 4726744 h 6508574"/>
              <a:gd name="connsiteX5" fmla="*/ 8228822 w 12250454"/>
              <a:gd name="connsiteY5" fmla="*/ 4596433 h 6508574"/>
              <a:gd name="connsiteX6" fmla="*/ 6061656 w 12250454"/>
              <a:gd name="connsiteY6" fmla="*/ 5590303 h 6508574"/>
              <a:gd name="connsiteX7" fmla="*/ 2276214 w 12250454"/>
              <a:gd name="connsiteY7" fmla="*/ 6448927 h 6508574"/>
              <a:gd name="connsiteX8" fmla="*/ 158655 w 12250454"/>
              <a:gd name="connsiteY8" fmla="*/ 6336632 h 6508574"/>
              <a:gd name="connsiteX9" fmla="*/ 34268 w 12250454"/>
              <a:gd name="connsiteY9" fmla="*/ 4998720 h 6508574"/>
              <a:gd name="connsiteX10" fmla="*/ 30318 w 12250454"/>
              <a:gd name="connsiteY10" fmla="*/ 0 h 6508574"/>
              <a:gd name="connsiteX0" fmla="*/ 30318 w 12250454"/>
              <a:gd name="connsiteY0" fmla="*/ 0 h 6508574"/>
              <a:gd name="connsiteX1" fmla="*/ 12222318 w 12250454"/>
              <a:gd name="connsiteY1" fmla="*/ 0 h 6508574"/>
              <a:gd name="connsiteX2" fmla="*/ 12250454 w 12250454"/>
              <a:gd name="connsiteY2" fmla="*/ 5401995 h 6508574"/>
              <a:gd name="connsiteX3" fmla="*/ 11875315 w 12250454"/>
              <a:gd name="connsiteY3" fmla="*/ 5838090 h 6508574"/>
              <a:gd name="connsiteX4" fmla="*/ 10285666 w 12250454"/>
              <a:gd name="connsiteY4" fmla="*/ 4726744 h 6508574"/>
              <a:gd name="connsiteX5" fmla="*/ 8228822 w 12250454"/>
              <a:gd name="connsiteY5" fmla="*/ 4596433 h 6508574"/>
              <a:gd name="connsiteX6" fmla="*/ 6061656 w 12250454"/>
              <a:gd name="connsiteY6" fmla="*/ 5590303 h 6508574"/>
              <a:gd name="connsiteX7" fmla="*/ 2276214 w 12250454"/>
              <a:gd name="connsiteY7" fmla="*/ 6448927 h 6508574"/>
              <a:gd name="connsiteX8" fmla="*/ 158655 w 12250454"/>
              <a:gd name="connsiteY8" fmla="*/ 6336632 h 6508574"/>
              <a:gd name="connsiteX9" fmla="*/ 34268 w 12250454"/>
              <a:gd name="connsiteY9" fmla="*/ 4998720 h 6508574"/>
              <a:gd name="connsiteX10" fmla="*/ 30318 w 12250454"/>
              <a:gd name="connsiteY10" fmla="*/ 0 h 6508574"/>
              <a:gd name="connsiteX0" fmla="*/ 30318 w 12250454"/>
              <a:gd name="connsiteY0" fmla="*/ 0 h 6533738"/>
              <a:gd name="connsiteX1" fmla="*/ 12222318 w 12250454"/>
              <a:gd name="connsiteY1" fmla="*/ 0 h 6533738"/>
              <a:gd name="connsiteX2" fmla="*/ 12250454 w 12250454"/>
              <a:gd name="connsiteY2" fmla="*/ 5401995 h 6533738"/>
              <a:gd name="connsiteX3" fmla="*/ 11875315 w 12250454"/>
              <a:gd name="connsiteY3" fmla="*/ 5838090 h 6533738"/>
              <a:gd name="connsiteX4" fmla="*/ 10285666 w 12250454"/>
              <a:gd name="connsiteY4" fmla="*/ 4726744 h 6533738"/>
              <a:gd name="connsiteX5" fmla="*/ 8228822 w 12250454"/>
              <a:gd name="connsiteY5" fmla="*/ 4596433 h 6533738"/>
              <a:gd name="connsiteX6" fmla="*/ 6061656 w 12250454"/>
              <a:gd name="connsiteY6" fmla="*/ 5590303 h 6533738"/>
              <a:gd name="connsiteX7" fmla="*/ 2276214 w 12250454"/>
              <a:gd name="connsiteY7" fmla="*/ 6448927 h 6533738"/>
              <a:gd name="connsiteX8" fmla="*/ 158655 w 12250454"/>
              <a:gd name="connsiteY8" fmla="*/ 6336632 h 6533738"/>
              <a:gd name="connsiteX9" fmla="*/ 34268 w 12250454"/>
              <a:gd name="connsiteY9" fmla="*/ 4998720 h 6533738"/>
              <a:gd name="connsiteX10" fmla="*/ 30318 w 12250454"/>
              <a:gd name="connsiteY10" fmla="*/ 0 h 6533738"/>
              <a:gd name="connsiteX0" fmla="*/ 30318 w 12250454"/>
              <a:gd name="connsiteY0" fmla="*/ 0 h 6533738"/>
              <a:gd name="connsiteX1" fmla="*/ 12222318 w 12250454"/>
              <a:gd name="connsiteY1" fmla="*/ 0 h 6533738"/>
              <a:gd name="connsiteX2" fmla="*/ 12250454 w 12250454"/>
              <a:gd name="connsiteY2" fmla="*/ 5401995 h 6533738"/>
              <a:gd name="connsiteX3" fmla="*/ 11875315 w 12250454"/>
              <a:gd name="connsiteY3" fmla="*/ 5838090 h 6533738"/>
              <a:gd name="connsiteX4" fmla="*/ 10285666 w 12250454"/>
              <a:gd name="connsiteY4" fmla="*/ 4726744 h 6533738"/>
              <a:gd name="connsiteX5" fmla="*/ 8228822 w 12250454"/>
              <a:gd name="connsiteY5" fmla="*/ 4596433 h 6533738"/>
              <a:gd name="connsiteX6" fmla="*/ 6061656 w 12250454"/>
              <a:gd name="connsiteY6" fmla="*/ 5590303 h 6533738"/>
              <a:gd name="connsiteX7" fmla="*/ 2276214 w 12250454"/>
              <a:gd name="connsiteY7" fmla="*/ 6448927 h 6533738"/>
              <a:gd name="connsiteX8" fmla="*/ 158655 w 12250454"/>
              <a:gd name="connsiteY8" fmla="*/ 6336632 h 6533738"/>
              <a:gd name="connsiteX9" fmla="*/ 34268 w 12250454"/>
              <a:gd name="connsiteY9" fmla="*/ 4998720 h 6533738"/>
              <a:gd name="connsiteX10" fmla="*/ 30318 w 12250454"/>
              <a:gd name="connsiteY10" fmla="*/ 0 h 6533738"/>
              <a:gd name="connsiteX0" fmla="*/ 30318 w 12250454"/>
              <a:gd name="connsiteY0" fmla="*/ 0 h 6509507"/>
              <a:gd name="connsiteX1" fmla="*/ 12222318 w 12250454"/>
              <a:gd name="connsiteY1" fmla="*/ 0 h 6509507"/>
              <a:gd name="connsiteX2" fmla="*/ 12250454 w 12250454"/>
              <a:gd name="connsiteY2" fmla="*/ 5401995 h 6509507"/>
              <a:gd name="connsiteX3" fmla="*/ 11875315 w 12250454"/>
              <a:gd name="connsiteY3" fmla="*/ 5838090 h 6509507"/>
              <a:gd name="connsiteX4" fmla="*/ 10285666 w 12250454"/>
              <a:gd name="connsiteY4" fmla="*/ 4726744 h 6509507"/>
              <a:gd name="connsiteX5" fmla="*/ 8228822 w 12250454"/>
              <a:gd name="connsiteY5" fmla="*/ 4596433 h 6509507"/>
              <a:gd name="connsiteX6" fmla="*/ 6061656 w 12250454"/>
              <a:gd name="connsiteY6" fmla="*/ 5590303 h 6509507"/>
              <a:gd name="connsiteX7" fmla="*/ 2516845 w 12250454"/>
              <a:gd name="connsiteY7" fmla="*/ 6400801 h 6509507"/>
              <a:gd name="connsiteX8" fmla="*/ 158655 w 12250454"/>
              <a:gd name="connsiteY8" fmla="*/ 6336632 h 6509507"/>
              <a:gd name="connsiteX9" fmla="*/ 34268 w 12250454"/>
              <a:gd name="connsiteY9" fmla="*/ 4998720 h 6509507"/>
              <a:gd name="connsiteX10" fmla="*/ 30318 w 12250454"/>
              <a:gd name="connsiteY10" fmla="*/ 0 h 6509507"/>
              <a:gd name="connsiteX0" fmla="*/ 30318 w 12250454"/>
              <a:gd name="connsiteY0" fmla="*/ 0 h 6527057"/>
              <a:gd name="connsiteX1" fmla="*/ 12222318 w 12250454"/>
              <a:gd name="connsiteY1" fmla="*/ 0 h 6527057"/>
              <a:gd name="connsiteX2" fmla="*/ 12250454 w 12250454"/>
              <a:gd name="connsiteY2" fmla="*/ 5401995 h 6527057"/>
              <a:gd name="connsiteX3" fmla="*/ 11875315 w 12250454"/>
              <a:gd name="connsiteY3" fmla="*/ 5838090 h 6527057"/>
              <a:gd name="connsiteX4" fmla="*/ 10285666 w 12250454"/>
              <a:gd name="connsiteY4" fmla="*/ 4726744 h 6527057"/>
              <a:gd name="connsiteX5" fmla="*/ 8228822 w 12250454"/>
              <a:gd name="connsiteY5" fmla="*/ 4596433 h 6527057"/>
              <a:gd name="connsiteX6" fmla="*/ 6061656 w 12250454"/>
              <a:gd name="connsiteY6" fmla="*/ 5590303 h 6527057"/>
              <a:gd name="connsiteX7" fmla="*/ 2516845 w 12250454"/>
              <a:gd name="connsiteY7" fmla="*/ 6400801 h 6527057"/>
              <a:gd name="connsiteX8" fmla="*/ 158655 w 12250454"/>
              <a:gd name="connsiteY8" fmla="*/ 6336632 h 6527057"/>
              <a:gd name="connsiteX9" fmla="*/ 34268 w 12250454"/>
              <a:gd name="connsiteY9" fmla="*/ 4998720 h 6527057"/>
              <a:gd name="connsiteX10" fmla="*/ 30318 w 12250454"/>
              <a:gd name="connsiteY10" fmla="*/ 0 h 6527057"/>
              <a:gd name="connsiteX0" fmla="*/ 0 w 12220136"/>
              <a:gd name="connsiteY0" fmla="*/ 0 h 6527057"/>
              <a:gd name="connsiteX1" fmla="*/ 12192000 w 12220136"/>
              <a:gd name="connsiteY1" fmla="*/ 0 h 6527057"/>
              <a:gd name="connsiteX2" fmla="*/ 12220136 w 12220136"/>
              <a:gd name="connsiteY2" fmla="*/ 5401995 h 6527057"/>
              <a:gd name="connsiteX3" fmla="*/ 11844997 w 12220136"/>
              <a:gd name="connsiteY3" fmla="*/ 5838090 h 6527057"/>
              <a:gd name="connsiteX4" fmla="*/ 10255348 w 12220136"/>
              <a:gd name="connsiteY4" fmla="*/ 4726744 h 6527057"/>
              <a:gd name="connsiteX5" fmla="*/ 8198504 w 12220136"/>
              <a:gd name="connsiteY5" fmla="*/ 4596433 h 6527057"/>
              <a:gd name="connsiteX6" fmla="*/ 6031338 w 12220136"/>
              <a:gd name="connsiteY6" fmla="*/ 5590303 h 6527057"/>
              <a:gd name="connsiteX7" fmla="*/ 2486527 w 12220136"/>
              <a:gd name="connsiteY7" fmla="*/ 6400801 h 6527057"/>
              <a:gd name="connsiteX8" fmla="*/ 128337 w 12220136"/>
              <a:gd name="connsiteY8" fmla="*/ 6336632 h 6527057"/>
              <a:gd name="connsiteX9" fmla="*/ 3950 w 12220136"/>
              <a:gd name="connsiteY9" fmla="*/ 4998720 h 6527057"/>
              <a:gd name="connsiteX10" fmla="*/ 0 w 12220136"/>
              <a:gd name="connsiteY10" fmla="*/ 0 h 6527057"/>
              <a:gd name="connsiteX0" fmla="*/ 0 w 12220136"/>
              <a:gd name="connsiteY0" fmla="*/ 0 h 6527057"/>
              <a:gd name="connsiteX1" fmla="*/ 12192000 w 12220136"/>
              <a:gd name="connsiteY1" fmla="*/ 0 h 6527057"/>
              <a:gd name="connsiteX2" fmla="*/ 12220136 w 12220136"/>
              <a:gd name="connsiteY2" fmla="*/ 5401995 h 6527057"/>
              <a:gd name="connsiteX3" fmla="*/ 11844997 w 12220136"/>
              <a:gd name="connsiteY3" fmla="*/ 5838090 h 6527057"/>
              <a:gd name="connsiteX4" fmla="*/ 10255348 w 12220136"/>
              <a:gd name="connsiteY4" fmla="*/ 4726744 h 6527057"/>
              <a:gd name="connsiteX5" fmla="*/ 8198504 w 12220136"/>
              <a:gd name="connsiteY5" fmla="*/ 4596433 h 6527057"/>
              <a:gd name="connsiteX6" fmla="*/ 6031338 w 12220136"/>
              <a:gd name="connsiteY6" fmla="*/ 5590303 h 6527057"/>
              <a:gd name="connsiteX7" fmla="*/ 2486527 w 12220136"/>
              <a:gd name="connsiteY7" fmla="*/ 6400801 h 6527057"/>
              <a:gd name="connsiteX8" fmla="*/ 128337 w 12220136"/>
              <a:gd name="connsiteY8" fmla="*/ 6336632 h 6527057"/>
              <a:gd name="connsiteX9" fmla="*/ 3950 w 12220136"/>
              <a:gd name="connsiteY9" fmla="*/ 4998720 h 6527057"/>
              <a:gd name="connsiteX10" fmla="*/ 0 w 12220136"/>
              <a:gd name="connsiteY10" fmla="*/ 0 h 6527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20136" h="6527057">
                <a:moveTo>
                  <a:pt x="0" y="0"/>
                </a:moveTo>
                <a:lnTo>
                  <a:pt x="12192000" y="0"/>
                </a:lnTo>
                <a:lnTo>
                  <a:pt x="12220136" y="5401995"/>
                </a:lnTo>
                <a:cubicBezTo>
                  <a:pt x="12188093" y="6468795"/>
                  <a:pt x="12123225" y="6119444"/>
                  <a:pt x="11844997" y="5838090"/>
                </a:cubicBezTo>
                <a:cubicBezTo>
                  <a:pt x="11566769" y="5556736"/>
                  <a:pt x="10951698" y="5012787"/>
                  <a:pt x="10255348" y="4726744"/>
                </a:cubicBezTo>
                <a:cubicBezTo>
                  <a:pt x="9558998" y="4454769"/>
                  <a:pt x="9192498" y="4418858"/>
                  <a:pt x="8198504" y="4596433"/>
                </a:cubicBezTo>
                <a:cubicBezTo>
                  <a:pt x="7497505" y="4777996"/>
                  <a:pt x="6828590" y="5152065"/>
                  <a:pt x="6031338" y="5590303"/>
                </a:cubicBezTo>
                <a:cubicBezTo>
                  <a:pt x="5082015" y="5623662"/>
                  <a:pt x="4290523" y="5961987"/>
                  <a:pt x="2486527" y="6400801"/>
                </a:cubicBezTo>
                <a:cubicBezTo>
                  <a:pt x="1604294" y="6549252"/>
                  <a:pt x="723910" y="6610417"/>
                  <a:pt x="128337" y="6336632"/>
                </a:cubicBezTo>
                <a:cubicBezTo>
                  <a:pt x="-98268" y="6062846"/>
                  <a:pt x="65445" y="6020067"/>
                  <a:pt x="3950" y="4998720"/>
                </a:cubicBezTo>
                <a:cubicBezTo>
                  <a:pt x="2633" y="3332480"/>
                  <a:pt x="1317" y="1666240"/>
                  <a:pt x="0" y="0"/>
                </a:cubicBezTo>
                <a:close/>
              </a:path>
            </a:pathLst>
          </a:custGeom>
          <a:pattFill prst="pct5">
            <a:fgClr>
              <a:schemeClr val="tx1">
                <a:lumMod val="50000"/>
                <a:lumOff val="50000"/>
              </a:schemeClr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1">
            <a:extLst>
              <a:ext uri="{FF2B5EF4-FFF2-40B4-BE49-F238E27FC236}">
                <a16:creationId xmlns:a16="http://schemas.microsoft.com/office/drawing/2014/main" id="{C8321C93-70B6-A86A-573F-180AD6167645}"/>
              </a:ext>
            </a:extLst>
          </p:cNvPr>
          <p:cNvSpPr txBox="1"/>
          <p:nvPr/>
        </p:nvSpPr>
        <p:spPr>
          <a:xfrm>
            <a:off x="4374334" y="616225"/>
            <a:ext cx="3482544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思源黑体 CN Medium" panose="020B0600000000000000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4" name="组合 2">
            <a:extLst>
              <a:ext uri="{FF2B5EF4-FFF2-40B4-BE49-F238E27FC236}">
                <a16:creationId xmlns:a16="http://schemas.microsoft.com/office/drawing/2014/main" id="{42C3CCAD-6684-D4DC-5615-E621C515EFBF}"/>
              </a:ext>
            </a:extLst>
          </p:cNvPr>
          <p:cNvGrpSpPr/>
          <p:nvPr/>
        </p:nvGrpSpPr>
        <p:grpSpPr>
          <a:xfrm>
            <a:off x="2460177" y="2749826"/>
            <a:ext cx="1755106" cy="1826267"/>
            <a:chOff x="1626075" y="2532600"/>
            <a:chExt cx="1755106" cy="1826267"/>
          </a:xfrm>
        </p:grpSpPr>
        <p:sp>
          <p:nvSpPr>
            <p:cNvPr id="5" name="椭圆 3">
              <a:extLst>
                <a:ext uri="{FF2B5EF4-FFF2-40B4-BE49-F238E27FC236}">
                  <a16:creationId xmlns:a16="http://schemas.microsoft.com/office/drawing/2014/main" id="{90A164B4-EFFA-C01B-AE47-FA1DB4C6D36E}"/>
                </a:ext>
              </a:extLst>
            </p:cNvPr>
            <p:cNvSpPr/>
            <p:nvPr/>
          </p:nvSpPr>
          <p:spPr>
            <a:xfrm>
              <a:off x="2200971" y="3226108"/>
              <a:ext cx="605314" cy="605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9" name="文本框 7">
              <a:extLst>
                <a:ext uri="{FF2B5EF4-FFF2-40B4-BE49-F238E27FC236}">
                  <a16:creationId xmlns:a16="http://schemas.microsoft.com/office/drawing/2014/main" id="{9A4214EF-52DC-B543-FF57-596C36DBD6A5}"/>
                </a:ext>
              </a:extLst>
            </p:cNvPr>
            <p:cNvSpPr txBox="1"/>
            <p:nvPr/>
          </p:nvSpPr>
          <p:spPr>
            <a:xfrm>
              <a:off x="1626075" y="4020313"/>
              <a:ext cx="1755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Introduction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8" name="文本框 6">
              <a:extLst>
                <a:ext uri="{FF2B5EF4-FFF2-40B4-BE49-F238E27FC236}">
                  <a16:creationId xmlns:a16="http://schemas.microsoft.com/office/drawing/2014/main" id="{BE90A1AB-1DB5-A108-7B57-1C5E352948B1}"/>
                </a:ext>
              </a:extLst>
            </p:cNvPr>
            <p:cNvSpPr txBox="1"/>
            <p:nvPr/>
          </p:nvSpPr>
          <p:spPr>
            <a:xfrm>
              <a:off x="1940206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C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01</a:t>
              </a:r>
              <a:endParaRPr lang="zh-CN" altLang="en-US" sz="32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11" name="组合 9">
            <a:extLst>
              <a:ext uri="{FF2B5EF4-FFF2-40B4-BE49-F238E27FC236}">
                <a16:creationId xmlns:a16="http://schemas.microsoft.com/office/drawing/2014/main" id="{3686FBA9-B435-D657-A3E5-3C19455CFD5F}"/>
              </a:ext>
            </a:extLst>
          </p:cNvPr>
          <p:cNvGrpSpPr/>
          <p:nvPr/>
        </p:nvGrpSpPr>
        <p:grpSpPr>
          <a:xfrm>
            <a:off x="4588866" y="2749826"/>
            <a:ext cx="1755106" cy="1826267"/>
            <a:chOff x="4020989" y="2532600"/>
            <a:chExt cx="1755106" cy="1826267"/>
          </a:xfrm>
        </p:grpSpPr>
        <p:sp>
          <p:nvSpPr>
            <p:cNvPr id="17" name="椭圆 15">
              <a:extLst>
                <a:ext uri="{FF2B5EF4-FFF2-40B4-BE49-F238E27FC236}">
                  <a16:creationId xmlns:a16="http://schemas.microsoft.com/office/drawing/2014/main" id="{7B478B97-458D-D0F5-5582-C232128C0700}"/>
                </a:ext>
              </a:extLst>
            </p:cNvPr>
            <p:cNvSpPr/>
            <p:nvPr/>
          </p:nvSpPr>
          <p:spPr>
            <a:xfrm>
              <a:off x="4595885" y="3226108"/>
              <a:ext cx="605314" cy="605314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5" name="文本框 13">
              <a:extLst>
                <a:ext uri="{FF2B5EF4-FFF2-40B4-BE49-F238E27FC236}">
                  <a16:creationId xmlns:a16="http://schemas.microsoft.com/office/drawing/2014/main" id="{32E36B6E-BD5B-DEC6-6AF3-42622629AFBE}"/>
                </a:ext>
              </a:extLst>
            </p:cNvPr>
            <p:cNvSpPr txBox="1"/>
            <p:nvPr/>
          </p:nvSpPr>
          <p:spPr>
            <a:xfrm>
              <a:off x="4020989" y="4020313"/>
              <a:ext cx="1755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Entity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4" name="文本框 12">
              <a:extLst>
                <a:ext uri="{FF2B5EF4-FFF2-40B4-BE49-F238E27FC236}">
                  <a16:creationId xmlns:a16="http://schemas.microsoft.com/office/drawing/2014/main" id="{C0B7CB36-A0B4-6737-0131-7E5040E64411}"/>
                </a:ext>
              </a:extLst>
            </p:cNvPr>
            <p:cNvSpPr txBox="1"/>
            <p:nvPr/>
          </p:nvSpPr>
          <p:spPr>
            <a:xfrm>
              <a:off x="4335120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2F5597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02</a:t>
              </a:r>
              <a:endParaRPr lang="zh-CN" altLang="en-US" sz="3200" b="1" dirty="0">
                <a:solidFill>
                  <a:srgbClr val="2F559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26" name="直接连接符 24">
            <a:extLst>
              <a:ext uri="{FF2B5EF4-FFF2-40B4-BE49-F238E27FC236}">
                <a16:creationId xmlns:a16="http://schemas.microsoft.com/office/drawing/2014/main" id="{8D5CA0C6-CFD5-9EEC-164E-96E4A0A541BA}"/>
              </a:ext>
            </a:extLst>
          </p:cNvPr>
          <p:cNvCxnSpPr/>
          <p:nvPr/>
        </p:nvCxnSpPr>
        <p:spPr>
          <a:xfrm>
            <a:off x="3701085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5">
            <a:extLst>
              <a:ext uri="{FF2B5EF4-FFF2-40B4-BE49-F238E27FC236}">
                <a16:creationId xmlns:a16="http://schemas.microsoft.com/office/drawing/2014/main" id="{A6C17A41-2742-1491-77B6-BCDF2AF63EAE}"/>
              </a:ext>
            </a:extLst>
          </p:cNvPr>
          <p:cNvCxnSpPr/>
          <p:nvPr/>
        </p:nvCxnSpPr>
        <p:spPr>
          <a:xfrm>
            <a:off x="8794228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6">
            <a:extLst>
              <a:ext uri="{FF2B5EF4-FFF2-40B4-BE49-F238E27FC236}">
                <a16:creationId xmlns:a16="http://schemas.microsoft.com/office/drawing/2014/main" id="{C56D75DF-D212-DA63-9F13-959908997AC6}"/>
              </a:ext>
            </a:extLst>
          </p:cNvPr>
          <p:cNvCxnSpPr/>
          <p:nvPr/>
        </p:nvCxnSpPr>
        <p:spPr>
          <a:xfrm>
            <a:off x="8490913" y="2581722"/>
            <a:ext cx="0" cy="23061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8">
            <a:extLst>
              <a:ext uri="{FF2B5EF4-FFF2-40B4-BE49-F238E27FC236}">
                <a16:creationId xmlns:a16="http://schemas.microsoft.com/office/drawing/2014/main" id="{BF2B0EBD-24BC-1288-CE15-B58364945139}"/>
              </a:ext>
            </a:extLst>
          </p:cNvPr>
          <p:cNvGrpSpPr/>
          <p:nvPr/>
        </p:nvGrpSpPr>
        <p:grpSpPr>
          <a:xfrm>
            <a:off x="6674015" y="2749826"/>
            <a:ext cx="1755106" cy="1826267"/>
            <a:chOff x="6415903" y="2532600"/>
            <a:chExt cx="1755106" cy="1826267"/>
          </a:xfrm>
        </p:grpSpPr>
        <p:sp>
          <p:nvSpPr>
            <p:cNvPr id="32" name="椭圆 30">
              <a:extLst>
                <a:ext uri="{FF2B5EF4-FFF2-40B4-BE49-F238E27FC236}">
                  <a16:creationId xmlns:a16="http://schemas.microsoft.com/office/drawing/2014/main" id="{D73549FA-3B31-F53C-9C86-A2D9A88AF373}"/>
                </a:ext>
              </a:extLst>
            </p:cNvPr>
            <p:cNvSpPr/>
            <p:nvPr/>
          </p:nvSpPr>
          <p:spPr>
            <a:xfrm>
              <a:off x="6990799" y="3226108"/>
              <a:ext cx="605314" cy="605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5" name="文本框 33">
              <a:extLst>
                <a:ext uri="{FF2B5EF4-FFF2-40B4-BE49-F238E27FC236}">
                  <a16:creationId xmlns:a16="http://schemas.microsoft.com/office/drawing/2014/main" id="{06BDA771-6D3C-407B-6D02-0FA7BEF023D4}"/>
                </a:ext>
              </a:extLst>
            </p:cNvPr>
            <p:cNvSpPr txBox="1"/>
            <p:nvPr/>
          </p:nvSpPr>
          <p:spPr>
            <a:xfrm>
              <a:off x="6415903" y="4020313"/>
              <a:ext cx="1755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Attribute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34" name="文本框 32">
              <a:extLst>
                <a:ext uri="{FF2B5EF4-FFF2-40B4-BE49-F238E27FC236}">
                  <a16:creationId xmlns:a16="http://schemas.microsoft.com/office/drawing/2014/main" id="{FCAFE942-C96E-AACF-11A6-4474D30DE349}"/>
                </a:ext>
              </a:extLst>
            </p:cNvPr>
            <p:cNvSpPr txBox="1"/>
            <p:nvPr/>
          </p:nvSpPr>
          <p:spPr>
            <a:xfrm>
              <a:off x="6730034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C0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03</a:t>
              </a:r>
              <a:endParaRPr lang="zh-CN" altLang="en-US" sz="3200" b="1" dirty="0">
                <a:solidFill>
                  <a:srgbClr val="C0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6" name="组合 9">
            <a:extLst>
              <a:ext uri="{FF2B5EF4-FFF2-40B4-BE49-F238E27FC236}">
                <a16:creationId xmlns:a16="http://schemas.microsoft.com/office/drawing/2014/main" id="{31434EED-3390-0170-4C3D-429F77249C20}"/>
              </a:ext>
            </a:extLst>
          </p:cNvPr>
          <p:cNvGrpSpPr/>
          <p:nvPr/>
        </p:nvGrpSpPr>
        <p:grpSpPr>
          <a:xfrm>
            <a:off x="8820956" y="2749826"/>
            <a:ext cx="1755106" cy="1826267"/>
            <a:chOff x="4020989" y="2532600"/>
            <a:chExt cx="1755106" cy="1826267"/>
          </a:xfrm>
        </p:grpSpPr>
        <p:sp>
          <p:nvSpPr>
            <p:cNvPr id="7" name="椭圆 15">
              <a:extLst>
                <a:ext uri="{FF2B5EF4-FFF2-40B4-BE49-F238E27FC236}">
                  <a16:creationId xmlns:a16="http://schemas.microsoft.com/office/drawing/2014/main" id="{9031174C-B915-C06F-1B50-C38F60FB50AA}"/>
                </a:ext>
              </a:extLst>
            </p:cNvPr>
            <p:cNvSpPr/>
            <p:nvPr/>
          </p:nvSpPr>
          <p:spPr>
            <a:xfrm>
              <a:off x="4595885" y="3226108"/>
              <a:ext cx="605314" cy="605314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0" name="文本框 13">
              <a:extLst>
                <a:ext uri="{FF2B5EF4-FFF2-40B4-BE49-F238E27FC236}">
                  <a16:creationId xmlns:a16="http://schemas.microsoft.com/office/drawing/2014/main" id="{5C9A3B30-349E-BF67-E651-F4DDA8499D49}"/>
                </a:ext>
              </a:extLst>
            </p:cNvPr>
            <p:cNvSpPr txBox="1"/>
            <p:nvPr/>
          </p:nvSpPr>
          <p:spPr>
            <a:xfrm>
              <a:off x="4020989" y="4020313"/>
              <a:ext cx="17551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ERD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2" name="文本框 12">
              <a:extLst>
                <a:ext uri="{FF2B5EF4-FFF2-40B4-BE49-F238E27FC236}">
                  <a16:creationId xmlns:a16="http://schemas.microsoft.com/office/drawing/2014/main" id="{D26F6672-15E7-F72B-9304-3EA937A9898F}"/>
                </a:ext>
              </a:extLst>
            </p:cNvPr>
            <p:cNvSpPr txBox="1"/>
            <p:nvPr/>
          </p:nvSpPr>
          <p:spPr>
            <a:xfrm>
              <a:off x="4335120" y="2532600"/>
              <a:ext cx="112684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3200" b="1" dirty="0">
                  <a:solidFill>
                    <a:srgbClr val="2F5597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04</a:t>
              </a:r>
              <a:endParaRPr lang="zh-CN" altLang="en-US" sz="3200" b="1" dirty="0">
                <a:solidFill>
                  <a:srgbClr val="2F5597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760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-14068" y="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78051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1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75947" y="1747427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Introduction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5682E60-F13A-D8B0-83E2-6B464E3ECDA9}"/>
              </a:ext>
            </a:extLst>
          </p:cNvPr>
          <p:cNvSpPr/>
          <p:nvPr/>
        </p:nvSpPr>
        <p:spPr>
          <a:xfrm>
            <a:off x="5145163" y="3112079"/>
            <a:ext cx="6276954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This Project is for Transportation Management System we will Create an ERD(Entity Relationship Diagram) for a Bus transportation management system 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814588" y="4512566"/>
            <a:ext cx="1306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ONE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8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-14068" y="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9728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2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75947" y="1143000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Entities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5682E60-F13A-D8B0-83E2-6B464E3ECDA9}"/>
              </a:ext>
            </a:extLst>
          </p:cNvPr>
          <p:cNvSpPr/>
          <p:nvPr/>
        </p:nvSpPr>
        <p:spPr>
          <a:xfrm>
            <a:off x="5145163" y="2042865"/>
            <a:ext cx="6276954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We have these below entities in our database: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742132" y="4512566"/>
            <a:ext cx="145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TWO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831AF07-7C10-52DD-9278-A3EC8AADD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522275"/>
              </p:ext>
            </p:extLst>
          </p:nvPr>
        </p:nvGraphicFramePr>
        <p:xfrm>
          <a:off x="5681272" y="2849395"/>
          <a:ext cx="5645967" cy="2676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0321">
                  <a:extLst>
                    <a:ext uri="{9D8B030D-6E8A-4147-A177-3AD203B41FA5}">
                      <a16:colId xmlns:a16="http://schemas.microsoft.com/office/drawing/2014/main" val="431407387"/>
                    </a:ext>
                  </a:extLst>
                </a:gridCol>
                <a:gridCol w="2825646">
                  <a:extLst>
                    <a:ext uri="{9D8B030D-6E8A-4147-A177-3AD203B41FA5}">
                      <a16:colId xmlns:a16="http://schemas.microsoft.com/office/drawing/2014/main" val="930215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User Login 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Bus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72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Company/Central Agency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Ticket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12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Agency 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Customer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490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Staff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Goods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098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8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Drivers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思源黑体 CN Medium" panose="020B0600000000000000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8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47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-14068" y="1499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9728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3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04095" y="1143000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Attributes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7" name="矩形 5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5682E60-F13A-D8B0-83E2-6B464E3ECDA9}"/>
              </a:ext>
            </a:extLst>
          </p:cNvPr>
          <p:cNvSpPr/>
          <p:nvPr/>
        </p:nvSpPr>
        <p:spPr>
          <a:xfrm>
            <a:off x="5073311" y="2191817"/>
            <a:ext cx="6276954" cy="498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思源黑体 CN Medium" panose="020B0600000000000000" pitchFamily="34" charset="-122"/>
                <a:cs typeface="Times New Roman" panose="02020603050405020304" pitchFamily="18" charset="0"/>
              </a:rPr>
              <a:t>And all attributes of Entities are below:</a:t>
            </a: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656403" y="4512566"/>
            <a:ext cx="162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9A1266-806F-184A-B1EF-B0352212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638337"/>
              </p:ext>
            </p:extLst>
          </p:nvPr>
        </p:nvGraphicFramePr>
        <p:xfrm>
          <a:off x="4611872" y="2667740"/>
          <a:ext cx="2774712" cy="2580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74712">
                  <a:extLst>
                    <a:ext uri="{9D8B030D-6E8A-4147-A177-3AD203B41FA5}">
                      <a16:colId xmlns:a16="http://schemas.microsoft.com/office/drawing/2014/main" val="1160352474"/>
                    </a:ext>
                  </a:extLst>
                </a:gridCol>
              </a:tblGrid>
              <a:tr h="694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User Login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346962"/>
                  </a:ext>
                </a:extLst>
              </a:tr>
              <a:tr h="62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 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810020"/>
                  </a:ext>
                </a:extLst>
              </a:tr>
              <a:tr h="62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password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502697"/>
                  </a:ext>
                </a:extLst>
              </a:tr>
              <a:tr h="62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User type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10491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022AE0-9BB8-8404-AAF1-CA4148834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65643"/>
              </p:ext>
            </p:extLst>
          </p:nvPr>
        </p:nvGraphicFramePr>
        <p:xfrm>
          <a:off x="7386584" y="2760560"/>
          <a:ext cx="2821690" cy="241164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21690">
                  <a:extLst>
                    <a:ext uri="{9D8B030D-6E8A-4147-A177-3AD203B41FA5}">
                      <a16:colId xmlns:a16="http://schemas.microsoft.com/office/drawing/2014/main" val="1832390299"/>
                    </a:ext>
                  </a:extLst>
                </a:gridCol>
              </a:tblGrid>
              <a:tr h="6290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Company/Central Agency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0020242"/>
                  </a:ext>
                </a:extLst>
              </a:tr>
              <a:tr h="55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8399815"/>
                  </a:ext>
                </a:extLst>
              </a:tr>
              <a:tr h="55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Address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1259186"/>
                  </a:ext>
                </a:extLst>
              </a:tr>
              <a:tr h="55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Description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483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99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-14068" y="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9728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3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04095" y="1143000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Attributes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656403" y="4512566"/>
            <a:ext cx="162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9A1266-806F-184A-B1EF-B03522125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511616"/>
              </p:ext>
            </p:extLst>
          </p:nvPr>
        </p:nvGraphicFramePr>
        <p:xfrm>
          <a:off x="4464029" y="2116741"/>
          <a:ext cx="2953062" cy="2580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953062">
                  <a:extLst>
                    <a:ext uri="{9D8B030D-6E8A-4147-A177-3AD203B41FA5}">
                      <a16:colId xmlns:a16="http://schemas.microsoft.com/office/drawing/2014/main" val="1160352474"/>
                    </a:ext>
                  </a:extLst>
                </a:gridCol>
              </a:tblGrid>
              <a:tr h="6947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Agency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8346962"/>
                  </a:ext>
                </a:extLst>
              </a:tr>
              <a:tr h="62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810020"/>
                  </a:ext>
                </a:extLst>
              </a:tr>
              <a:tr h="62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address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3502697"/>
                  </a:ext>
                </a:extLst>
              </a:tr>
              <a:tr h="6285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510491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2D1241-39FC-CC42-548B-54BBC940A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258289"/>
              </p:ext>
            </p:extLst>
          </p:nvPr>
        </p:nvGraphicFramePr>
        <p:xfrm>
          <a:off x="7803603" y="2228656"/>
          <a:ext cx="2225550" cy="265238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5550">
                  <a:extLst>
                    <a:ext uri="{9D8B030D-6E8A-4147-A177-3AD203B41FA5}">
                      <a16:colId xmlns:a16="http://schemas.microsoft.com/office/drawing/2014/main" val="2530733049"/>
                    </a:ext>
                  </a:extLst>
                </a:gridCol>
              </a:tblGrid>
              <a:tr h="4801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Aptos Narrow"/>
                        </a:rPr>
                        <a:t>personnel/staff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1336935"/>
                  </a:ext>
                </a:extLst>
              </a:tr>
              <a:tr h="434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91878550"/>
                  </a:ext>
                </a:extLst>
              </a:tr>
              <a:tr h="434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/>
                        </a:rPr>
                        <a:t>NIC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4469543"/>
                  </a:ext>
                </a:extLst>
              </a:tr>
              <a:tr h="434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  <a:latin typeface="Aptos Narrow"/>
                        </a:rPr>
                        <a:t>Phone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65085"/>
                  </a:ext>
                </a:extLst>
              </a:tr>
              <a:tr h="434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/>
                        </a:rPr>
                        <a:t>Job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8507427"/>
                  </a:ext>
                </a:extLst>
              </a:tr>
              <a:tr h="43444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  <a:latin typeface="Aptos Narrow"/>
                        </a:rPr>
                        <a:t>Salary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236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22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-14068" y="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9728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3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04095" y="1143000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Attributes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656403" y="4512566"/>
            <a:ext cx="162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B0F4AB-E008-0636-A292-8FA86E5D7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360191"/>
              </p:ext>
            </p:extLst>
          </p:nvPr>
        </p:nvGraphicFramePr>
        <p:xfrm>
          <a:off x="5022965" y="2246963"/>
          <a:ext cx="2146069" cy="28384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46069">
                  <a:extLst>
                    <a:ext uri="{9D8B030D-6E8A-4147-A177-3AD203B41FA5}">
                      <a16:colId xmlns:a16="http://schemas.microsoft.com/office/drawing/2014/main" val="189097392"/>
                    </a:ext>
                  </a:extLst>
                </a:gridCol>
              </a:tblGrid>
              <a:tr h="5372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Drivers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219397"/>
                  </a:ext>
                </a:extLst>
              </a:tr>
              <a:tr h="486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name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3094103"/>
                  </a:ext>
                </a:extLst>
              </a:tr>
              <a:tr h="486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License-number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48992"/>
                  </a:ext>
                </a:extLst>
              </a:tr>
              <a:tr h="486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Address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0015397"/>
                  </a:ext>
                </a:extLst>
              </a:tr>
              <a:tr h="48609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Phone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8824618"/>
                  </a:ext>
                </a:extLst>
              </a:tr>
              <a:tr h="356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NIC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333729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ADCAB8-0920-842F-7B01-64BC6D591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42444"/>
              </p:ext>
            </p:extLst>
          </p:nvPr>
        </p:nvGraphicFramePr>
        <p:xfrm>
          <a:off x="7986875" y="2246963"/>
          <a:ext cx="2548722" cy="368976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48722">
                  <a:extLst>
                    <a:ext uri="{9D8B030D-6E8A-4147-A177-3AD203B41FA5}">
                      <a16:colId xmlns:a16="http://schemas.microsoft.com/office/drawing/2014/main" val="2271621363"/>
                    </a:ext>
                  </a:extLst>
                </a:gridCol>
              </a:tblGrid>
              <a:tr h="4955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Bus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1666595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Bus-type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5944938"/>
                  </a:ext>
                </a:extLst>
              </a:tr>
              <a:tr h="5043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regestretion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931068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Bus-brand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7667265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model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1889921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total number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0063323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Bus-rotation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9108023"/>
                  </a:ext>
                </a:extLst>
              </a:tr>
              <a:tr h="44831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owner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65694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49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922" y="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9728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3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04095" y="1143000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Attributes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656403" y="4512566"/>
            <a:ext cx="162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7761E5-AA29-04B3-3B6F-46A9247EB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761859"/>
              </p:ext>
            </p:extLst>
          </p:nvPr>
        </p:nvGraphicFramePr>
        <p:xfrm>
          <a:off x="7914805" y="2283116"/>
          <a:ext cx="2263515" cy="260544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63515">
                  <a:extLst>
                    <a:ext uri="{9D8B030D-6E8A-4147-A177-3AD203B41FA5}">
                      <a16:colId xmlns:a16="http://schemas.microsoft.com/office/drawing/2014/main" val="2158355244"/>
                    </a:ext>
                  </a:extLst>
                </a:gridCol>
              </a:tblGrid>
              <a:tr h="4791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 (Body)"/>
                        </a:rPr>
                        <a:t>Passenger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2921735"/>
                  </a:ext>
                </a:extLst>
              </a:tr>
              <a:tr h="433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8204949"/>
                  </a:ext>
                </a:extLst>
              </a:tr>
              <a:tr h="433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name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5300866"/>
                  </a:ext>
                </a:extLst>
              </a:tr>
              <a:tr h="8258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Numbers of tickets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028167"/>
                  </a:ext>
                </a:extLst>
              </a:tr>
              <a:tr h="4334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mobile number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7012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8A2F990-5584-9E05-11E2-B193122B4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06072"/>
              </p:ext>
            </p:extLst>
          </p:nvPr>
        </p:nvGraphicFramePr>
        <p:xfrm>
          <a:off x="5360338" y="2283116"/>
          <a:ext cx="2353456" cy="45125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53456">
                  <a:extLst>
                    <a:ext uri="{9D8B030D-6E8A-4147-A177-3AD203B41FA5}">
                      <a16:colId xmlns:a16="http://schemas.microsoft.com/office/drawing/2014/main" val="623590486"/>
                    </a:ext>
                  </a:extLst>
                </a:gridCol>
              </a:tblGrid>
              <a:tr h="4491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Ticket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04762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Passenger</a:t>
                      </a:r>
                      <a:r>
                        <a:rPr lang="en-US" sz="2000" u="none" strike="noStrike" dirty="0">
                          <a:effectLst/>
                        </a:rPr>
                        <a:t> name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3910513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number of persons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3038374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748028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Bus-NO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0377893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type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9963994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price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594291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seat NO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8890421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date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9841540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from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312027"/>
                  </a:ext>
                </a:extLst>
              </a:tr>
              <a:tr h="4063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361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7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6478AE-30B7-B53D-95F4-2DE9ACEC2B50}"/>
              </a:ext>
            </a:extLst>
          </p:cNvPr>
          <p:cNvSpPr/>
          <p:nvPr/>
        </p:nvSpPr>
        <p:spPr>
          <a:xfrm>
            <a:off x="-14068" y="0"/>
            <a:ext cx="12206068" cy="7687994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36 h 6858036"/>
              <a:gd name="connsiteX1" fmla="*/ 1139483 w 12192000"/>
              <a:gd name="connsiteY1" fmla="*/ 1758498 h 6858036"/>
              <a:gd name="connsiteX2" fmla="*/ 12192000 w 12192000"/>
              <a:gd name="connsiteY2" fmla="*/ 36 h 6858036"/>
              <a:gd name="connsiteX3" fmla="*/ 12192000 w 12192000"/>
              <a:gd name="connsiteY3" fmla="*/ 6858036 h 6858036"/>
              <a:gd name="connsiteX4" fmla="*/ 0 w 12192000"/>
              <a:gd name="connsiteY4" fmla="*/ 6858036 h 6858036"/>
              <a:gd name="connsiteX5" fmla="*/ 0 w 12192000"/>
              <a:gd name="connsiteY5" fmla="*/ 36 h 6858036"/>
              <a:gd name="connsiteX0" fmla="*/ 0 w 12192000"/>
              <a:gd name="connsiteY0" fmla="*/ 520666 h 7378666"/>
              <a:gd name="connsiteX1" fmla="*/ 1139483 w 12192000"/>
              <a:gd name="connsiteY1" fmla="*/ 2279128 h 7378666"/>
              <a:gd name="connsiteX2" fmla="*/ 9073662 w 12192000"/>
              <a:gd name="connsiteY2" fmla="*/ 576937 h 7378666"/>
              <a:gd name="connsiteX3" fmla="*/ 12192000 w 12192000"/>
              <a:gd name="connsiteY3" fmla="*/ 520666 h 7378666"/>
              <a:gd name="connsiteX4" fmla="*/ 12192000 w 12192000"/>
              <a:gd name="connsiteY4" fmla="*/ 7378666 h 7378666"/>
              <a:gd name="connsiteX5" fmla="*/ 0 w 12192000"/>
              <a:gd name="connsiteY5" fmla="*/ 7378666 h 7378666"/>
              <a:gd name="connsiteX6" fmla="*/ 0 w 12192000"/>
              <a:gd name="connsiteY6" fmla="*/ 520666 h 7378666"/>
              <a:gd name="connsiteX0" fmla="*/ 0 w 12192000"/>
              <a:gd name="connsiteY0" fmla="*/ 68585 h 6926585"/>
              <a:gd name="connsiteX1" fmla="*/ 1139483 w 12192000"/>
              <a:gd name="connsiteY1" fmla="*/ 1827047 h 6926585"/>
              <a:gd name="connsiteX2" fmla="*/ 9073662 w 12192000"/>
              <a:gd name="connsiteY2" fmla="*/ 124856 h 6926585"/>
              <a:gd name="connsiteX3" fmla="*/ 12192000 w 12192000"/>
              <a:gd name="connsiteY3" fmla="*/ 68585 h 6926585"/>
              <a:gd name="connsiteX4" fmla="*/ 12192000 w 12192000"/>
              <a:gd name="connsiteY4" fmla="*/ 6926585 h 6926585"/>
              <a:gd name="connsiteX5" fmla="*/ 0 w 12192000"/>
              <a:gd name="connsiteY5" fmla="*/ 6926585 h 6926585"/>
              <a:gd name="connsiteX6" fmla="*/ 0 w 12192000"/>
              <a:gd name="connsiteY6" fmla="*/ 68585 h 6926585"/>
              <a:gd name="connsiteX0" fmla="*/ 0 w 12192000"/>
              <a:gd name="connsiteY0" fmla="*/ 37 h 6858037"/>
              <a:gd name="connsiteX1" fmla="*/ 1139483 w 12192000"/>
              <a:gd name="connsiteY1" fmla="*/ 1758499 h 6858037"/>
              <a:gd name="connsiteX2" fmla="*/ 9073662 w 12192000"/>
              <a:gd name="connsiteY2" fmla="*/ 56308 h 6858037"/>
              <a:gd name="connsiteX3" fmla="*/ 12192000 w 12192000"/>
              <a:gd name="connsiteY3" fmla="*/ 37 h 6858037"/>
              <a:gd name="connsiteX4" fmla="*/ 12192000 w 12192000"/>
              <a:gd name="connsiteY4" fmla="*/ 6858037 h 6858037"/>
              <a:gd name="connsiteX5" fmla="*/ 0 w 12192000"/>
              <a:gd name="connsiteY5" fmla="*/ 6858037 h 6858037"/>
              <a:gd name="connsiteX6" fmla="*/ 0 w 12192000"/>
              <a:gd name="connsiteY6" fmla="*/ 37 h 6858037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192000"/>
              <a:gd name="connsiteY0" fmla="*/ 56271 h 6914271"/>
              <a:gd name="connsiteX1" fmla="*/ 1139483 w 12192000"/>
              <a:gd name="connsiteY1" fmla="*/ 1814733 h 6914271"/>
              <a:gd name="connsiteX2" fmla="*/ 9101797 w 12192000"/>
              <a:gd name="connsiteY2" fmla="*/ 0 h 6914271"/>
              <a:gd name="connsiteX3" fmla="*/ 12192000 w 12192000"/>
              <a:gd name="connsiteY3" fmla="*/ 56271 h 6914271"/>
              <a:gd name="connsiteX4" fmla="*/ 12192000 w 12192000"/>
              <a:gd name="connsiteY4" fmla="*/ 6914271 h 6914271"/>
              <a:gd name="connsiteX5" fmla="*/ 0 w 12192000"/>
              <a:gd name="connsiteY5" fmla="*/ 6914271 h 6914271"/>
              <a:gd name="connsiteX6" fmla="*/ 0 w 12192000"/>
              <a:gd name="connsiteY6" fmla="*/ 56271 h 6914271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01797 w 12206068"/>
              <a:gd name="connsiteY2" fmla="*/ 759655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5926 h 7673926"/>
              <a:gd name="connsiteX1" fmla="*/ 1139483 w 12206068"/>
              <a:gd name="connsiteY1" fmla="*/ 2574388 h 7673926"/>
              <a:gd name="connsiteX2" fmla="*/ 9144000 w 12206068"/>
              <a:gd name="connsiteY2" fmla="*/ 0 h 7673926"/>
              <a:gd name="connsiteX3" fmla="*/ 12206068 w 12206068"/>
              <a:gd name="connsiteY3" fmla="*/ 0 h 7673926"/>
              <a:gd name="connsiteX4" fmla="*/ 12192000 w 12206068"/>
              <a:gd name="connsiteY4" fmla="*/ 7673926 h 7673926"/>
              <a:gd name="connsiteX5" fmla="*/ 0 w 12206068"/>
              <a:gd name="connsiteY5" fmla="*/ 7673926 h 7673926"/>
              <a:gd name="connsiteX6" fmla="*/ 0 w 12206068"/>
              <a:gd name="connsiteY6" fmla="*/ 815926 h 7673926"/>
              <a:gd name="connsiteX0" fmla="*/ 0 w 12206068"/>
              <a:gd name="connsiteY0" fmla="*/ 819987 h 7677987"/>
              <a:gd name="connsiteX1" fmla="*/ 1139483 w 12206068"/>
              <a:gd name="connsiteY1" fmla="*/ 2578449 h 7677987"/>
              <a:gd name="connsiteX2" fmla="*/ 9144000 w 12206068"/>
              <a:gd name="connsiteY2" fmla="*/ 4061 h 7677987"/>
              <a:gd name="connsiteX3" fmla="*/ 12206068 w 12206068"/>
              <a:gd name="connsiteY3" fmla="*/ 4061 h 7677987"/>
              <a:gd name="connsiteX4" fmla="*/ 12192000 w 12206068"/>
              <a:gd name="connsiteY4" fmla="*/ 7677987 h 7677987"/>
              <a:gd name="connsiteX5" fmla="*/ 0 w 12206068"/>
              <a:gd name="connsiteY5" fmla="*/ 7677987 h 7677987"/>
              <a:gd name="connsiteX6" fmla="*/ 0 w 12206068"/>
              <a:gd name="connsiteY6" fmla="*/ 819987 h 7677987"/>
              <a:gd name="connsiteX0" fmla="*/ 0 w 12206068"/>
              <a:gd name="connsiteY0" fmla="*/ 829994 h 7687994"/>
              <a:gd name="connsiteX1" fmla="*/ 1139483 w 12206068"/>
              <a:gd name="connsiteY1" fmla="*/ 258845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06068"/>
              <a:gd name="connsiteY0" fmla="*/ 829994 h 7687994"/>
              <a:gd name="connsiteX1" fmla="*/ 1463040 w 12206068"/>
              <a:gd name="connsiteY1" fmla="*/ 2222696 h 7687994"/>
              <a:gd name="connsiteX2" fmla="*/ 9284677 w 12206068"/>
              <a:gd name="connsiteY2" fmla="*/ 0 h 7687994"/>
              <a:gd name="connsiteX3" fmla="*/ 12206068 w 12206068"/>
              <a:gd name="connsiteY3" fmla="*/ 14068 h 7687994"/>
              <a:gd name="connsiteX4" fmla="*/ 12192000 w 12206068"/>
              <a:gd name="connsiteY4" fmla="*/ 7687994 h 7687994"/>
              <a:gd name="connsiteX5" fmla="*/ 0 w 12206068"/>
              <a:gd name="connsiteY5" fmla="*/ 7687994 h 7687994"/>
              <a:gd name="connsiteX6" fmla="*/ 0 w 12206068"/>
              <a:gd name="connsiteY6" fmla="*/ 829994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1505243 w 12248271"/>
              <a:gd name="connsiteY1" fmla="*/ 22226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70338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70338 h 7687994"/>
              <a:gd name="connsiteX0" fmla="*/ 0 w 12248271"/>
              <a:gd name="connsiteY0" fmla="*/ 28135 h 7687994"/>
              <a:gd name="connsiteX1" fmla="*/ 2039816 w 12248271"/>
              <a:gd name="connsiteY1" fmla="*/ 1308296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039816 w 12248271"/>
              <a:gd name="connsiteY1" fmla="*/ 1547447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180493 w 12248271"/>
              <a:gd name="connsiteY1" fmla="*/ 1800665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9326880 w 12248271"/>
              <a:gd name="connsiteY2" fmla="*/ 0 h 7687994"/>
              <a:gd name="connsiteX3" fmla="*/ 12248271 w 12248271"/>
              <a:gd name="connsiteY3" fmla="*/ 14068 h 7687994"/>
              <a:gd name="connsiteX4" fmla="*/ 12234203 w 12248271"/>
              <a:gd name="connsiteY4" fmla="*/ 7687994 h 7687994"/>
              <a:gd name="connsiteX5" fmla="*/ 42203 w 12248271"/>
              <a:gd name="connsiteY5" fmla="*/ 7687994 h 7687994"/>
              <a:gd name="connsiteX6" fmla="*/ 0 w 12248271"/>
              <a:gd name="connsiteY6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278966 w 12248271"/>
              <a:gd name="connsiteY1" fmla="*/ 1927274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518117 w 12248271"/>
              <a:gd name="connsiteY1" fmla="*/ 187100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757267 w 12248271"/>
              <a:gd name="connsiteY1" fmla="*/ 1814733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28135 h 7687994"/>
              <a:gd name="connsiteX1" fmla="*/ 2827606 w 12248271"/>
              <a:gd name="connsiteY1" fmla="*/ 1800665 h 7687994"/>
              <a:gd name="connsiteX2" fmla="*/ 6147582 w 12248271"/>
              <a:gd name="connsiteY2" fmla="*/ 717451 h 7687994"/>
              <a:gd name="connsiteX3" fmla="*/ 9326880 w 12248271"/>
              <a:gd name="connsiteY3" fmla="*/ 0 h 7687994"/>
              <a:gd name="connsiteX4" fmla="*/ 12248271 w 12248271"/>
              <a:gd name="connsiteY4" fmla="*/ 14068 h 7687994"/>
              <a:gd name="connsiteX5" fmla="*/ 12234203 w 12248271"/>
              <a:gd name="connsiteY5" fmla="*/ 7687994 h 7687994"/>
              <a:gd name="connsiteX6" fmla="*/ 42203 w 12248271"/>
              <a:gd name="connsiteY6" fmla="*/ 7687994 h 7687994"/>
              <a:gd name="connsiteX7" fmla="*/ 0 w 12248271"/>
              <a:gd name="connsiteY7" fmla="*/ 28135 h 7687994"/>
              <a:gd name="connsiteX0" fmla="*/ 0 w 12248271"/>
              <a:gd name="connsiteY0" fmla="*/ 302739 h 7962598"/>
              <a:gd name="connsiteX1" fmla="*/ 1463041 w 12248271"/>
              <a:gd name="connsiteY1" fmla="*/ 1625101 h 7962598"/>
              <a:gd name="connsiteX2" fmla="*/ 2827606 w 12248271"/>
              <a:gd name="connsiteY2" fmla="*/ 2075269 h 7962598"/>
              <a:gd name="connsiteX3" fmla="*/ 6147582 w 12248271"/>
              <a:gd name="connsiteY3" fmla="*/ 992055 h 7962598"/>
              <a:gd name="connsiteX4" fmla="*/ 9326880 w 12248271"/>
              <a:gd name="connsiteY4" fmla="*/ 274604 h 7962598"/>
              <a:gd name="connsiteX5" fmla="*/ 12248271 w 12248271"/>
              <a:gd name="connsiteY5" fmla="*/ 288672 h 7962598"/>
              <a:gd name="connsiteX6" fmla="*/ 12234203 w 12248271"/>
              <a:gd name="connsiteY6" fmla="*/ 7962598 h 7962598"/>
              <a:gd name="connsiteX7" fmla="*/ 42203 w 12248271"/>
              <a:gd name="connsiteY7" fmla="*/ 7962598 h 7962598"/>
              <a:gd name="connsiteX8" fmla="*/ 0 w 12248271"/>
              <a:gd name="connsiteY8" fmla="*/ 302739 h 7962598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463041 w 12248271"/>
              <a:gd name="connsiteY1" fmla="*/ 1350497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827606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47582 w 12248271"/>
              <a:gd name="connsiteY3" fmla="*/ 759654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1055078 w 12248271"/>
              <a:gd name="connsiteY1" fmla="*/ 1012872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970672 w 12248271"/>
              <a:gd name="connsiteY1" fmla="*/ 970669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982351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703383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01860 w 12248271"/>
              <a:gd name="connsiteY1" fmla="*/ 647112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48271"/>
              <a:gd name="connsiteY0" fmla="*/ 28135 h 7687994"/>
              <a:gd name="connsiteX1" fmla="*/ 844063 w 12248271"/>
              <a:gd name="connsiteY1" fmla="*/ 745586 h 7687994"/>
              <a:gd name="connsiteX2" fmla="*/ 2883877 w 12248271"/>
              <a:gd name="connsiteY2" fmla="*/ 1800665 h 7687994"/>
              <a:gd name="connsiteX3" fmla="*/ 6161649 w 12248271"/>
              <a:gd name="connsiteY3" fmla="*/ 717451 h 7687994"/>
              <a:gd name="connsiteX4" fmla="*/ 9326880 w 12248271"/>
              <a:gd name="connsiteY4" fmla="*/ 0 h 7687994"/>
              <a:gd name="connsiteX5" fmla="*/ 12248271 w 12248271"/>
              <a:gd name="connsiteY5" fmla="*/ 14068 h 7687994"/>
              <a:gd name="connsiteX6" fmla="*/ 12234203 w 12248271"/>
              <a:gd name="connsiteY6" fmla="*/ 7687994 h 7687994"/>
              <a:gd name="connsiteX7" fmla="*/ 42203 w 12248271"/>
              <a:gd name="connsiteY7" fmla="*/ 7687994 h 7687994"/>
              <a:gd name="connsiteX8" fmla="*/ 0 w 12248271"/>
              <a:gd name="connsiteY8" fmla="*/ 28135 h 7687994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276407"/>
              <a:gd name="connsiteY0" fmla="*/ 0 h 7744265"/>
              <a:gd name="connsiteX1" fmla="*/ 872199 w 12276407"/>
              <a:gd name="connsiteY1" fmla="*/ 801857 h 7744265"/>
              <a:gd name="connsiteX2" fmla="*/ 2912013 w 12276407"/>
              <a:gd name="connsiteY2" fmla="*/ 1856936 h 7744265"/>
              <a:gd name="connsiteX3" fmla="*/ 6189785 w 12276407"/>
              <a:gd name="connsiteY3" fmla="*/ 773722 h 7744265"/>
              <a:gd name="connsiteX4" fmla="*/ 9355016 w 12276407"/>
              <a:gd name="connsiteY4" fmla="*/ 56271 h 7744265"/>
              <a:gd name="connsiteX5" fmla="*/ 12276407 w 12276407"/>
              <a:gd name="connsiteY5" fmla="*/ 70339 h 7744265"/>
              <a:gd name="connsiteX6" fmla="*/ 12262339 w 12276407"/>
              <a:gd name="connsiteY6" fmla="*/ 7744265 h 7744265"/>
              <a:gd name="connsiteX7" fmla="*/ 70339 w 12276407"/>
              <a:gd name="connsiteY7" fmla="*/ 7744265 h 7744265"/>
              <a:gd name="connsiteX8" fmla="*/ 0 w 12276407"/>
              <a:gd name="connsiteY8" fmla="*/ 0 h 7744265"/>
              <a:gd name="connsiteX0" fmla="*/ 0 w 12318610"/>
              <a:gd name="connsiteY0" fmla="*/ 0 h 7702062"/>
              <a:gd name="connsiteX1" fmla="*/ 914402 w 12318610"/>
              <a:gd name="connsiteY1" fmla="*/ 759654 h 7702062"/>
              <a:gd name="connsiteX2" fmla="*/ 2954216 w 12318610"/>
              <a:gd name="connsiteY2" fmla="*/ 1814733 h 7702062"/>
              <a:gd name="connsiteX3" fmla="*/ 6231988 w 12318610"/>
              <a:gd name="connsiteY3" fmla="*/ 731519 h 7702062"/>
              <a:gd name="connsiteX4" fmla="*/ 9397219 w 12318610"/>
              <a:gd name="connsiteY4" fmla="*/ 14068 h 7702062"/>
              <a:gd name="connsiteX5" fmla="*/ 12318610 w 12318610"/>
              <a:gd name="connsiteY5" fmla="*/ 28136 h 7702062"/>
              <a:gd name="connsiteX6" fmla="*/ 12304542 w 12318610"/>
              <a:gd name="connsiteY6" fmla="*/ 7702062 h 7702062"/>
              <a:gd name="connsiteX7" fmla="*/ 112542 w 12318610"/>
              <a:gd name="connsiteY7" fmla="*/ 7702062 h 7702062"/>
              <a:gd name="connsiteX8" fmla="*/ 0 w 12318610"/>
              <a:gd name="connsiteY8" fmla="*/ 0 h 7702062"/>
              <a:gd name="connsiteX0" fmla="*/ 0 w 12206068"/>
              <a:gd name="connsiteY0" fmla="*/ 14068 h 7687994"/>
              <a:gd name="connsiteX1" fmla="*/ 801860 w 12206068"/>
              <a:gd name="connsiteY1" fmla="*/ 745586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773725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858131 w 12206068"/>
              <a:gd name="connsiteY1" fmla="*/ 801857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4068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4068 h 7687994"/>
              <a:gd name="connsiteX0" fmla="*/ 0 w 12206068"/>
              <a:gd name="connsiteY0" fmla="*/ 126610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126610 h 7687994"/>
              <a:gd name="connsiteX0" fmla="*/ 0 w 12206068"/>
              <a:gd name="connsiteY0" fmla="*/ 56271 h 7687994"/>
              <a:gd name="connsiteX1" fmla="*/ 1237959 w 12206068"/>
              <a:gd name="connsiteY1" fmla="*/ 1181685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731522 w 12206068"/>
              <a:gd name="connsiteY1" fmla="*/ 731519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  <a:gd name="connsiteX0" fmla="*/ 0 w 12206068"/>
              <a:gd name="connsiteY0" fmla="*/ 56271 h 7687994"/>
              <a:gd name="connsiteX1" fmla="*/ 928470 w 12206068"/>
              <a:gd name="connsiteY1" fmla="*/ 942534 h 7687994"/>
              <a:gd name="connsiteX2" fmla="*/ 2841674 w 12206068"/>
              <a:gd name="connsiteY2" fmla="*/ 1800665 h 7687994"/>
              <a:gd name="connsiteX3" fmla="*/ 6119446 w 12206068"/>
              <a:gd name="connsiteY3" fmla="*/ 717451 h 7687994"/>
              <a:gd name="connsiteX4" fmla="*/ 9284677 w 12206068"/>
              <a:gd name="connsiteY4" fmla="*/ 0 h 7687994"/>
              <a:gd name="connsiteX5" fmla="*/ 12206068 w 12206068"/>
              <a:gd name="connsiteY5" fmla="*/ 14068 h 7687994"/>
              <a:gd name="connsiteX6" fmla="*/ 12192000 w 12206068"/>
              <a:gd name="connsiteY6" fmla="*/ 7687994 h 7687994"/>
              <a:gd name="connsiteX7" fmla="*/ 0 w 12206068"/>
              <a:gd name="connsiteY7" fmla="*/ 7687994 h 7687994"/>
              <a:gd name="connsiteX8" fmla="*/ 0 w 12206068"/>
              <a:gd name="connsiteY8" fmla="*/ 56271 h 76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6068" h="7687994">
                <a:moveTo>
                  <a:pt x="0" y="56271"/>
                </a:moveTo>
                <a:cubicBezTo>
                  <a:pt x="1130105" y="1192238"/>
                  <a:pt x="668216" y="661179"/>
                  <a:pt x="928470" y="942534"/>
                </a:cubicBezTo>
                <a:cubicBezTo>
                  <a:pt x="1793634" y="1561513"/>
                  <a:pt x="2082019" y="1678745"/>
                  <a:pt x="2841674" y="1800665"/>
                </a:cubicBezTo>
                <a:cubicBezTo>
                  <a:pt x="4187483" y="1793631"/>
                  <a:pt x="4930726" y="1376288"/>
                  <a:pt x="6119446" y="717451"/>
                </a:cubicBezTo>
                <a:cubicBezTo>
                  <a:pt x="7589520" y="565051"/>
                  <a:pt x="8321822" y="164123"/>
                  <a:pt x="9284677" y="0"/>
                </a:cubicBezTo>
                <a:cubicBezTo>
                  <a:pt x="9939606" y="14067"/>
                  <a:pt x="11734019" y="0"/>
                  <a:pt x="12206068" y="14068"/>
                </a:cubicBezTo>
                <a:cubicBezTo>
                  <a:pt x="12201379" y="2572043"/>
                  <a:pt x="12196689" y="5130019"/>
                  <a:pt x="12192000" y="7687994"/>
                </a:cubicBezTo>
                <a:lnTo>
                  <a:pt x="0" y="7687994"/>
                </a:lnTo>
                <a:lnTo>
                  <a:pt x="0" y="56271"/>
                </a:lnTo>
                <a:close/>
              </a:path>
            </a:pathLst>
          </a:custGeom>
          <a:pattFill prst="pct5">
            <a:fgClr>
              <a:schemeClr val="tx2"/>
            </a:fgClr>
            <a:bgClr>
              <a:schemeClr val="bg2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椭圆 2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FD363075-0C2E-A697-5822-18F316415782}"/>
              </a:ext>
            </a:extLst>
          </p:cNvPr>
          <p:cNvSpPr/>
          <p:nvPr/>
        </p:nvSpPr>
        <p:spPr>
          <a:xfrm>
            <a:off x="95483" y="1143000"/>
            <a:ext cx="4572000" cy="4572000"/>
          </a:xfrm>
          <a:prstGeom prst="ellipse">
            <a:avLst/>
          </a:prstGeom>
          <a:solidFill>
            <a:srgbClr val="B5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" name="文本框 3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2051AAE4-52E6-A98B-798C-67953F1D914B}"/>
              </a:ext>
            </a:extLst>
          </p:cNvPr>
          <p:cNvSpPr txBox="1"/>
          <p:nvPr/>
        </p:nvSpPr>
        <p:spPr>
          <a:xfrm>
            <a:off x="1492457" y="1396622"/>
            <a:ext cx="1797287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400" b="1" dirty="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  <a:cs typeface="Mangal" panose="02040503050203030202" pitchFamily="18" charset="0"/>
              </a:rPr>
              <a:t>3</a:t>
            </a:r>
            <a:endParaRPr lang="zh-CN" altLang="en-US" sz="9800" b="1" dirty="0">
              <a:solidFill>
                <a:schemeClr val="bg1"/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  <a:cs typeface="Mangal" panose="02040503050203030202" pitchFamily="18" charset="0"/>
            </a:endParaRPr>
          </a:p>
        </p:txBody>
      </p:sp>
      <p:sp>
        <p:nvSpPr>
          <p:cNvPr id="6" name="文本框 4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C716DAB0-E277-2941-2CBA-32347B32F1AE}"/>
              </a:ext>
            </a:extLst>
          </p:cNvPr>
          <p:cNvSpPr txBox="1"/>
          <p:nvPr/>
        </p:nvSpPr>
        <p:spPr>
          <a:xfrm>
            <a:off x="5604095" y="1143000"/>
            <a:ext cx="5215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Attributes</a:t>
            </a:r>
            <a:endParaRPr lang="zh-CN" altLang="en-US" sz="5400" b="1" dirty="0">
              <a:solidFill>
                <a:schemeClr val="tx1">
                  <a:lumMod val="65000"/>
                  <a:lumOff val="35000"/>
                </a:schemeClr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8" name="矩形 7" descr="e7d195523061f1c0c1615b9df1bbdd2bfe6b1bbcaa762e9c9C6BA35F1A0C78CCDA02105FA2A3ED6FA48AA51DC85BCBAE83D32A89F2476AA5CBA224009A8F92CE7B9F49B81DAA96632FF23A8464D06BF09C32A9AB9F34BD8274C66503732A42B192E7BB20720E0874EFF1E83547F3E1DA3A397B61D3250581F993DAA4A8BADFE00000A12A69FC18A6">
            <a:extLst>
              <a:ext uri="{FF2B5EF4-FFF2-40B4-BE49-F238E27FC236}">
                <a16:creationId xmlns:a16="http://schemas.microsoft.com/office/drawing/2014/main" id="{B3DE7E3D-CC8C-3E2C-C318-3754012145E8}"/>
              </a:ext>
            </a:extLst>
          </p:cNvPr>
          <p:cNvSpPr/>
          <p:nvPr/>
        </p:nvSpPr>
        <p:spPr>
          <a:xfrm>
            <a:off x="1656403" y="4512566"/>
            <a:ext cx="162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Arial" panose="020B0604020202020204" pitchFamily="34" charset="0"/>
              </a:rPr>
              <a:t>PART THREE</a:t>
            </a:r>
            <a:endParaRPr lang="zh-CN" altLang="en-US" b="1" dirty="0">
              <a:solidFill>
                <a:schemeClr val="bg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2B96C7-FAEF-DF43-0844-B6843141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363791"/>
              </p:ext>
            </p:extLst>
          </p:nvPr>
        </p:nvGraphicFramePr>
        <p:xfrm>
          <a:off x="6745573" y="2390592"/>
          <a:ext cx="2503357" cy="290680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503357">
                  <a:extLst>
                    <a:ext uri="{9D8B030D-6E8A-4147-A177-3AD203B41FA5}">
                      <a16:colId xmlns:a16="http://schemas.microsoft.com/office/drawing/2014/main" val="3818572102"/>
                    </a:ext>
                  </a:extLst>
                </a:gridCol>
              </a:tblGrid>
              <a:tr h="62930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Goods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2919001"/>
                  </a:ext>
                </a:extLst>
              </a:tr>
              <a:tr h="569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6384064"/>
                  </a:ext>
                </a:extLst>
              </a:tr>
              <a:tr h="569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Description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6187503"/>
                  </a:ext>
                </a:extLst>
              </a:tr>
              <a:tr h="569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weight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0416623"/>
                  </a:ext>
                </a:extLst>
              </a:tr>
              <a:tr h="5693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rent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9716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88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439</TotalTime>
  <Words>190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Anzichen</dc:creator>
  <cp:lastModifiedBy>Unknown User</cp:lastModifiedBy>
  <cp:revision>66</cp:revision>
  <dcterms:created xsi:type="dcterms:W3CDTF">2019-02-20T04:08:20Z</dcterms:created>
  <dcterms:modified xsi:type="dcterms:W3CDTF">2025-05-17T10:25:20Z</dcterms:modified>
</cp:coreProperties>
</file>