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714A-98F2-60E6-E0E1-60EFE31F0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E782C-AAE7-9562-7F05-FD85BC4AF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15C6-B977-9443-ACC7-F097FF96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D4D2-2373-429E-3DB9-D6CF73B1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A663-2ADD-6BAD-1981-C0CC8FC2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7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7BC6-BE66-BFC1-E6F1-DD9E4479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7F985-5011-B832-C0AC-89F7FD1A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2DE7-CD06-C666-CA32-3BADB069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9CC7-69E2-E477-CEB9-E097F218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A3E1-4FD8-FC56-0003-0F08B81E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22337-6145-B714-7748-467334D60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7CF64-113E-E68D-CA46-BA35F028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E7DB-2C52-7909-E158-2E3FB4E9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1680-F8C2-0D62-3667-EA6AA04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B299-1B3E-1B3B-F952-EBA07979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0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D5E6-2B38-23F0-6B1E-83CF938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C8CA-B552-0979-1138-A39714C8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7430-7790-5B5E-75A1-65CBE969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6B97-84AC-44FD-AFD2-C6D8FEC8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BDEC-4E2B-D30C-5652-B214B493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B617-71E9-4477-4A4C-7D95A0CC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BC3F1-B5BC-C143-4A16-537E96B17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1C91-EC2C-6F78-DA1C-50349662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9D30-A2F3-038A-CBD9-C1C190E6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359C-B69A-1375-475C-23F9E834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92EF-D439-F59C-7DA2-B89CDF68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65DA-CB7F-E54D-A53D-DD271E52C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91BE9-2A8F-03F3-3A2C-52D96CF9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E8A9-3CDE-9A75-536E-A1B6BBD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F4E7-3FEF-4D38-6831-81516167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D7CB4-CF3E-9421-81D7-1B8C998F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CA24-31A3-7AEC-AF90-17C5E841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72645-C52C-95F4-5663-9425ED1B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99DBA-DCFE-E741-8699-3ACE97CB6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866BB-5E64-1B15-9BE9-D1EA19A8E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6CDB1-F13A-6F01-3657-9E8C6C00D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2EAFF-3279-B967-AFCD-5E8B6050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DDAF8-0CFF-9D38-6EF3-18820B72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35234-8F9F-7D0D-AEAF-DE547E93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076F-DA12-4FFD-B369-BD2E3922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6C09B-E08F-75BD-384B-D698A00A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49E2C-055C-BB54-9283-749257E0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3BB01-BE55-AD36-C2AA-1E2E000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6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F8172-63C7-A9CB-A0D9-F11FBCA5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026DB-9DBB-A45D-9FFB-4E48747C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D1AA9-2A71-C688-76DC-0272480B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9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9BA4-5FA6-1BB7-EDC4-02A09A61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8F27-EEFE-96A0-1968-200CCA2A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0B255-EBEE-A26E-C76C-6EFA1DD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ED31A-FE6C-96D0-77C2-46C06964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898C-3C88-E24B-0232-5815A00C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65306-D35B-372A-D75B-0AB97DA3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2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F992-0DA7-9667-DBC1-8108F564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C940E-F879-B900-3EC9-0B2301B6D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D0BD6-1D2A-AC0E-9B0D-38EE68A78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EBD2-0E54-0713-B342-56091BCF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6B1A-6D82-3BC5-2D8F-1837F2B8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33074-30B2-A3F8-A977-4CB66E3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2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B666E-358A-0262-F509-9F4B83A8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7319D-E88E-260C-DC3D-67683B4A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9C4D-A004-9727-2A24-4741A8C50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AEA9-F95B-4A92-A8CB-51FD1758230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CE44-BA76-4FDA-2B1C-0B5B27BEB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86B3-50AA-595C-6812-2271E0CD7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28D7-0F29-4B7E-A11D-7EEE2BB80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5BEB-B27D-DF6B-AD12-D60F2B757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3904F-A8AE-B1FA-9FC4-3258F562B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Object oriented programming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164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D48D-E333-3536-935B-AC8BDF1F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46" y="99807"/>
            <a:ext cx="10515600" cy="1325563"/>
          </a:xfrm>
        </p:spPr>
        <p:txBody>
          <a:bodyPr/>
          <a:lstStyle/>
          <a:p>
            <a:r>
              <a:rPr lang="en-GB" dirty="0"/>
              <a:t>Classes and objects: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5BD94-EFC5-8A72-48F3-D00E3100C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277" y="1253331"/>
            <a:ext cx="5505565" cy="4351338"/>
          </a:xfrm>
        </p:spPr>
      </p:pic>
    </p:spTree>
    <p:extLst>
      <p:ext uri="{BB962C8B-B14F-4D97-AF65-F5344CB8AC3E}">
        <p14:creationId xmlns:p14="http://schemas.microsoft.com/office/powerpoint/2010/main" val="60401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B7FE-633B-D4D6-68BD-5C93AB99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OOPs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B2E2-773C-4AC3-489A-86EF9C73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Abstraction</a:t>
            </a:r>
          </a:p>
          <a:p>
            <a:r>
              <a:rPr lang="en-IN" sz="3600" dirty="0"/>
              <a:t>Inheritance</a:t>
            </a:r>
          </a:p>
          <a:p>
            <a:r>
              <a:rPr lang="en-IN" sz="3600" dirty="0"/>
              <a:t>Encapsulation</a:t>
            </a:r>
          </a:p>
          <a:p>
            <a:r>
              <a:rPr lang="en-IN" sz="36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13342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OOPs</vt:lpstr>
      <vt:lpstr>Classes and objects:</vt:lpstr>
      <vt:lpstr>OOPs Concepts: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</dc:title>
  <dc:creator>VAMSEE D</dc:creator>
  <cp:lastModifiedBy>VAMSEE D</cp:lastModifiedBy>
  <cp:revision>4</cp:revision>
  <dcterms:created xsi:type="dcterms:W3CDTF">2023-11-29T12:23:55Z</dcterms:created>
  <dcterms:modified xsi:type="dcterms:W3CDTF">2023-11-29T14:46:27Z</dcterms:modified>
</cp:coreProperties>
</file>