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odewithharry.com/tutorial/pyth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3510951" y="2527540"/>
            <a:ext cx="7677509" cy="1646790"/>
          </a:xfrm>
        </p:spPr>
        <p:txBody>
          <a:bodyPr>
            <a:normAutofit/>
          </a:bodyPr>
          <a:lstStyle/>
          <a:p>
            <a:r>
              <a:rPr lang="en-IN" dirty="0" smtClean="0"/>
              <a:t>Python course - 2023</a:t>
            </a:r>
            <a:endParaRPr lang="en-IN" dirty="0"/>
          </a:p>
        </p:txBody>
      </p:sp>
      <p:sp>
        <p:nvSpPr>
          <p:cNvPr id="3" name="Subtitle 2"/>
          <p:cNvSpPr>
            <a:spLocks noGrp="1"/>
          </p:cNvSpPr>
          <p:nvPr>
            <p:ph type="subTitle" idx="1"/>
          </p:nvPr>
        </p:nvSpPr>
        <p:spPr>
          <a:xfrm>
            <a:off x="4428226" y="4537493"/>
            <a:ext cx="6579080" cy="1173193"/>
          </a:xfrm>
        </p:spPr>
        <p:txBody>
          <a:bodyPr>
            <a:normAutofit lnSpcReduction="10000"/>
          </a:bodyPr>
          <a:lstStyle/>
          <a:p>
            <a:r>
              <a:rPr lang="en-IN" sz="3200" dirty="0" smtClean="0"/>
              <a:t>By</a:t>
            </a:r>
          </a:p>
          <a:p>
            <a:r>
              <a:rPr lang="en-IN" sz="3200" dirty="0" err="1" smtClean="0"/>
              <a:t>Aavanto</a:t>
            </a:r>
            <a:r>
              <a:rPr lang="en-IN" sz="3200" dirty="0" smtClean="0"/>
              <a:t> technology</a:t>
            </a:r>
            <a:endParaRPr lang="en-IN" sz="3200" dirty="0"/>
          </a:p>
        </p:txBody>
      </p:sp>
    </p:spTree>
    <p:extLst>
      <p:ext uri="{BB962C8B-B14F-4D97-AF65-F5344CB8AC3E}">
        <p14:creationId xmlns:p14="http://schemas.microsoft.com/office/powerpoint/2010/main" val="211975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 to python</a:t>
            </a:r>
            <a:endParaRPr lang="en-IN" dirty="0"/>
          </a:p>
        </p:txBody>
      </p:sp>
      <p:sp>
        <p:nvSpPr>
          <p:cNvPr id="3" name="Content Placeholder 2"/>
          <p:cNvSpPr>
            <a:spLocks noGrp="1"/>
          </p:cNvSpPr>
          <p:nvPr>
            <p:ph idx="1"/>
          </p:nvPr>
        </p:nvSpPr>
        <p:spPr/>
        <p:txBody>
          <a:bodyPr>
            <a:normAutofit/>
          </a:bodyPr>
          <a:lstStyle/>
          <a:p>
            <a:r>
              <a:rPr lang="en-IN" sz="4000" dirty="0" smtClean="0">
                <a:hlinkClick r:id="rId2"/>
              </a:rPr>
              <a:t>https://www.codewithharry.com/tutorial/python/</a:t>
            </a:r>
            <a:endParaRPr lang="en-IN" sz="4000" dirty="0"/>
          </a:p>
        </p:txBody>
      </p:sp>
    </p:spTree>
    <p:extLst>
      <p:ext uri="{BB962C8B-B14F-4D97-AF65-F5344CB8AC3E}">
        <p14:creationId xmlns:p14="http://schemas.microsoft.com/office/powerpoint/2010/main" val="85901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a:t>
            </a:r>
            <a:r>
              <a:rPr lang="en-IN" dirty="0" err="1" smtClean="0"/>
              <a:t>softwares</a:t>
            </a:r>
            <a:endParaRPr lang="en-IN" dirty="0"/>
          </a:p>
        </p:txBody>
      </p:sp>
      <p:sp>
        <p:nvSpPr>
          <p:cNvPr id="3" name="Content Placeholder 2"/>
          <p:cNvSpPr>
            <a:spLocks noGrp="1"/>
          </p:cNvSpPr>
          <p:nvPr>
            <p:ph idx="1"/>
          </p:nvPr>
        </p:nvSpPr>
        <p:spPr/>
        <p:txBody>
          <a:bodyPr>
            <a:normAutofit/>
          </a:bodyPr>
          <a:lstStyle/>
          <a:p>
            <a:r>
              <a:rPr lang="en-IN" sz="4000" dirty="0" smtClean="0"/>
              <a:t>Python Software</a:t>
            </a:r>
          </a:p>
          <a:p>
            <a:r>
              <a:rPr lang="en-IN" sz="4000" dirty="0" smtClean="0"/>
              <a:t>VS Code</a:t>
            </a:r>
            <a:endParaRPr lang="en-IN" sz="4000" dirty="0"/>
          </a:p>
        </p:txBody>
      </p:sp>
    </p:spTree>
    <p:extLst>
      <p:ext uri="{BB962C8B-B14F-4D97-AF65-F5344CB8AC3E}">
        <p14:creationId xmlns:p14="http://schemas.microsoft.com/office/powerpoint/2010/main" val="330890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	</a:t>
            </a:r>
            <a:endParaRPr lang="en-IN" dirty="0"/>
          </a:p>
        </p:txBody>
      </p:sp>
      <p:sp>
        <p:nvSpPr>
          <p:cNvPr id="3" name="Content Placeholder 2"/>
          <p:cNvSpPr>
            <a:spLocks noGrp="1"/>
          </p:cNvSpPr>
          <p:nvPr>
            <p:ph idx="1"/>
          </p:nvPr>
        </p:nvSpPr>
        <p:spPr/>
        <p:txBody>
          <a:bodyPr/>
          <a:lstStyle/>
          <a:p>
            <a:r>
              <a:rPr lang="en-IN" dirty="0" smtClean="0"/>
              <a:t>What is a </a:t>
            </a:r>
            <a:r>
              <a:rPr lang="en-IN" dirty="0" smtClean="0"/>
              <a:t>Program</a:t>
            </a:r>
          </a:p>
          <a:p>
            <a:r>
              <a:rPr lang="en-IN" dirty="0"/>
              <a:t>Working of </a:t>
            </a:r>
            <a:r>
              <a:rPr lang="en-IN" dirty="0" smtClean="0"/>
              <a:t>Computers</a:t>
            </a:r>
            <a:endParaRPr lang="en-IN" dirty="0" smtClean="0"/>
          </a:p>
          <a:p>
            <a:r>
              <a:rPr lang="en-IN" dirty="0" smtClean="0"/>
              <a:t>What is Programming Language</a:t>
            </a:r>
          </a:p>
          <a:p>
            <a:r>
              <a:rPr lang="en-IN" dirty="0" smtClean="0"/>
              <a:t>High </a:t>
            </a:r>
            <a:r>
              <a:rPr lang="en-IN" dirty="0" smtClean="0"/>
              <a:t>Level Language vs Low Level Language</a:t>
            </a:r>
          </a:p>
          <a:p>
            <a:r>
              <a:rPr lang="en-IN" dirty="0" smtClean="0"/>
              <a:t>Compiler</a:t>
            </a:r>
          </a:p>
          <a:p>
            <a:r>
              <a:rPr lang="en-IN" dirty="0" smtClean="0"/>
              <a:t>Interpreter</a:t>
            </a:r>
          </a:p>
          <a:p>
            <a:r>
              <a:rPr lang="en-IN" dirty="0" smtClean="0"/>
              <a:t>Introduction to Python</a:t>
            </a:r>
          </a:p>
          <a:p>
            <a:r>
              <a:rPr lang="en-IN" dirty="0" smtClean="0"/>
              <a:t>Installation of Python</a:t>
            </a:r>
          </a:p>
        </p:txBody>
      </p:sp>
    </p:spTree>
    <p:extLst>
      <p:ext uri="{BB962C8B-B14F-4D97-AF65-F5344CB8AC3E}">
        <p14:creationId xmlns:p14="http://schemas.microsoft.com/office/powerpoint/2010/main" val="3017718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program?</a:t>
            </a:r>
            <a:endParaRPr lang="en-IN" dirty="0"/>
          </a:p>
        </p:txBody>
      </p:sp>
      <p:sp>
        <p:nvSpPr>
          <p:cNvPr id="3" name="Content Placeholder 2"/>
          <p:cNvSpPr>
            <a:spLocks noGrp="1"/>
          </p:cNvSpPr>
          <p:nvPr>
            <p:ph idx="1"/>
          </p:nvPr>
        </p:nvSpPr>
        <p:spPr/>
        <p:txBody>
          <a:bodyPr>
            <a:normAutofit/>
          </a:bodyPr>
          <a:lstStyle/>
          <a:p>
            <a:r>
              <a:rPr lang="en-IN" sz="4400" dirty="0"/>
              <a:t>In simple terms, a program is a set of instructions that tell a computer what to do.</a:t>
            </a:r>
          </a:p>
        </p:txBody>
      </p:sp>
    </p:spTree>
    <p:extLst>
      <p:ext uri="{BB962C8B-B14F-4D97-AF65-F5344CB8AC3E}">
        <p14:creationId xmlns:p14="http://schemas.microsoft.com/office/powerpoint/2010/main" val="1709950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computer works</a:t>
            </a:r>
            <a:endParaRPr lang="en-IN" dirty="0"/>
          </a:p>
        </p:txBody>
      </p:sp>
      <p:sp>
        <p:nvSpPr>
          <p:cNvPr id="3" name="Content Placeholder 2"/>
          <p:cNvSpPr>
            <a:spLocks noGrp="1"/>
          </p:cNvSpPr>
          <p:nvPr>
            <p:ph idx="1"/>
          </p:nvPr>
        </p:nvSpPr>
        <p:spPr/>
        <p:txBody>
          <a:bodyPr>
            <a:normAutofit/>
          </a:bodyPr>
          <a:lstStyle/>
          <a:p>
            <a:r>
              <a:rPr lang="en-IN" sz="3600" dirty="0" smtClean="0"/>
              <a:t>Computers will understand only Binary Language (i.e., 0’s and 1’s)</a:t>
            </a:r>
          </a:p>
          <a:p>
            <a:r>
              <a:rPr lang="en-IN" sz="3600" dirty="0" smtClean="0"/>
              <a:t>As we cannot interact with computers in binary language in 0’s and 1’s we need a programming language.</a:t>
            </a:r>
            <a:endParaRPr lang="en-IN" sz="3600" dirty="0"/>
          </a:p>
        </p:txBody>
      </p:sp>
    </p:spTree>
    <p:extLst>
      <p:ext uri="{BB962C8B-B14F-4D97-AF65-F5344CB8AC3E}">
        <p14:creationId xmlns:p14="http://schemas.microsoft.com/office/powerpoint/2010/main" val="1856422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programming language?</a:t>
            </a:r>
            <a:endParaRPr lang="en-IN" dirty="0"/>
          </a:p>
        </p:txBody>
      </p:sp>
      <p:sp>
        <p:nvSpPr>
          <p:cNvPr id="3" name="Content Placeholder 2"/>
          <p:cNvSpPr>
            <a:spLocks noGrp="1"/>
          </p:cNvSpPr>
          <p:nvPr>
            <p:ph idx="1"/>
          </p:nvPr>
        </p:nvSpPr>
        <p:spPr/>
        <p:txBody>
          <a:bodyPr>
            <a:normAutofit/>
          </a:bodyPr>
          <a:lstStyle/>
          <a:p>
            <a:r>
              <a:rPr lang="en-IN" sz="3600" dirty="0"/>
              <a:t>A programming language is a way for humans to communicate with computers. It's like a special type of language that allows us to give instructions to the computer in a way that it can understand.</a:t>
            </a:r>
          </a:p>
        </p:txBody>
      </p:sp>
    </p:spTree>
    <p:extLst>
      <p:ext uri="{BB962C8B-B14F-4D97-AF65-F5344CB8AC3E}">
        <p14:creationId xmlns:p14="http://schemas.microsoft.com/office/powerpoint/2010/main" val="398087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High Level Language vs Low Level Language</a:t>
            </a:r>
          </a:p>
        </p:txBody>
      </p:sp>
      <p:sp>
        <p:nvSpPr>
          <p:cNvPr id="3" name="Content Placeholder 2"/>
          <p:cNvSpPr>
            <a:spLocks noGrp="1"/>
          </p:cNvSpPr>
          <p:nvPr>
            <p:ph idx="1"/>
          </p:nvPr>
        </p:nvSpPr>
        <p:spPr/>
        <p:txBody>
          <a:bodyPr>
            <a:normAutofit fontScale="92500" lnSpcReduction="10000"/>
          </a:bodyPr>
          <a:lstStyle/>
          <a:p>
            <a:r>
              <a:rPr lang="en-IN" sz="3600" dirty="0"/>
              <a:t>High-level languages are programming languages that are designed to be easier for humans to understand and write. They are more like the languages we use in everyday life. When we write programs in high-level languages, we can use words and phrases that are similar to English or other human languages. </a:t>
            </a:r>
            <a:endParaRPr lang="en-IN" sz="3600" dirty="0" smtClean="0"/>
          </a:p>
          <a:p>
            <a:r>
              <a:rPr lang="en-IN" sz="3600" dirty="0" err="1" smtClean="0"/>
              <a:t>Eg</a:t>
            </a:r>
            <a:r>
              <a:rPr lang="en-IN" sz="3600" dirty="0" smtClean="0"/>
              <a:t>. : Python, C, Java</a:t>
            </a:r>
            <a:endParaRPr lang="en-IN" sz="3600" dirty="0"/>
          </a:p>
        </p:txBody>
      </p:sp>
    </p:spTree>
    <p:extLst>
      <p:ext uri="{BB962C8B-B14F-4D97-AF65-F5344CB8AC3E}">
        <p14:creationId xmlns:p14="http://schemas.microsoft.com/office/powerpoint/2010/main" val="95465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High Level Language vs Low Level Language</a:t>
            </a:r>
          </a:p>
        </p:txBody>
      </p:sp>
      <p:sp>
        <p:nvSpPr>
          <p:cNvPr id="3" name="Content Placeholder 2"/>
          <p:cNvSpPr>
            <a:spLocks noGrp="1"/>
          </p:cNvSpPr>
          <p:nvPr>
            <p:ph idx="1"/>
          </p:nvPr>
        </p:nvSpPr>
        <p:spPr/>
        <p:txBody>
          <a:bodyPr>
            <a:normAutofit/>
          </a:bodyPr>
          <a:lstStyle/>
          <a:p>
            <a:r>
              <a:rPr lang="en-IN" sz="3600" dirty="0"/>
              <a:t>L</a:t>
            </a:r>
            <a:r>
              <a:rPr lang="en-IN" sz="3600" dirty="0" smtClean="0"/>
              <a:t>ow-level </a:t>
            </a:r>
            <a:r>
              <a:rPr lang="en-IN" sz="3600" dirty="0"/>
              <a:t>languages are </a:t>
            </a:r>
            <a:r>
              <a:rPr lang="en-IN" sz="3600" dirty="0" smtClean="0"/>
              <a:t>languages </a:t>
            </a:r>
            <a:r>
              <a:rPr lang="en-IN" sz="3600" dirty="0"/>
              <a:t>that are closer to the computer's hardware and are more difficult for humans to read and write. They are sometimes referred to as "machine </a:t>
            </a:r>
            <a:r>
              <a:rPr lang="en-IN" sz="3600" dirty="0" smtClean="0"/>
              <a:t>languages“.</a:t>
            </a:r>
            <a:endParaRPr lang="en-IN" sz="3600" dirty="0"/>
          </a:p>
        </p:txBody>
      </p:sp>
    </p:spTree>
    <p:extLst>
      <p:ext uri="{BB962C8B-B14F-4D97-AF65-F5344CB8AC3E}">
        <p14:creationId xmlns:p14="http://schemas.microsoft.com/office/powerpoint/2010/main" val="144177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Compiler</a:t>
            </a:r>
          </a:p>
        </p:txBody>
      </p:sp>
      <p:sp>
        <p:nvSpPr>
          <p:cNvPr id="3" name="Content Placeholder 2"/>
          <p:cNvSpPr>
            <a:spLocks noGrp="1"/>
          </p:cNvSpPr>
          <p:nvPr>
            <p:ph idx="1"/>
          </p:nvPr>
        </p:nvSpPr>
        <p:spPr/>
        <p:txBody>
          <a:bodyPr>
            <a:normAutofit/>
          </a:bodyPr>
          <a:lstStyle/>
          <a:p>
            <a:r>
              <a:rPr lang="en-IN" sz="3600" dirty="0"/>
              <a:t>A compiler is a special program that helps turn human-readable code, written in a high-level programming language, into instructions that a computer can understand and execute.</a:t>
            </a:r>
          </a:p>
        </p:txBody>
      </p:sp>
    </p:spTree>
    <p:extLst>
      <p:ext uri="{BB962C8B-B14F-4D97-AF65-F5344CB8AC3E}">
        <p14:creationId xmlns:p14="http://schemas.microsoft.com/office/powerpoint/2010/main" val="111294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Interpreter</a:t>
            </a:r>
          </a:p>
        </p:txBody>
      </p:sp>
      <p:sp>
        <p:nvSpPr>
          <p:cNvPr id="3" name="Content Placeholder 2"/>
          <p:cNvSpPr>
            <a:spLocks noGrp="1"/>
          </p:cNvSpPr>
          <p:nvPr>
            <p:ph idx="1"/>
          </p:nvPr>
        </p:nvSpPr>
        <p:spPr/>
        <p:txBody>
          <a:bodyPr>
            <a:normAutofit/>
          </a:bodyPr>
          <a:lstStyle/>
          <a:p>
            <a:r>
              <a:rPr lang="en-IN" sz="3600" dirty="0"/>
              <a:t>An interpreter is a program that helps execute code written in a high-level programming language. It works by reading and executing the code line by line, without translating the entire program in advance like a compiler does.</a:t>
            </a:r>
          </a:p>
        </p:txBody>
      </p:sp>
    </p:spTree>
    <p:extLst>
      <p:ext uri="{BB962C8B-B14F-4D97-AF65-F5344CB8AC3E}">
        <p14:creationId xmlns:p14="http://schemas.microsoft.com/office/powerpoint/2010/main" val="1876118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40</TotalTime>
  <Words>329</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Python course - 2023</vt:lpstr>
      <vt:lpstr>Agenda </vt:lpstr>
      <vt:lpstr>What is a program?</vt:lpstr>
      <vt:lpstr>How computer works</vt:lpstr>
      <vt:lpstr>What is a programming language?</vt:lpstr>
      <vt:lpstr>High Level Language vs Low Level Language</vt:lpstr>
      <vt:lpstr>High Level Language vs Low Level Language</vt:lpstr>
      <vt:lpstr>Compiler</vt:lpstr>
      <vt:lpstr>Interpreter</vt:lpstr>
      <vt:lpstr>Intro to python</vt:lpstr>
      <vt:lpstr>Installation of softwares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course 2023</dc:title>
  <dc:creator>Microsoft account</dc:creator>
  <cp:lastModifiedBy>Microsoft account</cp:lastModifiedBy>
  <cp:revision>7</cp:revision>
  <dcterms:created xsi:type="dcterms:W3CDTF">2023-06-10T19:29:58Z</dcterms:created>
  <dcterms:modified xsi:type="dcterms:W3CDTF">2023-06-12T11:44:36Z</dcterms:modified>
</cp:coreProperties>
</file>