
<file path=[Content_Types].xml><?xml version="1.0" encoding="utf-8"?>
<Types xmlns="http://schemas.openxmlformats.org/package/2006/content-types">
  <Default Extension="xlsx" ContentType="application/vnd.openxmlformats-officedocument.spreadsheetml.sheet"/>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2.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s/slide8.xml" ContentType="application/vnd.openxmlformats-officedocument.presentationml.slide+xml"/>
  <Override PartName="/docProps/app.xml" ContentType="application/vnd.openxmlformats-officedocument.extended-properties+xml"/>
  <Override PartName="/ppt/slides/slide4.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ableStyles.xml" ContentType="application/vnd.openxmlformats-officedocument.presentationml.tableStyles+xml"/>
  <Override PartName="/docProps/custom.xml" ContentType="application/vnd.openxmlformats-officedocument.custom-properties+xml"/>
  <Override PartName="/ppt/theme/theme1.xml" ContentType="application/vnd.openxmlformats-officedocument.theme+xml"/>
  <Override PartName="/ppt/viewProps.xml" ContentType="application/vnd.openxmlformats-officedocument.presentationml.viewProps+xml"/>
  <Override PartName="/ppt/charts/style1.xml" ContentType="application/vnd.ms-office.chartstyle+xml"/>
  <Override PartName="/ppt/slides/slide1.xml" ContentType="application/vnd.openxmlformats-officedocument.presentationml.slide+xml"/>
  <Override PartName="/ppt/charts/colors1.xml" ContentType="application/vnd.ms-office.chartcolorstyle+xml"/>
  <Override PartName="/ppt/slideLayouts/slideLayout4.xml" ContentType="application/vnd.openxmlformats-officedocument.presentationml.slideLayout+xml"/>
  <Override PartName="/ppt/charts/chart1.xml" ContentType="application/vnd.openxmlformats-officedocument.drawingml.chart+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presProps" Target="presProps.xml" /><Relationship Id="rId16" Type="http://schemas.openxmlformats.org/officeDocument/2006/relationships/tableStyles" Target="tableStyles.xml" /><Relationship Id="rId17" Type="http://schemas.openxmlformats.org/officeDocument/2006/relationships/viewProps" Target="viewProps.xml" /></Relationships>
</file>

<file path=ppt/charts/_rels/chart1.xml.rels><?xml version="1.0" encoding="UTF-8" standalone="yes"?><Relationships xmlns="http://schemas.openxmlformats.org/package/2006/relationships"><Relationship Id="rId1" Type="http://schemas.microsoft.com/office/2011/relationships/chartStyle" Target="style1.xml" /><Relationship Id="rId2" Type="http://schemas.microsoft.com/office/2011/relationships/chartColorStyle" Target="colors1.xml" /><Relationship Id="rId3" Type="http://schemas.openxmlformats.org/officeDocument/2006/relationships/package" Target="../embeddings/Microsoft_Excel_Worksheet1.xlsx" /></Relationships>
</file>

<file path=ppt/charts/chart1.xml><?xml version="1.0" encoding="utf-8"?>
<c:chartSpace xmlns:c="http://schemas.openxmlformats.org/drawingml/2006/chart" xmlns:a="http://schemas.openxmlformats.org/drawingml/2006/main" xmlns:r="http://schemas.openxmlformats.org/officeDocument/2006/relationships" xmlns:mc="http://schemas.openxmlformats.org/markup-compatibility/2006" xmlns:c14="http://schemas.microsoft.com/office/drawing/2007/8/2/chart">
  <c:date1904 val="0"/>
  <c:lang val="en-IN"/>
  <c:roundedCorners val="0"/>
  <mc:AlternateContent>
    <mc:Choice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spc="0">
                <a:solidFill>
                  <a:schemeClr val="tx1">
                    <a:lumMod val="65000"/>
                    <a:lumOff val="35000"/>
                  </a:schemeClr>
                </a:solidFill>
                <a:latin typeface="+mn-lt"/>
                <a:ea typeface="+mn-ea"/>
                <a:cs typeface="+mn-cs"/>
              </a:defRPr>
            </a:pPr>
            <a:r>
              <a:rPr lang="en-US"/>
              <a:t>Employee</a:t>
            </a:r>
            <a:r>
              <a:rPr lang="en-US"/>
              <a:t> Performance analysis</a:t>
            </a:r>
            <a:endParaRPr lang="en-US"/>
          </a:p>
        </c:rich>
      </c:tx>
      <c:layout/>
      <c:overlay val="0"/>
      <c:spPr bwMode="auto">
        <a:prstGeom prst="rect">
          <a:avLst/>
        </a:prstGeom>
        <a:noFill/>
        <a:ln>
          <a:noFill/>
        </a:ln>
        <a:effectLst/>
      </c:spPr>
    </c:title>
    <c:autoTitleDeleted val="0"/>
    <c:pivotFmts>
      <c:pivotFmt>
        <c:idx val="0"/>
        <c:spPr bwMode="auto">
          <a:prstGeom prst="rect">
            <a:avLst/>
          </a:prstGeom>
          <a:solidFill>
            <a:schemeClr val="accent1"/>
          </a:solidFill>
          <a:ln>
            <a:noFill/>
          </a:ln>
          <a:effectLst/>
        </c:spPr>
        <c:marker>
          <c:symbol val="none"/>
        </c:marker>
        <c:dLbl>
          <c:idx val="0"/>
          <c:delete val="1"/>
          <c:layout/>
        </c:dLbl>
      </c:pivotFmt>
      <c:pivotFmt>
        <c:idx val="1"/>
        <c:spPr bwMode="auto">
          <a:prstGeom prst="rect">
            <a:avLst/>
          </a:prstGeom>
          <a:solidFill>
            <a:schemeClr val="accent1"/>
          </a:solidFill>
          <a:ln>
            <a:noFill/>
          </a:ln>
          <a:effectLst/>
        </c:spPr>
        <c:marker>
          <c:symbol val="none"/>
        </c:marker>
        <c:dLbl>
          <c:idx val="0"/>
          <c:delete val="1"/>
          <c:layout/>
        </c:dLbl>
      </c:pivotFmt>
      <c:pivotFmt>
        <c:idx val="2"/>
        <c:spPr bwMode="auto">
          <a:prstGeom prst="rect">
            <a:avLst/>
          </a:prstGeom>
          <a:solidFill>
            <a:schemeClr val="accent1"/>
          </a:solidFill>
          <a:ln>
            <a:noFill/>
          </a:ln>
          <a:effectLst/>
        </c:spPr>
        <c:marker>
          <c:symbol val="none"/>
        </c:marker>
        <c:dLbl>
          <c:idx val="0"/>
          <c:delete val="1"/>
          <c:layout/>
        </c:dLbl>
      </c:pivotFmt>
      <c:pivotFmt>
        <c:idx val="3"/>
        <c:spPr bwMode="auto">
          <a:prstGeom prst="rect">
            <a:avLst/>
          </a:prstGeom>
          <a:solidFill>
            <a:schemeClr val="accent1"/>
          </a:solidFill>
          <a:ln>
            <a:noFill/>
          </a:ln>
          <a:effectLst/>
        </c:spPr>
        <c:marker>
          <c:symbol val="none"/>
        </c:marker>
        <c:dLbl>
          <c:idx val="0"/>
          <c:delete val="1"/>
          <c:layout/>
        </c:dLbl>
      </c:pivotFmt>
      <c:pivotFmt>
        <c:idx val="4"/>
        <c:spPr bwMode="auto">
          <a:prstGeom prst="rect">
            <a:avLst/>
          </a:prstGeom>
          <a:solidFill>
            <a:schemeClr val="accent1"/>
          </a:solidFill>
          <a:ln>
            <a:noFill/>
          </a:ln>
          <a:effectLst/>
        </c:spPr>
        <c:marker>
          <c:symbol val="none"/>
        </c:marker>
        <c:dLbl>
          <c:idx val="0"/>
          <c:delete val="1"/>
          <c:layout/>
        </c:dLbl>
      </c:pivotFmt>
      <c:pivotFmt>
        <c:idx val="5"/>
        <c:spPr bwMode="auto">
          <a:prstGeom prst="rect">
            <a:avLst/>
          </a:prstGeom>
          <a:solidFill>
            <a:schemeClr val="accent1"/>
          </a:solidFill>
          <a:ln>
            <a:noFill/>
          </a:ln>
          <a:effectLst/>
        </c:spPr>
        <c:marker>
          <c:symbol val="none"/>
        </c:marker>
        <c:dLbl>
          <c:idx val="0"/>
          <c:delete val="1"/>
          <c:layout/>
        </c:dLbl>
      </c:pivotFmt>
      <c:pivotFmt>
        <c:idx val="6"/>
        <c:spPr bwMode="auto">
          <a:prstGeom prst="rect">
            <a:avLst/>
          </a:prstGeom>
          <a:solidFill>
            <a:schemeClr val="accent1"/>
          </a:solidFill>
          <a:ln>
            <a:noFill/>
          </a:ln>
          <a:effectLst/>
        </c:spPr>
        <c:marker>
          <c:symbol val="none"/>
        </c:marker>
        <c:dLbl>
          <c:idx val="0"/>
          <c:delete val="1"/>
          <c:layout/>
        </c:dLbl>
      </c:pivotFmt>
      <c:pivotFmt>
        <c:idx val="7"/>
        <c:spPr bwMode="auto">
          <a:prstGeom prst="rect">
            <a:avLst/>
          </a:prstGeom>
          <a:solidFill>
            <a:schemeClr val="accent1"/>
          </a:solidFill>
          <a:ln>
            <a:noFill/>
          </a:ln>
          <a:effectLst/>
        </c:spPr>
        <c:marker>
          <c:symbol val="none"/>
        </c:marker>
        <c:dLbl>
          <c:idx val="0"/>
          <c:delete val="1"/>
          <c:layout/>
        </c:dLbl>
      </c:pivotFmt>
      <c:pivotFmt>
        <c:idx val="8"/>
        <c:spPr bwMode="auto">
          <a:prstGeom prst="rect">
            <a:avLst/>
          </a:prstGeom>
          <a:solidFill>
            <a:schemeClr val="accent1"/>
          </a:solidFill>
          <a:ln>
            <a:noFill/>
          </a:ln>
          <a:effectLst/>
        </c:spPr>
        <c:marker>
          <c:symbol val="none"/>
        </c:marker>
        <c:dLbl>
          <c:idx val="0"/>
          <c:delete val="1"/>
          <c:layout/>
        </c:dLbl>
      </c:pivotFmt>
      <c:pivotFmt>
        <c:idx val="9"/>
        <c:spPr bwMode="auto">
          <a:prstGeom prst="rect">
            <a:avLst/>
          </a:prstGeom>
          <a:solidFill>
            <a:schemeClr val="accent1"/>
          </a:solidFill>
          <a:ln>
            <a:noFill/>
          </a:ln>
          <a:effectLst/>
        </c:spPr>
        <c:marker>
          <c:symbol val="none"/>
        </c:marker>
        <c:dLbl>
          <c:idx val="0"/>
          <c:delete val="1"/>
          <c:layout/>
        </c:dLbl>
      </c:pivotFmt>
      <c:pivotFmt>
        <c:idx val="10"/>
        <c:spPr bwMode="auto">
          <a:prstGeom prst="rect">
            <a:avLst/>
          </a:prstGeom>
          <a:solidFill>
            <a:schemeClr val="accent1"/>
          </a:solidFill>
          <a:ln>
            <a:noFill/>
          </a:ln>
          <a:effectLst/>
        </c:spPr>
        <c:marker>
          <c:symbol val="none"/>
        </c:marker>
        <c:dLbl>
          <c:idx val="0"/>
          <c:delete val="1"/>
          <c:layout/>
        </c:dLbl>
      </c:pivotFmt>
      <c:pivotFmt>
        <c:idx val="11"/>
        <c:spPr bwMode="auto">
          <a:prstGeom prst="rect">
            <a:avLst/>
          </a:prstGeom>
          <a:solidFill>
            <a:schemeClr val="accent1"/>
          </a:solidFill>
          <a:ln>
            <a:noFill/>
          </a:ln>
          <a:effectLst/>
        </c:spPr>
        <c:marker>
          <c:symbol val="none"/>
        </c:marker>
        <c:dLbl>
          <c:idx val="0"/>
          <c:delete val="1"/>
          <c:layout/>
        </c:dLbl>
      </c:pivotFmt>
      <c:pivotFmt>
        <c:idx val="12"/>
        <c:spPr bwMode="auto">
          <a:prstGeom prst="rect">
            <a:avLst/>
          </a:prstGeom>
          <a:solidFill>
            <a:schemeClr val="accent1"/>
          </a:solidFill>
          <a:ln>
            <a:noFill/>
          </a:ln>
          <a:effectLst/>
        </c:spPr>
        <c:marker>
          <c:symbol val="none"/>
        </c:marker>
        <c:dLbl>
          <c:idx val="0"/>
          <c:delete val="1"/>
          <c:layout/>
        </c:dLbl>
      </c:pivotFmt>
    </c:pivotFmts>
    <c:plotArea>
      <c:layout/>
      <c:barChart>
        <c:barDir val="col"/>
        <c:grouping val="clustered"/>
        <c:varyColors val="0"/>
        <c:ser>
          <c:idx val="0"/>
          <c:order val="0"/>
          <c:tx>
            <c:strRef>
              <c:f>Sheet1!$B$3:$B$4</c:f>
              <c:strCache>
                <c:ptCount val="1"/>
                <c:pt idx="0">
                  <c:v>HIGH</c:v>
                </c:pt>
              </c:strCache>
            </c:strRef>
          </c:tx>
          <c:spPr bwMode="auto">
            <a:prstGeom prst="rect">
              <a:avLst/>
            </a:prstGeom>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Sheet1!$C$3:$C$4</c:f>
              <c:strCache>
                <c:ptCount val="1"/>
                <c:pt idx="0">
                  <c:v>LOW</c:v>
                </c:pt>
              </c:strCache>
            </c:strRef>
          </c:tx>
          <c:spPr bwMode="auto">
            <a:prstGeom prst="rect">
              <a:avLst/>
            </a:prstGeom>
            <a:solidFill>
              <a:schemeClr val="accent2"/>
            </a:solidFill>
            <a:ln>
              <a:noFill/>
            </a:ln>
            <a:effectLst/>
          </c:spPr>
          <c:invertIfNegative val="0"/>
          <c:trendline>
            <c:spPr bwMode="auto">
              <a:prstGeom prst="rect">
                <a:avLst/>
              </a:prstGeom>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Sheet1!$D$3:$D$4</c:f>
              <c:strCache>
                <c:ptCount val="1"/>
                <c:pt idx="0">
                  <c:v>MED</c:v>
                </c:pt>
              </c:strCache>
            </c:strRef>
          </c:tx>
          <c:spPr bwMode="auto">
            <a:prstGeom prst="rect">
              <a:avLst/>
            </a:prstGeom>
            <a:solidFill>
              <a:schemeClr val="accent3"/>
            </a:solidFill>
            <a:ln>
              <a:noFill/>
            </a:ln>
            <a:effectLst/>
          </c:spPr>
          <c:invertIfNegative val="0"/>
          <c:trendline>
            <c:spPr bwMode="auto">
              <a:prstGeom prst="rect">
                <a:avLst/>
              </a:prstGeom>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Sheet1!$E$3:$E$4</c:f>
              <c:strCache>
                <c:ptCount val="1"/>
                <c:pt idx="0">
                  <c:v xml:space="preserve">VERY HIGH</c:v>
                </c:pt>
              </c:strCache>
            </c:strRef>
          </c:tx>
          <c:spPr bwMode="auto">
            <a:prstGeom prst="rect">
              <a:avLst/>
            </a:prstGeom>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BubbleSize val="0"/>
          <c:showCatName val="0"/>
          <c:showLeaderLines val="0"/>
          <c:showLegendKey val="0"/>
          <c:showPercent val="0"/>
          <c:showSerName val="0"/>
          <c:showVal val="0"/>
        </c:dLbls>
        <c:gapWidth val="219"/>
        <c:overlap val="-27"/>
        <c:axId val="142340864"/>
        <c:axId val="142342400"/>
      </c:barChart>
      <c:catAx>
        <c:axId val="142340864"/>
        <c:scaling>
          <c:orientation val="minMax"/>
        </c:scaling>
        <c:delete val="0"/>
        <c:axPos val="b"/>
        <c:numFmt formatCode="General" sourceLinked="1"/>
        <c:majorTickMark val="none"/>
        <c:minorTickMark val="none"/>
        <c:tickLblPos val="nextTo"/>
        <c:spPr bwMode="auto">
          <a:prstGeom prst="rect">
            <a:avLst/>
          </a:prstGeom>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a:solidFill>
                  <a:schemeClr val="tx1">
                    <a:lumMod val="65000"/>
                    <a:lumOff val="35000"/>
                  </a:schemeClr>
                </a:solidFill>
                <a:latin typeface="+mn-lt"/>
                <a:ea typeface="+mn-ea"/>
                <a:cs typeface="+mn-cs"/>
              </a:defRPr>
            </a:pPr>
            <a:endParaRPr lang="en-US"/>
          </a:p>
        </c:txPr>
        <c:crossAx val="142342400"/>
        <c:crosses val="autoZero"/>
        <c:auto val="1"/>
        <c:lblAlgn val="ctr"/>
        <c:lblOffset val="100"/>
        <c:noMultiLvlLbl val="0"/>
      </c:catAx>
      <c:valAx>
        <c:axId val="142342400"/>
        <c:scaling>
          <c:orientation val="minMax"/>
        </c:scaling>
        <c:delete val="0"/>
        <c:axPos val="l"/>
        <c:majorGridlines>
          <c:spPr bwMode="auto">
            <a:prstGeom prst="rect">
              <a:avLst/>
            </a:prstGeom>
            <a:ln w="9525" cap="flat" cmpd="sng" algn="ctr">
              <a:solidFill>
                <a:schemeClr val="tx1">
                  <a:lumMod val="15000"/>
                  <a:lumOff val="85000"/>
                </a:schemeClr>
              </a:solidFill>
              <a:round/>
            </a:ln>
            <a:effectLst/>
          </c:spPr>
        </c:majorGridlines>
        <c:numFmt formatCode="General" sourceLinked="1"/>
        <c:majorTickMark val="none"/>
        <c:minorTickMark val="none"/>
        <c:tickLblPos val="nextTo"/>
        <c:spPr bwMode="auto">
          <a:prstGeom prst="rect">
            <a:avLst/>
          </a:prstGeom>
          <a:noFill/>
          <a:ln>
            <a:noFill/>
          </a:ln>
          <a:effectLst/>
        </c:spPr>
        <c:txPr>
          <a:bodyPr rot="-60000000" spcFirstLastPara="1" vertOverflow="ellipsis" vert="horz" wrap="square" anchor="ctr" anchorCtr="1"/>
          <a:lstStyle/>
          <a:p>
            <a:pPr>
              <a:defRPr sz="900" b="0" i="0" u="none" strike="noStrike">
                <a:solidFill>
                  <a:schemeClr val="tx1">
                    <a:lumMod val="65000"/>
                    <a:lumOff val="35000"/>
                  </a:schemeClr>
                </a:solidFill>
                <a:latin typeface="+mn-lt"/>
                <a:ea typeface="+mn-ea"/>
                <a:cs typeface="+mn-cs"/>
              </a:defRPr>
            </a:pPr>
            <a:endParaRPr lang="en-US"/>
          </a:p>
        </c:txPr>
        <c:crossAx val="142340864"/>
        <c:crosses val="autoZero"/>
        <c:crossBetween val="between"/>
      </c:valAx>
      <c:spPr bwMode="auto">
        <a:prstGeom prst="rect">
          <a:avLst/>
        </a:prstGeom>
        <a:noFill/>
        <a:ln>
          <a:noFill/>
        </a:ln>
        <a:effectLst/>
      </c:spPr>
    </c:plotArea>
    <c:legend>
      <c:legendPos val="r"/>
      <c:layout/>
      <c:overlay val="0"/>
      <c:spPr bwMode="auto">
        <a:prstGeom prst="rect">
          <a:avLst/>
        </a:prstGeom>
        <a:noFill/>
        <a:ln>
          <a:noFill/>
        </a:ln>
        <a:effectLst/>
      </c:spPr>
      <c:txPr>
        <a:bodyPr rot="0" spcFirstLastPara="1" vertOverflow="ellipsis" vert="horz" wrap="square" anchor="ctr" anchorCtr="1"/>
        <a:lstStyle/>
        <a:p>
          <a:pPr>
            <a:defRPr sz="900" b="0" i="0" u="none" strike="noStrike">
              <a:solidFill>
                <a:schemeClr val="tx1">
                  <a:lumMod val="65000"/>
                  <a:lumOff val="35000"/>
                </a:schemeClr>
              </a:solidFill>
              <a:latin typeface="+mn-lt"/>
              <a:ea typeface="+mn-ea"/>
              <a:cs typeface="+mn-cs"/>
            </a:defRPr>
          </a:pPr>
          <a:endParaRPr lang="en-US"/>
        </a:p>
      </c:txPr>
    </c:legend>
    <c:plotVisOnly val="1"/>
    <c:dispBlanksAs val="gap"/>
    <c:showDLblsOverMax val="0"/>
  </c:chart>
  <c:spPr bwMode="auto">
    <a:xfrm>
      <a:off x="838200" y="1371600"/>
      <a:ext cx="7239000" cy="4705350"/>
    </a:xfrm>
    <a:prstGeom prst="rect">
      <a:avLst/>
    </a:prstGeom>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cs:axisTitle>
  <cs:categoryAxis>
    <cs:lnRef idx="0"/>
    <cs:fillRef idx="0"/>
    <cs:effectRef idx="0"/>
    <cs:fontRef idx="minor">
      <a:schemeClr val="tx1">
        <a:lumMod val="65000"/>
        <a:lumOff val="35000"/>
      </a:schemeClr>
    </cs:fontRef>
    <cs:spPr bwMode="auto">
      <a:prstGeom prst="rect">
        <a:avLst/>
      </a:prstGeom>
      <a:ln w="9525" cap="flat" cmpd="sng" algn="ctr">
        <a:solidFill>
          <a:schemeClr val="tx1">
            <a:lumMod val="15000"/>
            <a:lumOff val="85000"/>
          </a:schemeClr>
        </a:solidFill>
        <a:round/>
      </a:ln>
    </cs:spPr>
    <cs:defRPr sz="900"/>
  </cs:categoryAxis>
  <cs:chartArea>
    <cs:lnRef idx="0"/>
    <cs:fillRef idx="0"/>
    <cs:effectRef idx="0"/>
    <cs:fontRef idx="minor">
      <a:schemeClr val="tx1"/>
    </cs:fontRef>
    <cs:spPr bwMode="auto">
      <a:prstGeom prst="rect">
        <a:avLst/>
      </a:prstGeom>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75000"/>
        <a:lumOff val="25000"/>
      </a:schemeClr>
    </cs:fontRef>
    <cs:defRPr sz="900"/>
  </cs:dataLabel>
  <cs:dataLabelCallout>
    <cs:lnRef idx="0"/>
    <cs:fillRef idx="0"/>
    <cs:effectRef idx="0"/>
    <cs:fontRef idx="minor">
      <a:schemeClr val="dk1">
        <a:lumMod val="65000"/>
        <a:lumOff val="35000"/>
      </a:schemeClr>
    </cs:fontRef>
    <cs:spPr bwMode="auto">
      <a:prstGeom prst="rect">
        <a:avLst/>
      </a:prstGeom>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bwMode="auto">
      <a:prstGeom prst="rect">
        <a:avLst/>
      </a:prstGeom>
      <a:ln w="28575" cap="rnd">
        <a:solidFill>
          <a:schemeClr val="phClr"/>
        </a:solidFill>
        <a:round/>
      </a:ln>
    </cs:spPr>
  </cs:dataPointLine>
  <cs:dataPointMarker>
    <cs:lnRef idx="0">
      <cs:styleClr val="auto"/>
    </cs:lnRef>
    <cs:fillRef idx="1">
      <cs:styleClr val="auto"/>
    </cs:fillRef>
    <cs:effectRef idx="0"/>
    <cs:fontRef idx="minor">
      <a:schemeClr val="tx1"/>
    </cs:fontRef>
    <cs:spPr bwMode="auto">
      <a:prstGeom prst="rect">
        <a:avLst/>
      </a:prstGeom>
      <a:ln w="9525">
        <a:solidFill>
          <a:schemeClr val="phClr"/>
        </a:solidFill>
      </a:ln>
    </cs:spPr>
  </cs:dataPointMarker>
  <cs:dataPointWireframe>
    <cs:lnRef idx="0">
      <cs:styleClr val="auto"/>
    </cs:lnRef>
    <cs:fillRef idx="1"/>
    <cs:effectRef idx="0"/>
    <cs:fontRef idx="minor">
      <a:schemeClr val="tx1"/>
    </cs:fontRef>
    <cs:spPr bwMode="auto">
      <a:prstGeom prst="rect">
        <a:avLst/>
      </a:prstGeom>
      <a:ln w="9525" cap="rnd">
        <a:solidFill>
          <a:schemeClr val="phClr"/>
        </a:solidFill>
        <a:round/>
      </a:ln>
    </cs:spPr>
  </cs:dataPointWireframe>
  <cs:dataTable>
    <cs:lnRef idx="0"/>
    <cs:fillRef idx="0"/>
    <cs:effectRef idx="0"/>
    <cs:fontRef idx="minor">
      <a:schemeClr val="tx1">
        <a:lumMod val="65000"/>
        <a:lumOff val="35000"/>
      </a:schemeClr>
    </cs:fontRef>
    <cs:spPr bwMode="auto">
      <a:prstGeom prst="rect">
        <a:avLst/>
      </a:prstGeom>
      <a:noFill/>
      <a:ln w="9525" cap="flat" cmpd="sng" algn="ctr">
        <a:solidFill>
          <a:schemeClr val="tx1">
            <a:lumMod val="15000"/>
            <a:lumOff val="85000"/>
          </a:schemeClr>
        </a:solidFill>
        <a:round/>
      </a:ln>
    </cs:spPr>
    <cs:defRPr sz="900"/>
  </cs:dataTable>
  <cs:downBar>
    <cs:lnRef idx="0"/>
    <cs:fillRef idx="0"/>
    <cs:effectRef idx="0"/>
    <cs:fontRef idx="minor">
      <a:schemeClr val="dk1"/>
    </cs:fontRef>
    <cs:spPr bwMode="auto">
      <a:prstGeom prst="rect">
        <a:avLst/>
      </a:prstGeom>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bwMode="auto">
      <a:prstGeom prst="rect">
        <a:avLst/>
      </a:prstGeom>
      <a:ln w="9525" cap="flat" cmpd="sng" algn="ctr">
        <a:solidFill>
          <a:schemeClr val="tx1">
            <a:lumMod val="35000"/>
            <a:lumOff val="65000"/>
          </a:schemeClr>
        </a:solidFill>
        <a:round/>
      </a:ln>
    </cs:spPr>
  </cs:dropLine>
  <cs:errorBar>
    <cs:lnRef idx="0"/>
    <cs:fillRef idx="0"/>
    <cs:effectRef idx="0"/>
    <cs:fontRef idx="minor">
      <a:schemeClr val="tx1"/>
    </cs:fontRef>
    <cs:spPr bwMode="auto">
      <a:prstGeom prst="rect">
        <a:avLst/>
      </a:prstGeom>
      <a:ln w="9525" cap="flat" cmpd="sng" algn="ctr">
        <a:solidFill>
          <a:schemeClr val="tx1">
            <a:lumMod val="65000"/>
            <a:lumOff val="35000"/>
          </a:schemeClr>
        </a:solidFill>
        <a:round/>
      </a:ln>
    </cs:spPr>
  </cs:errorBar>
  <cs:floor>
    <cs:lnRef idx="0"/>
    <cs:fillRef idx="0"/>
    <cs:effectRef idx="0"/>
    <cs:fontRef idx="minor">
      <a:schemeClr val="tx1"/>
    </cs:fontRef>
    <cs:spPr bwMode="auto">
      <a:prstGeom prst="rect">
        <a:avLst/>
      </a:prstGeom>
      <a:noFill/>
      <a:ln>
        <a:noFill/>
      </a:ln>
    </cs:spPr>
  </cs:floor>
  <cs:gridlineMajor>
    <cs:lnRef idx="0"/>
    <cs:fillRef idx="0"/>
    <cs:effectRef idx="0"/>
    <cs:fontRef idx="minor">
      <a:schemeClr val="tx1"/>
    </cs:fontRef>
    <cs:spPr bwMode="auto">
      <a:prstGeom prst="rect">
        <a:avLst/>
      </a:prstGeom>
      <a:ln w="9525" cap="flat" cmpd="sng" algn="ctr">
        <a:solidFill>
          <a:schemeClr val="tx1">
            <a:lumMod val="15000"/>
            <a:lumOff val="85000"/>
          </a:schemeClr>
        </a:solidFill>
        <a:round/>
      </a:ln>
    </cs:spPr>
  </cs:gridlineMajor>
  <cs:gridlineMinor>
    <cs:lnRef idx="0"/>
    <cs:fillRef idx="0"/>
    <cs:effectRef idx="0"/>
    <cs:fontRef idx="minor">
      <a:schemeClr val="tx1"/>
    </cs:fontRef>
    <cs:spPr bwMode="auto">
      <a:prstGeom prst="rect">
        <a:avLst/>
      </a:prstGeom>
      <a:ln w="9525" cap="flat" cmpd="sng" algn="ctr">
        <a:solidFill>
          <a:schemeClr val="tx1">
            <a:lumMod val="5000"/>
            <a:lumOff val="95000"/>
          </a:schemeClr>
        </a:solidFill>
        <a:round/>
      </a:ln>
    </cs:spPr>
  </cs:gridlineMinor>
  <cs:hiLoLine>
    <cs:lnRef idx="0"/>
    <cs:fillRef idx="0"/>
    <cs:effectRef idx="0"/>
    <cs:fontRef idx="minor">
      <a:schemeClr val="tx1"/>
    </cs:fontRef>
    <cs:spPr bwMode="auto">
      <a:prstGeom prst="rect">
        <a:avLst/>
      </a:prstGeom>
      <a:ln w="9525" cap="flat" cmpd="sng" algn="ctr">
        <a:solidFill>
          <a:schemeClr val="tx1">
            <a:lumMod val="75000"/>
            <a:lumOff val="25000"/>
          </a:schemeClr>
        </a:solidFill>
        <a:round/>
      </a:ln>
    </cs:spPr>
  </cs:hiLoLine>
  <cs:leaderLine>
    <cs:lnRef idx="0"/>
    <cs:fillRef idx="0"/>
    <cs:effectRef idx="0"/>
    <cs:fontRef idx="minor">
      <a:schemeClr val="tx1"/>
    </cs:fontRef>
    <cs:spPr bwMode="auto">
      <a:prstGeom prst="rect">
        <a:avLst/>
      </a:prstGeom>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65000"/>
        <a:lumOff val="35000"/>
      </a:schemeClr>
    </cs:fontRef>
    <cs:defRPr sz="900"/>
  </cs:seriesAxis>
  <cs:seriesLine>
    <cs:lnRef idx="0"/>
    <cs:fillRef idx="0"/>
    <cs:effectRef idx="0"/>
    <cs:fontRef idx="minor">
      <a:schemeClr val="tx1"/>
    </cs:fontRef>
    <cs:spPr bwMode="auto">
      <a:prstGeom prst="rect">
        <a:avLst/>
      </a:prstGeom>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spc="0"/>
  </cs:title>
  <cs:trendline>
    <cs:lnRef idx="0">
      <cs:styleClr val="auto"/>
    </cs:lnRef>
    <cs:fillRef idx="0"/>
    <cs:effectRef idx="0"/>
    <cs:fontRef idx="minor">
      <a:schemeClr val="tx1"/>
    </cs:fontRef>
    <cs:spPr bwMode="auto">
      <a:prstGeom prst="rect">
        <a:avLst/>
      </a:prstGeom>
      <a:ln w="19050" cap="rnd">
        <a:solidFill>
          <a:schemeClr val="phClr"/>
        </a:solidFill>
        <a:prstDash val="sysDot"/>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bwMode="auto">
      <a:prstGeom prst="rect">
        <a:avLst/>
      </a:prstGeom>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spPr bwMode="auto">
      <a:prstGeom prst="rect">
        <a:avLst/>
      </a:prstGeom>
      <a:noFill/>
      <a:ln>
        <a:noFill/>
      </a:ln>
    </cs:spPr>
  </cs:wall>
  <cs:dataPointMarkerLayout symbol="circle" size="5"/>
</cs:chartStyle>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Slide">
    <p:spTree>
      <p:nvGrpSpPr>
        <p:cNvPr id="1" name="" hidden="0"/>
        <p:cNvGrpSpPr/>
        <p:nvPr isPhoto="0" userDrawn="0"/>
      </p:nvGrpSpPr>
      <p:grpSpPr bwMode="auto">
        <a:xfrm>
          <a:off x="0" y="0"/>
          <a:ext cx="0" cy="0"/>
          <a:chOff x="0" y="0"/>
          <a:chExt cx="0" cy="0"/>
        </a:xfrm>
      </p:grpSpPr>
      <p:sp>
        <p:nvSpPr>
          <p:cNvPr id="2" name="Holder 2" hidden="0"/>
          <p:cNvSpPr>
            <a:spLocks noGrp="1"/>
          </p:cNvSpPr>
          <p:nvPr isPhoto="0" userDrawn="0">
            <p:ph type="ctrTitle" hasCustomPrompt="0"/>
          </p:nvPr>
        </p:nvSpPr>
        <p:spPr bwMode="auto">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pPr>
              <a:defRPr/>
            </a:pPr>
            <a:endParaRPr/>
          </a:p>
        </p:txBody>
      </p:sp>
      <p:sp>
        <p:nvSpPr>
          <p:cNvPr id="3" name="Holder 3" hidden="0"/>
          <p:cNvSpPr>
            <a:spLocks noGrp="1"/>
          </p:cNvSpPr>
          <p:nvPr isPhoto="0" userDrawn="0">
            <p:ph type="subTitle" idx="4" hasCustomPrompt="0"/>
          </p:nvPr>
        </p:nvSpPr>
        <p:spPr bwMode="auto">
          <a:xfrm>
            <a:off x="1828800" y="3840480"/>
            <a:ext cx="8534400" cy="1714500"/>
          </a:xfrm>
          <a:prstGeom prst="rect">
            <a:avLst/>
          </a:prstGeom>
        </p:spPr>
        <p:txBody>
          <a:bodyPr wrap="square" lIns="0" tIns="0" rIns="0" bIns="0">
            <a:spAutoFit/>
          </a:bodyPr>
          <a:lstStyle>
            <a:lvl1pPr>
              <a:defRPr/>
            </a:lvl1pPr>
          </a:lstStyle>
          <a:p>
            <a:pPr>
              <a:defRPr/>
            </a:pPr>
            <a:endParaRPr/>
          </a:p>
        </p:txBody>
      </p:sp>
      <p:sp>
        <p:nvSpPr>
          <p:cNvPr id="4" name="Holder 4" hidden="0"/>
          <p:cNvSpPr>
            <a:spLocks noGrp="1"/>
          </p:cNvSpPr>
          <p:nvPr isPhoto="0" userDrawn="0">
            <p:ph type="ftr" sz="quarter" idx="5" hasCustomPrompt="0"/>
          </p:nvPr>
        </p:nvSpPr>
        <p:spPr bwMode="auto"/>
        <p:txBody>
          <a:bodyPr lIns="0" tIns="0" rIns="0" bIns="0"/>
          <a:lstStyle>
            <a:lvl1pPr algn="ctr">
              <a:defRPr>
                <a:solidFill>
                  <a:schemeClr val="tx1">
                    <a:tint val="75000"/>
                  </a:schemeClr>
                </a:solidFill>
              </a:defRPr>
            </a:lvl1pPr>
          </a:lstStyle>
          <a:p>
            <a:pPr>
              <a:defRPr/>
            </a:pPr>
            <a:endParaRPr/>
          </a:p>
        </p:txBody>
      </p:sp>
      <p:sp>
        <p:nvSpPr>
          <p:cNvPr id="5" name="Holder 5" hidden="0"/>
          <p:cNvSpPr>
            <a:spLocks noGrp="1"/>
          </p:cNvSpPr>
          <p:nvPr isPhoto="0" userDrawn="0">
            <p:ph type="dt" sz="half" idx="6" hasCustomPrompt="0"/>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
            </a:fld>
            <a:endParaRPr lang="en-US"/>
          </a:p>
        </p:txBody>
      </p:sp>
      <p:sp>
        <p:nvSpPr>
          <p:cNvPr id="6" name="Holder 6" hidden="0"/>
          <p:cNvSpPr>
            <a:spLocks noGrp="1"/>
          </p:cNvSpPr>
          <p:nvPr isPhoto="0" userDrawn="0">
            <p:ph type="sldNum" sz="quarter" idx="7" hasCustomPrompt="0"/>
          </p:nvPr>
        </p:nvSpPr>
        <p:spPr bwMode="auto"/>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defRPr/>
            </a:pPr>
            <a:fld id="{81D60167-4931-47E6-BA6A-407CBD079E47}" type="slidenum">
              <a:rPr spc="10"/>
              <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hidden="0"/>
        <p:cNvGrpSpPr/>
        <p:nvPr isPhoto="0" userDrawn="0"/>
      </p:nvGrpSpPr>
      <p:grpSpPr bwMode="auto">
        <a:xfrm>
          <a:off x="0" y="0"/>
          <a:ext cx="0" cy="0"/>
          <a:chOff x="0" y="0"/>
          <a:chExt cx="0" cy="0"/>
        </a:xfrm>
      </p:grpSpPr>
      <p:sp>
        <p:nvSpPr>
          <p:cNvPr id="2" name="Holder 2" hidden="0"/>
          <p:cNvSpPr>
            <a:spLocks noGrp="1"/>
          </p:cNvSpPr>
          <p:nvPr isPhoto="0" userDrawn="0">
            <p:ph type="title" hasCustomPrompt="0"/>
          </p:nvPr>
        </p:nvSpPr>
        <p:spPr bwMode="auto"/>
        <p:txBody>
          <a:bodyPr lIns="0" tIns="0" rIns="0" bIns="0"/>
          <a:lstStyle>
            <a:lvl1pPr>
              <a:defRPr sz="4800" b="1" i="0">
                <a:solidFill>
                  <a:schemeClr val="tx1"/>
                </a:solidFill>
                <a:latin typeface="Trebuchet MS"/>
                <a:cs typeface="Trebuchet MS"/>
              </a:defRPr>
            </a:lvl1pPr>
          </a:lstStyle>
          <a:p>
            <a:pPr>
              <a:defRPr/>
            </a:pPr>
            <a:endParaRPr/>
          </a:p>
        </p:txBody>
      </p:sp>
      <p:sp>
        <p:nvSpPr>
          <p:cNvPr id="3" name="Holder 3" hidden="0"/>
          <p:cNvSpPr>
            <a:spLocks noGrp="1"/>
          </p:cNvSpPr>
          <p:nvPr isPhoto="0" userDrawn="0">
            <p:ph type="body" idx="1" hasCustomPrompt="0"/>
          </p:nvPr>
        </p:nvSpPr>
        <p:spPr bwMode="auto"/>
        <p:txBody>
          <a:bodyPr lIns="0" tIns="0" rIns="0" bIns="0"/>
          <a:lstStyle>
            <a:lvl1pPr>
              <a:defRPr/>
            </a:lvl1pPr>
          </a:lstStyle>
          <a:p>
            <a:pPr>
              <a:defRPr/>
            </a:pPr>
            <a:endParaRPr/>
          </a:p>
        </p:txBody>
      </p:sp>
      <p:sp>
        <p:nvSpPr>
          <p:cNvPr id="4" name="Holder 4" hidden="0"/>
          <p:cNvSpPr>
            <a:spLocks noGrp="1"/>
          </p:cNvSpPr>
          <p:nvPr isPhoto="0" userDrawn="0">
            <p:ph type="ftr" sz="quarter" idx="5" hasCustomPrompt="0"/>
          </p:nvPr>
        </p:nvSpPr>
        <p:spPr bwMode="auto"/>
        <p:txBody>
          <a:bodyPr lIns="0" tIns="0" rIns="0" bIns="0"/>
          <a:lstStyle>
            <a:lvl1pPr algn="ctr">
              <a:defRPr>
                <a:solidFill>
                  <a:schemeClr val="tx1">
                    <a:tint val="75000"/>
                  </a:schemeClr>
                </a:solidFill>
              </a:defRPr>
            </a:lvl1pPr>
          </a:lstStyle>
          <a:p>
            <a:pPr>
              <a:defRPr/>
            </a:pPr>
            <a:endParaRPr/>
          </a:p>
        </p:txBody>
      </p:sp>
      <p:sp>
        <p:nvSpPr>
          <p:cNvPr id="5" name="Holder 5" hidden="0"/>
          <p:cNvSpPr>
            <a:spLocks noGrp="1"/>
          </p:cNvSpPr>
          <p:nvPr isPhoto="0" userDrawn="0">
            <p:ph type="dt" sz="half" idx="6" hasCustomPrompt="0"/>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
            </a:fld>
            <a:endParaRPr lang="en-US"/>
          </a:p>
        </p:txBody>
      </p:sp>
      <p:sp>
        <p:nvSpPr>
          <p:cNvPr id="6" name="Holder 6" hidden="0"/>
          <p:cNvSpPr>
            <a:spLocks noGrp="1"/>
          </p:cNvSpPr>
          <p:nvPr isPhoto="0" userDrawn="0">
            <p:ph type="sldNum" sz="quarter" idx="7" hasCustomPrompt="0"/>
          </p:nvPr>
        </p:nvSpPr>
        <p:spPr bwMode="auto"/>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defRPr/>
            </a:pPr>
            <a:fld id="{81D60167-4931-47E6-BA6A-407CBD079E47}" type="slidenum">
              <a:rPr spc="10"/>
              <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wo Content">
    <p:spTree>
      <p:nvGrpSpPr>
        <p:cNvPr id="1" name="" hidden="0"/>
        <p:cNvGrpSpPr/>
        <p:nvPr isPhoto="0" userDrawn="0"/>
      </p:nvGrpSpPr>
      <p:grpSpPr bwMode="auto">
        <a:xfrm>
          <a:off x="0" y="0"/>
          <a:ext cx="0" cy="0"/>
          <a:chOff x="0" y="0"/>
          <a:chExt cx="0" cy="0"/>
        </a:xfrm>
      </p:grpSpPr>
      <p:sp>
        <p:nvSpPr>
          <p:cNvPr id="2" name="Holder 2" hidden="0"/>
          <p:cNvSpPr>
            <a:spLocks noGrp="1"/>
          </p:cNvSpPr>
          <p:nvPr isPhoto="0" userDrawn="0">
            <p:ph type="title" hasCustomPrompt="0"/>
          </p:nvPr>
        </p:nvSpPr>
        <p:spPr bwMode="auto"/>
        <p:txBody>
          <a:bodyPr lIns="0" tIns="0" rIns="0" bIns="0"/>
          <a:lstStyle>
            <a:lvl1pPr>
              <a:defRPr sz="4800" b="1" i="0">
                <a:solidFill>
                  <a:schemeClr val="tx1"/>
                </a:solidFill>
                <a:latin typeface="Trebuchet MS"/>
                <a:cs typeface="Trebuchet MS"/>
              </a:defRPr>
            </a:lvl1pPr>
          </a:lstStyle>
          <a:p>
            <a:pPr>
              <a:defRPr/>
            </a:pPr>
            <a:endParaRPr/>
          </a:p>
        </p:txBody>
      </p:sp>
      <p:sp>
        <p:nvSpPr>
          <p:cNvPr id="3" name="Holder 3" hidden="0"/>
          <p:cNvSpPr>
            <a:spLocks noGrp="1"/>
          </p:cNvSpPr>
          <p:nvPr isPhoto="0" userDrawn="0">
            <p:ph sz="half" idx="2" hasCustomPrompt="0"/>
          </p:nvPr>
        </p:nvSpPr>
        <p:spPr bwMode="auto">
          <a:xfrm>
            <a:off x="609600" y="1577340"/>
            <a:ext cx="5303520" cy="4526280"/>
          </a:xfrm>
          <a:prstGeom prst="rect">
            <a:avLst/>
          </a:prstGeom>
        </p:spPr>
        <p:txBody>
          <a:bodyPr wrap="square" lIns="0" tIns="0" rIns="0" bIns="0">
            <a:spAutoFit/>
          </a:bodyPr>
          <a:lstStyle>
            <a:lvl1pPr>
              <a:defRPr/>
            </a:lvl1pPr>
          </a:lstStyle>
          <a:p>
            <a:pPr>
              <a:defRPr/>
            </a:pPr>
            <a:endParaRPr/>
          </a:p>
        </p:txBody>
      </p:sp>
      <p:sp>
        <p:nvSpPr>
          <p:cNvPr id="4" name="Holder 4" hidden="0"/>
          <p:cNvSpPr>
            <a:spLocks noGrp="1"/>
          </p:cNvSpPr>
          <p:nvPr isPhoto="0" userDrawn="0">
            <p:ph sz="half" idx="3" hasCustomPrompt="0"/>
          </p:nvPr>
        </p:nvSpPr>
        <p:spPr bwMode="auto">
          <a:xfrm>
            <a:off x="6278880" y="1577340"/>
            <a:ext cx="5303520" cy="4526280"/>
          </a:xfrm>
          <a:prstGeom prst="rect">
            <a:avLst/>
          </a:prstGeom>
        </p:spPr>
        <p:txBody>
          <a:bodyPr wrap="square" lIns="0" tIns="0" rIns="0" bIns="0">
            <a:spAutoFit/>
          </a:bodyPr>
          <a:lstStyle>
            <a:lvl1pPr>
              <a:defRPr/>
            </a:lvl1pPr>
          </a:lstStyle>
          <a:p>
            <a:pPr>
              <a:defRPr/>
            </a:pPr>
            <a:endParaRPr/>
          </a:p>
        </p:txBody>
      </p:sp>
      <p:sp>
        <p:nvSpPr>
          <p:cNvPr id="5" name="Holder 5" hidden="0"/>
          <p:cNvSpPr>
            <a:spLocks noGrp="1"/>
          </p:cNvSpPr>
          <p:nvPr isPhoto="0" userDrawn="0">
            <p:ph type="ftr" sz="quarter" idx="5" hasCustomPrompt="0"/>
          </p:nvPr>
        </p:nvSpPr>
        <p:spPr bwMode="auto"/>
        <p:txBody>
          <a:bodyPr lIns="0" tIns="0" rIns="0" bIns="0"/>
          <a:lstStyle>
            <a:lvl1pPr algn="ctr">
              <a:defRPr>
                <a:solidFill>
                  <a:schemeClr val="tx1">
                    <a:tint val="75000"/>
                  </a:schemeClr>
                </a:solidFill>
              </a:defRPr>
            </a:lvl1pPr>
          </a:lstStyle>
          <a:p>
            <a:pPr>
              <a:defRPr/>
            </a:pPr>
            <a:endParaRPr/>
          </a:p>
        </p:txBody>
      </p:sp>
      <p:sp>
        <p:nvSpPr>
          <p:cNvPr id="6" name="Holder 6" hidden="0"/>
          <p:cNvSpPr>
            <a:spLocks noGrp="1"/>
          </p:cNvSpPr>
          <p:nvPr isPhoto="0" userDrawn="0">
            <p:ph type="dt" sz="half" idx="6" hasCustomPrompt="0"/>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
            </a:fld>
            <a:endParaRPr lang="en-US"/>
          </a:p>
        </p:txBody>
      </p:sp>
      <p:sp>
        <p:nvSpPr>
          <p:cNvPr id="7" name="Holder 7" hidden="0"/>
          <p:cNvSpPr>
            <a:spLocks noGrp="1"/>
          </p:cNvSpPr>
          <p:nvPr isPhoto="0" userDrawn="0">
            <p:ph type="sldNum" sz="quarter" idx="7" hasCustomPrompt="0"/>
          </p:nvPr>
        </p:nvSpPr>
        <p:spPr bwMode="auto"/>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defRPr/>
            </a:pPr>
            <a:fld id="{81D60167-4931-47E6-BA6A-407CBD079E47}" type="slidenum">
              <a:rPr spc="10"/>
              <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Only">
    <p:spTree>
      <p:nvGrpSpPr>
        <p:cNvPr id="1" name="" hidden="0"/>
        <p:cNvGrpSpPr/>
        <p:nvPr isPhoto="0" userDrawn="0"/>
      </p:nvGrpSpPr>
      <p:grpSpPr bwMode="auto">
        <a:xfrm>
          <a:off x="0" y="0"/>
          <a:ext cx="0" cy="0"/>
          <a:chOff x="0" y="0"/>
          <a:chExt cx="0" cy="0"/>
        </a:xfrm>
      </p:grpSpPr>
      <p:sp>
        <p:nvSpPr>
          <p:cNvPr id="2" name="Holder 2" hidden="0"/>
          <p:cNvSpPr>
            <a:spLocks noGrp="1"/>
          </p:cNvSpPr>
          <p:nvPr isPhoto="0" userDrawn="0">
            <p:ph type="title" hasCustomPrompt="0"/>
          </p:nvPr>
        </p:nvSpPr>
        <p:spPr bwMode="auto"/>
        <p:txBody>
          <a:bodyPr lIns="0" tIns="0" rIns="0" bIns="0"/>
          <a:lstStyle>
            <a:lvl1pPr>
              <a:defRPr sz="4800" b="1" i="0">
                <a:solidFill>
                  <a:schemeClr val="tx1"/>
                </a:solidFill>
                <a:latin typeface="Trebuchet MS"/>
                <a:cs typeface="Trebuchet MS"/>
              </a:defRPr>
            </a:lvl1pPr>
          </a:lstStyle>
          <a:p>
            <a:pPr>
              <a:defRPr/>
            </a:pPr>
            <a:endParaRPr/>
          </a:p>
        </p:txBody>
      </p:sp>
      <p:sp>
        <p:nvSpPr>
          <p:cNvPr id="3" name="Holder 3" hidden="0"/>
          <p:cNvSpPr>
            <a:spLocks noGrp="1"/>
          </p:cNvSpPr>
          <p:nvPr isPhoto="0" userDrawn="0">
            <p:ph type="ftr" sz="quarter" idx="5" hasCustomPrompt="0"/>
          </p:nvPr>
        </p:nvSpPr>
        <p:spPr bwMode="auto"/>
        <p:txBody>
          <a:bodyPr lIns="0" tIns="0" rIns="0" bIns="0"/>
          <a:lstStyle>
            <a:lvl1pPr algn="ctr">
              <a:defRPr>
                <a:solidFill>
                  <a:schemeClr val="tx1">
                    <a:tint val="75000"/>
                  </a:schemeClr>
                </a:solidFill>
              </a:defRPr>
            </a:lvl1pPr>
          </a:lstStyle>
          <a:p>
            <a:pPr>
              <a:defRPr/>
            </a:pPr>
            <a:endParaRPr/>
          </a:p>
        </p:txBody>
      </p:sp>
      <p:sp>
        <p:nvSpPr>
          <p:cNvPr id="4" name="Holder 4" hidden="0"/>
          <p:cNvSpPr>
            <a:spLocks noGrp="1"/>
          </p:cNvSpPr>
          <p:nvPr isPhoto="0" userDrawn="0">
            <p:ph type="dt" sz="half" idx="6" hasCustomPrompt="0"/>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
            </a:fld>
            <a:endParaRPr lang="en-US"/>
          </a:p>
        </p:txBody>
      </p:sp>
      <p:sp>
        <p:nvSpPr>
          <p:cNvPr id="5" name="Holder 5" hidden="0"/>
          <p:cNvSpPr>
            <a:spLocks noGrp="1"/>
          </p:cNvSpPr>
          <p:nvPr isPhoto="0" userDrawn="0">
            <p:ph type="sldNum" sz="quarter" idx="7" hasCustomPrompt="0"/>
          </p:nvPr>
        </p:nvSpPr>
        <p:spPr bwMode="auto"/>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defRPr/>
            </a:pPr>
            <a:fld id="{81D60167-4931-47E6-BA6A-407CBD079E47}" type="slidenum">
              <a:rPr spc="10"/>
              <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Blank">
    <p:spTree>
      <p:nvGrpSpPr>
        <p:cNvPr id="1" name="" hidden="0"/>
        <p:cNvGrpSpPr/>
        <p:nvPr isPhoto="0" userDrawn="0"/>
      </p:nvGrpSpPr>
      <p:grpSpPr bwMode="auto">
        <a:xfrm>
          <a:off x="0" y="0"/>
          <a:ext cx="0" cy="0"/>
          <a:chOff x="0" y="0"/>
          <a:chExt cx="0" cy="0"/>
        </a:xfrm>
      </p:grpSpPr>
      <p:sp>
        <p:nvSpPr>
          <p:cNvPr id="2" name="Holder 2" hidden="0"/>
          <p:cNvSpPr>
            <a:spLocks noGrp="1"/>
          </p:cNvSpPr>
          <p:nvPr isPhoto="0" userDrawn="0">
            <p:ph type="ftr" sz="quarter" idx="5" hasCustomPrompt="0"/>
          </p:nvPr>
        </p:nvSpPr>
        <p:spPr bwMode="auto"/>
        <p:txBody>
          <a:bodyPr lIns="0" tIns="0" rIns="0" bIns="0"/>
          <a:lstStyle>
            <a:lvl1pPr algn="ctr">
              <a:defRPr>
                <a:solidFill>
                  <a:schemeClr val="tx1">
                    <a:tint val="75000"/>
                  </a:schemeClr>
                </a:solidFill>
              </a:defRPr>
            </a:lvl1pPr>
          </a:lstStyle>
          <a:p>
            <a:pPr>
              <a:defRPr/>
            </a:pPr>
            <a:endParaRPr/>
          </a:p>
        </p:txBody>
      </p:sp>
      <p:sp>
        <p:nvSpPr>
          <p:cNvPr id="3" name="Holder 3" hidden="0"/>
          <p:cNvSpPr>
            <a:spLocks noGrp="1"/>
          </p:cNvSpPr>
          <p:nvPr isPhoto="0" userDrawn="0">
            <p:ph type="dt" sz="half" idx="6" hasCustomPrompt="0"/>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
            </a:fld>
            <a:endParaRPr lang="en-US"/>
          </a:p>
        </p:txBody>
      </p:sp>
      <p:sp>
        <p:nvSpPr>
          <p:cNvPr id="4" name="Holder 4" hidden="0"/>
          <p:cNvSpPr>
            <a:spLocks noGrp="1"/>
          </p:cNvSpPr>
          <p:nvPr isPhoto="0" userDrawn="0">
            <p:ph type="sldNum" sz="quarter" idx="7" hasCustomPrompt="0"/>
          </p:nvPr>
        </p:nvSpPr>
        <p:spPr bwMode="auto"/>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defRPr/>
            </a:pPr>
            <a:fld id="{81D60167-4931-47E6-BA6A-407CBD079E47}" type="slidenum">
              <a:rPr spc="10"/>
              <a:t/>
            </a:fld>
            <a:endParaRPr spc="10"/>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chemeClr val="bg1"/>
        </a:solidFill>
      </p:bgPr>
    </p:bg>
    <p:spTree>
      <p:nvGrpSpPr>
        <p:cNvPr id="1" name="" hidden="0"/>
        <p:cNvGrpSpPr/>
        <p:nvPr isPhoto="0" userDrawn="0"/>
      </p:nvGrpSpPr>
      <p:grpSpPr bwMode="auto">
        <a:xfrm>
          <a:off x="0" y="0"/>
          <a:ext cx="0" cy="0"/>
          <a:chOff x="0" y="0"/>
          <a:chExt cx="0" cy="0"/>
        </a:xfrm>
      </p:grpSpPr>
      <p:sp>
        <p:nvSpPr>
          <p:cNvPr id="16" name="bg object 16" hidden="0"/>
          <p:cNvSpPr/>
          <p:nvPr isPhoto="0" userDrawn="0"/>
        </p:nvSpPr>
        <p:spPr bwMode="auto">
          <a:xfrm>
            <a:off x="9377425" y="4825"/>
            <a:ext cx="1218565" cy="6853555"/>
          </a:xfrm>
          <a:custGeom>
            <a:avLst/>
            <a:gdLst/>
            <a:ahLst/>
            <a:cxnLst/>
            <a:rect l="l" t="t" r="r" b="b"/>
            <a:pathLst>
              <a:path w="1218565" h="6853555" fill="norm" stroke="1" extrusionOk="0">
                <a:moveTo>
                  <a:pt x="0" y="0"/>
                </a:moveTo>
                <a:lnTo>
                  <a:pt x="1218352" y="6853171"/>
                </a:lnTo>
              </a:path>
            </a:pathLst>
          </a:custGeom>
          <a:ln w="9525">
            <a:solidFill>
              <a:srgbClr val="5FCAEE"/>
            </a:solidFill>
          </a:ln>
        </p:spPr>
        <p:txBody>
          <a:bodyPr wrap="square" lIns="0" tIns="0" rIns="0" bIns="0" rtlCol="0"/>
          <a:lstStyle/>
          <a:p>
            <a:pPr>
              <a:defRPr/>
            </a:pPr>
            <a:endParaRPr/>
          </a:p>
        </p:txBody>
      </p:sp>
      <p:sp>
        <p:nvSpPr>
          <p:cNvPr id="17" name="bg object 17" hidden="0"/>
          <p:cNvSpPr/>
          <p:nvPr isPhoto="0" userDrawn="0"/>
        </p:nvSpPr>
        <p:spPr bwMode="auto">
          <a:xfrm>
            <a:off x="7448612" y="3694896"/>
            <a:ext cx="4743450" cy="3163570"/>
          </a:xfrm>
          <a:custGeom>
            <a:avLst/>
            <a:gdLst/>
            <a:ahLst/>
            <a:cxnLst/>
            <a:rect l="l" t="t" r="r" b="b"/>
            <a:pathLst>
              <a:path w="4743450" h="3163570" fill="norm" stroke="1" extrusionOk="0">
                <a:moveTo>
                  <a:pt x="4743387" y="0"/>
                </a:moveTo>
                <a:lnTo>
                  <a:pt x="0" y="3163101"/>
                </a:lnTo>
              </a:path>
            </a:pathLst>
          </a:custGeom>
          <a:ln w="9525">
            <a:solidFill>
              <a:srgbClr val="5FCAEE"/>
            </a:solidFill>
          </a:ln>
        </p:spPr>
        <p:txBody>
          <a:bodyPr wrap="square" lIns="0" tIns="0" rIns="0" bIns="0" rtlCol="0"/>
          <a:lstStyle/>
          <a:p>
            <a:pPr>
              <a:defRPr/>
            </a:pPr>
            <a:endParaRPr/>
          </a:p>
        </p:txBody>
      </p:sp>
      <p:sp>
        <p:nvSpPr>
          <p:cNvPr id="18" name="bg object 18" hidden="0"/>
          <p:cNvSpPr/>
          <p:nvPr isPhoto="0" userDrawn="0"/>
        </p:nvSpPr>
        <p:spPr bwMode="auto">
          <a:xfrm>
            <a:off x="9182100" y="0"/>
            <a:ext cx="3009900" cy="6858000"/>
          </a:xfrm>
          <a:custGeom>
            <a:avLst/>
            <a:gdLst/>
            <a:ahLst/>
            <a:cxnLst/>
            <a:rect l="l" t="t" r="r" b="b"/>
            <a:pathLst>
              <a:path w="3009900" h="6858000" fill="norm" stroke="1"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pPr>
              <a:defRPr/>
            </a:pPr>
            <a:endParaRPr/>
          </a:p>
        </p:txBody>
      </p:sp>
      <p:sp>
        <p:nvSpPr>
          <p:cNvPr id="19" name="bg object 19" hidden="0"/>
          <p:cNvSpPr/>
          <p:nvPr isPhoto="0" userDrawn="0"/>
        </p:nvSpPr>
        <p:spPr bwMode="auto">
          <a:xfrm>
            <a:off x="9602878" y="0"/>
            <a:ext cx="2589530" cy="6858000"/>
          </a:xfrm>
          <a:custGeom>
            <a:avLst/>
            <a:gdLst/>
            <a:ahLst/>
            <a:cxnLst/>
            <a:rect l="l" t="t" r="r" b="b"/>
            <a:pathLst>
              <a:path w="2589529" h="6858000" fill="norm" stroke="1"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pPr>
              <a:defRPr/>
            </a:pPr>
            <a:endParaRPr/>
          </a:p>
        </p:txBody>
      </p:sp>
      <p:sp>
        <p:nvSpPr>
          <p:cNvPr id="20" name="bg object 20" hidden="0"/>
          <p:cNvSpPr/>
          <p:nvPr isPhoto="0" userDrawn="0"/>
        </p:nvSpPr>
        <p:spPr bwMode="auto">
          <a:xfrm>
            <a:off x="8934450" y="3048000"/>
            <a:ext cx="3257550" cy="3810000"/>
          </a:xfrm>
          <a:custGeom>
            <a:avLst/>
            <a:gdLst/>
            <a:ahLst/>
            <a:cxnLst/>
            <a:rect l="l" t="t" r="r" b="b"/>
            <a:pathLst>
              <a:path w="3257550" h="3810000" fill="norm" stroke="1"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pPr>
              <a:defRPr/>
            </a:pPr>
            <a:endParaRPr/>
          </a:p>
        </p:txBody>
      </p:sp>
      <p:sp>
        <p:nvSpPr>
          <p:cNvPr id="21" name="bg object 21" hidden="0"/>
          <p:cNvSpPr/>
          <p:nvPr isPhoto="0" userDrawn="0"/>
        </p:nvSpPr>
        <p:spPr bwMode="auto">
          <a:xfrm>
            <a:off x="9337930" y="0"/>
            <a:ext cx="2854325" cy="6858000"/>
          </a:xfrm>
          <a:custGeom>
            <a:avLst/>
            <a:gdLst/>
            <a:ahLst/>
            <a:cxnLst/>
            <a:rect l="l" t="t" r="r" b="b"/>
            <a:pathLst>
              <a:path w="2854325" h="6858000" fill="norm" stroke="1"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pPr>
              <a:defRPr/>
            </a:pPr>
            <a:endParaRPr/>
          </a:p>
        </p:txBody>
      </p:sp>
      <p:sp>
        <p:nvSpPr>
          <p:cNvPr id="22" name="bg object 22" hidden="0"/>
          <p:cNvSpPr/>
          <p:nvPr isPhoto="0" userDrawn="0"/>
        </p:nvSpPr>
        <p:spPr bwMode="auto">
          <a:xfrm>
            <a:off x="10896600" y="0"/>
            <a:ext cx="1295400" cy="6858000"/>
          </a:xfrm>
          <a:custGeom>
            <a:avLst/>
            <a:gdLst/>
            <a:ahLst/>
            <a:cxnLst/>
            <a:rect l="l" t="t" r="r" b="b"/>
            <a:pathLst>
              <a:path w="1295400" h="6858000" fill="norm" stroke="1"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pPr>
              <a:defRPr/>
            </a:pPr>
            <a:endParaRPr/>
          </a:p>
        </p:txBody>
      </p:sp>
      <p:sp>
        <p:nvSpPr>
          <p:cNvPr id="23" name="bg object 23" hidden="0"/>
          <p:cNvSpPr/>
          <p:nvPr isPhoto="0" userDrawn="0"/>
        </p:nvSpPr>
        <p:spPr bwMode="auto">
          <a:xfrm>
            <a:off x="10936247" y="0"/>
            <a:ext cx="1256030" cy="6858000"/>
          </a:xfrm>
          <a:custGeom>
            <a:avLst/>
            <a:gdLst/>
            <a:ahLst/>
            <a:cxnLst/>
            <a:rect l="l" t="t" r="r" b="b"/>
            <a:pathLst>
              <a:path w="1256029" h="6858000" fill="norm" stroke="1"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pPr>
              <a:defRPr/>
            </a:pPr>
            <a:endParaRPr/>
          </a:p>
        </p:txBody>
      </p:sp>
      <p:sp>
        <p:nvSpPr>
          <p:cNvPr id="24" name="bg object 24" hidden="0"/>
          <p:cNvSpPr/>
          <p:nvPr isPhoto="0" userDrawn="0"/>
        </p:nvSpPr>
        <p:spPr bwMode="auto">
          <a:xfrm>
            <a:off x="10372725" y="3590925"/>
            <a:ext cx="1819275" cy="3267075"/>
          </a:xfrm>
          <a:custGeom>
            <a:avLst/>
            <a:gdLst/>
            <a:ahLst/>
            <a:cxnLst/>
            <a:rect l="l" t="t" r="r" b="b"/>
            <a:pathLst>
              <a:path w="1819275" h="3267075" fill="norm" stroke="1"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pPr>
              <a:defRPr/>
            </a:pPr>
            <a:endParaRPr/>
          </a:p>
        </p:txBody>
      </p:sp>
      <p:sp>
        <p:nvSpPr>
          <p:cNvPr id="25" name="bg object 25" hidden="0"/>
          <p:cNvSpPr/>
          <p:nvPr isPhoto="0" userDrawn="0"/>
        </p:nvSpPr>
        <p:spPr bwMode="auto">
          <a:xfrm>
            <a:off x="0" y="4010025"/>
            <a:ext cx="447675" cy="2847975"/>
          </a:xfrm>
          <a:custGeom>
            <a:avLst/>
            <a:gdLst/>
            <a:ahLst/>
            <a:cxnLst/>
            <a:rect l="l" t="t" r="r" b="b"/>
            <a:pathLst>
              <a:path w="447675" h="2847975" fill="norm" stroke="1"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pPr>
              <a:defRPr/>
            </a:pPr>
            <a:endParaRPr/>
          </a:p>
        </p:txBody>
      </p:sp>
      <p:sp>
        <p:nvSpPr>
          <p:cNvPr id="2" name="Holder 2" hidden="0"/>
          <p:cNvSpPr>
            <a:spLocks noGrp="1"/>
          </p:cNvSpPr>
          <p:nvPr isPhoto="0" userDrawn="0">
            <p:ph type="title" hasCustomPrompt="0"/>
          </p:nvPr>
        </p:nvSpPr>
        <p:spPr bwMode="auto">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pPr>
              <a:defRPr/>
            </a:pPr>
            <a:endParaRPr/>
          </a:p>
        </p:txBody>
      </p:sp>
      <p:sp>
        <p:nvSpPr>
          <p:cNvPr id="3" name="Holder 3" hidden="0"/>
          <p:cNvSpPr>
            <a:spLocks noGrp="1"/>
          </p:cNvSpPr>
          <p:nvPr isPhoto="0" userDrawn="0">
            <p:ph type="body" idx="1" hasCustomPrompt="0"/>
          </p:nvPr>
        </p:nvSpPr>
        <p:spPr bwMode="auto">
          <a:xfrm>
            <a:off x="609600" y="1577340"/>
            <a:ext cx="10972800" cy="4526280"/>
          </a:xfrm>
          <a:prstGeom prst="rect">
            <a:avLst/>
          </a:prstGeom>
        </p:spPr>
        <p:txBody>
          <a:bodyPr wrap="square" lIns="0" tIns="0" rIns="0" bIns="0">
            <a:spAutoFit/>
          </a:bodyPr>
          <a:lstStyle>
            <a:lvl1pPr>
              <a:defRPr/>
            </a:lvl1pPr>
          </a:lstStyle>
          <a:p>
            <a:pPr>
              <a:defRPr/>
            </a:pPr>
            <a:endParaRPr/>
          </a:p>
        </p:txBody>
      </p:sp>
      <p:sp>
        <p:nvSpPr>
          <p:cNvPr id="4" name="Holder 4" hidden="0"/>
          <p:cNvSpPr>
            <a:spLocks noGrp="1"/>
          </p:cNvSpPr>
          <p:nvPr isPhoto="0" userDrawn="0">
            <p:ph type="ftr" sz="quarter" idx="5" hasCustomPrompt="0"/>
          </p:nvPr>
        </p:nvSpPr>
        <p:spPr bwMode="auto">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pPr>
              <a:defRPr/>
            </a:pPr>
            <a:endParaRPr/>
          </a:p>
        </p:txBody>
      </p:sp>
      <p:sp>
        <p:nvSpPr>
          <p:cNvPr id="5" name="Holder 5" hidden="0"/>
          <p:cNvSpPr>
            <a:spLocks noGrp="1"/>
          </p:cNvSpPr>
          <p:nvPr isPhoto="0" userDrawn="0">
            <p:ph type="dt" sz="half" idx="6" hasCustomPrompt="0"/>
          </p:nvPr>
        </p:nvSpPr>
        <p:spPr bwMode="auto">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pPr>
              <a:defRPr/>
            </a:pPr>
            <a:fld id="{1D8BD707-D9CF-40AE-B4C6-C98DA3205C09}" type="datetimeFigureOut">
              <a:rPr lang="en-US"/>
              <a:t/>
            </a:fld>
            <a:endParaRPr lang="en-US"/>
          </a:p>
        </p:txBody>
      </p:sp>
      <p:sp>
        <p:nvSpPr>
          <p:cNvPr id="6" name="Holder 6" hidden="0"/>
          <p:cNvSpPr>
            <a:spLocks noGrp="1"/>
          </p:cNvSpPr>
          <p:nvPr isPhoto="0" userDrawn="0">
            <p:ph type="sldNum" sz="quarter" idx="7" hasCustomPrompt="0"/>
          </p:nvPr>
        </p:nvSpPr>
        <p:spPr bwMode="auto">
          <a:xfrm>
            <a:off x="11353417" y="6473337"/>
            <a:ext cx="151129" cy="191769"/>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defRPr/>
            </a:pPr>
            <a:fld id="{81D60167-4931-47E6-BA6A-407CBD079E47}" type="slidenum">
              <a:rPr spc="10"/>
              <a:t/>
            </a:fld>
            <a:endParaRPr spc="1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 Id="rId3" Type="http://schemas.openxmlformats.org/officeDocument/2006/relationships/chart" Target="../charts/chart1.xml" /></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4.jp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image" Target="../media/image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jpg"/><Relationship Id="rId3" Type="http://schemas.openxmlformats.org/officeDocument/2006/relationships/image" Target="../media/image1.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grpSp>
        <p:nvGrpSpPr>
          <p:cNvPr id="2" name="object 2" hidden="0"/>
          <p:cNvGrpSpPr/>
          <p:nvPr isPhoto="0" userDrawn="0"/>
        </p:nvGrpSpPr>
        <p:grpSpPr bwMode="auto">
          <a:xfrm>
            <a:off x="876299" y="990600"/>
            <a:ext cx="1743075" cy="1333500"/>
            <a:chOff x="742950" y="1104900"/>
            <a:chExt cx="1743075" cy="1333500"/>
          </a:xfrm>
        </p:grpSpPr>
        <p:sp>
          <p:nvSpPr>
            <p:cNvPr id="3" name="object 3" hidden="0"/>
            <p:cNvSpPr/>
            <p:nvPr isPhoto="0" userDrawn="0"/>
          </p:nvSpPr>
          <p:spPr bwMode="auto">
            <a:xfrm>
              <a:off x="742950" y="1381125"/>
              <a:ext cx="1228725" cy="1057275"/>
            </a:xfrm>
            <a:custGeom>
              <a:avLst/>
              <a:gdLst/>
              <a:ahLst/>
              <a:cxnLst/>
              <a:rect l="l" t="t" r="r" b="b"/>
              <a:pathLst>
                <a:path w="1228725" h="1057275" fill="norm" stroke="1"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a:defRPr/>
              </a:pPr>
              <a:endParaRPr/>
            </a:p>
          </p:txBody>
        </p:sp>
        <p:sp>
          <p:nvSpPr>
            <p:cNvPr id="4" name="object 4" hidden="0"/>
            <p:cNvSpPr/>
            <p:nvPr isPhoto="0" userDrawn="0"/>
          </p:nvSpPr>
          <p:spPr bwMode="auto">
            <a:xfrm>
              <a:off x="1838325" y="1104900"/>
              <a:ext cx="647700" cy="561975"/>
            </a:xfrm>
            <a:custGeom>
              <a:avLst/>
              <a:gdLst/>
              <a:ahLst/>
              <a:cxnLst/>
              <a:rect l="l" t="t" r="r" b="b"/>
              <a:pathLst>
                <a:path w="647700" h="561975" fill="norm" stroke="1"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a:defRPr/>
              </a:pPr>
              <a:endParaRPr/>
            </a:p>
          </p:txBody>
        </p:sp>
      </p:grpSp>
      <p:sp>
        <p:nvSpPr>
          <p:cNvPr id="5" name="object 5" hidden="0"/>
          <p:cNvSpPr/>
          <p:nvPr isPhoto="0" userDrawn="0"/>
        </p:nvSpPr>
        <p:spPr bwMode="auto">
          <a:xfrm>
            <a:off x="3752850" y="1190625"/>
            <a:ext cx="1666875" cy="1438275"/>
          </a:xfrm>
          <a:custGeom>
            <a:avLst/>
            <a:gdLst/>
            <a:ahLst/>
            <a:cxnLst/>
            <a:rect l="l" t="t" r="r" b="b"/>
            <a:pathLst>
              <a:path w="1666875" h="1438275" fill="norm" stroke="1"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a:defRPr/>
            </a:pPr>
            <a:endParaRPr/>
          </a:p>
        </p:txBody>
      </p:sp>
      <p:sp>
        <p:nvSpPr>
          <p:cNvPr id="6" name="object 6" hidden="0"/>
          <p:cNvSpPr/>
          <p:nvPr isPhoto="0" userDrawn="0"/>
        </p:nvSpPr>
        <p:spPr bwMode="auto">
          <a:xfrm>
            <a:off x="3800475" y="5229225"/>
            <a:ext cx="723900" cy="619125"/>
          </a:xfrm>
          <a:custGeom>
            <a:avLst/>
            <a:gdLst/>
            <a:ahLst/>
            <a:cxnLst/>
            <a:rect l="l" t="t" r="r" b="b"/>
            <a:pathLst>
              <a:path w="723900" h="619125" fill="norm" stroke="1"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pPr>
              <a:defRPr/>
            </a:pPr>
            <a:endParaRPr/>
          </a:p>
        </p:txBody>
      </p:sp>
      <p:sp>
        <p:nvSpPr>
          <p:cNvPr id="7" name="object 7" hidden="0"/>
          <p:cNvSpPr txBox="1">
            <a:spLocks noGrp="1"/>
          </p:cNvSpPr>
          <p:nvPr isPhoto="0" userDrawn="0">
            <p:ph type="ctrTitle" hasCustomPrompt="0"/>
          </p:nvPr>
        </p:nvSpPr>
        <p:spPr bwMode="auto">
          <a:xfrm>
            <a:off x="-828675" y="19665"/>
            <a:ext cx="9982200" cy="1001556"/>
          </a:xfrm>
          <a:prstGeom prst="rect">
            <a:avLst/>
          </a:prstGeom>
        </p:spPr>
        <p:txBody>
          <a:bodyPr vert="horz" wrap="square" lIns="0" tIns="16510" rIns="0" bIns="0" rtlCol="0">
            <a:spAutoFit/>
          </a:bodyPr>
          <a:lstStyle/>
          <a:p>
            <a:pPr marL="3213735">
              <a:spcBef>
                <a:spcPts val="130"/>
              </a:spcBef>
              <a:defRPr/>
            </a:pPr>
            <a:r>
              <a:rPr lang="en-US" b="1">
                <a:solidFill>
                  <a:srgbClr val="0F0F0F"/>
                </a:solidFill>
                <a:latin typeface="Times New Roman"/>
                <a:cs typeface="Times New Roman"/>
              </a:rPr>
              <a:t>Employee Data Analysis using Excel</a:t>
            </a:r>
            <a:r>
              <a:rPr lang="en-US" b="1" i="0">
                <a:solidFill>
                  <a:srgbClr val="0F0F0F"/>
                </a:solidFill>
                <a:latin typeface="Times New Roman"/>
                <a:cs typeface="Times New Roman"/>
              </a:rPr>
              <a:t> </a:t>
            </a:r>
            <a:br>
              <a:rPr lang="en-US" b="1" i="0">
                <a:solidFill>
                  <a:srgbClr val="0F0F0F"/>
                </a:solidFill>
                <a:latin typeface="Roboto"/>
              </a:rPr>
            </a:br>
            <a:endParaRPr spc="15"/>
          </a:p>
        </p:txBody>
      </p:sp>
      <p:pic>
        <p:nvPicPr>
          <p:cNvPr id="9" name="object 9" hidden="0"/>
          <p:cNvPicPr/>
          <p:nvPr isPhoto="0" userDrawn="0"/>
        </p:nvPicPr>
        <p:blipFill>
          <a:blip r:embed="rId2"/>
          <a:stretch/>
        </p:blipFill>
        <p:spPr bwMode="auto">
          <a:xfrm>
            <a:off x="676275" y="6467475"/>
            <a:ext cx="2143125" cy="200025"/>
          </a:xfrm>
          <a:prstGeom prst="rect">
            <a:avLst/>
          </a:prstGeom>
        </p:spPr>
      </p:pic>
      <p:sp>
        <p:nvSpPr>
          <p:cNvPr id="11" name="object 11" hidden="0"/>
          <p:cNvSpPr txBox="1">
            <a:spLocks noGrp="1"/>
          </p:cNvSpPr>
          <p:nvPr isPhoto="0" userDrawn="0">
            <p:ph type="sldNum" sz="quarter" idx="7" hasCustomPrompt="0"/>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t/>
            </a:fld>
            <a:endParaRPr spc="10"/>
          </a:p>
        </p:txBody>
      </p:sp>
      <p:sp>
        <p:nvSpPr>
          <p:cNvPr id="14" name="TextBox 13" hidden="0"/>
          <p:cNvSpPr txBox="1"/>
          <p:nvPr isPhoto="0" userDrawn="0"/>
        </p:nvSpPr>
        <p:spPr bwMode="auto">
          <a:xfrm>
            <a:off x="2554542" y="3314149"/>
            <a:ext cx="8610851" cy="2286035"/>
          </a:xfrm>
          <a:prstGeom prst="rect">
            <a:avLst/>
          </a:prstGeom>
          <a:noFill/>
        </p:spPr>
        <p:txBody>
          <a:bodyPr wrap="square" rtlCol="0">
            <a:spAutoFit/>
          </a:bodyPr>
          <a:lstStyle/>
          <a:p>
            <a:pPr>
              <a:defRPr/>
            </a:pPr>
            <a:r>
              <a:rPr lang="en-US" sz="2400"/>
              <a:t>STUDENT NAME</a:t>
            </a:r>
            <a:r>
              <a:rPr lang="en-US" sz="2400"/>
              <a:t>: </a:t>
            </a:r>
            <a:r>
              <a:rPr lang="en-US" sz="2400" b="0" i="0" u="none" strike="noStrike" cap="none" spc="0">
                <a:solidFill>
                  <a:schemeClr val="tx1"/>
                </a:solidFill>
                <a:latin typeface="Calibri"/>
                <a:ea typeface="Calibri"/>
                <a:cs typeface="Calibri"/>
              </a:rPr>
              <a:t>MOHAMED ARSHAD M</a:t>
            </a:r>
            <a:endParaRPr lang="en-US" sz="2400"/>
          </a:p>
          <a:p>
            <a:pPr>
              <a:defRPr/>
            </a:pPr>
            <a:r>
              <a:rPr lang="en-US" sz="2400"/>
              <a:t>REGISTER </a:t>
            </a:r>
            <a:r>
              <a:rPr lang="en-US" sz="2400"/>
              <a:t>NO:312206680</a:t>
            </a:r>
            <a:br>
              <a:rPr lang="en-US" sz="2400"/>
            </a:br>
            <a:r>
              <a:rPr lang="en-US" sz="2400"/>
              <a:t>NAN </a:t>
            </a:r>
            <a:r>
              <a:rPr lang="en-US" sz="2400"/>
              <a:t>MUDHALVAN </a:t>
            </a:r>
            <a:r>
              <a:rPr lang="en-US" sz="2400"/>
              <a:t>--</a:t>
            </a:r>
            <a:r>
              <a:rPr lang="en-US" sz="2400" b="0" i="0" u="none" strike="noStrike" cap="none" spc="0">
                <a:solidFill>
                  <a:schemeClr val="tx1"/>
                </a:solidFill>
                <a:latin typeface="Calibri"/>
                <a:ea typeface="Calibri"/>
                <a:cs typeface="Calibri"/>
              </a:rPr>
              <a:t>4DF34A2458FE772806D4173D304C3749</a:t>
            </a:r>
            <a:endParaRPr/>
          </a:p>
          <a:p>
            <a:pPr>
              <a:defRPr/>
            </a:pPr>
            <a:r>
              <a:rPr lang="en-US" sz="2400"/>
              <a:t>DEPARTMENT:B</a:t>
            </a:r>
            <a:r>
              <a:rPr lang="en-US" sz="2400"/>
              <a:t>. COM (A/F)</a:t>
            </a:r>
            <a:endParaRPr/>
          </a:p>
          <a:p>
            <a:pPr>
              <a:defRPr/>
            </a:pPr>
            <a:r>
              <a:rPr lang="en-US" sz="2400"/>
              <a:t>COLLEGE</a:t>
            </a:r>
            <a:r>
              <a:rPr lang="en-US" sz="2400"/>
              <a:t>: AGURCHAND MANMULL JAIN COLLEGE</a:t>
            </a:r>
            <a:endParaRPr/>
          </a:p>
          <a:p>
            <a:pPr>
              <a:defRPr/>
            </a:pPr>
            <a:r>
              <a:rPr lang="en-US" sz="2400"/>
              <a:t>           </a:t>
            </a:r>
            <a:endParaRPr lang="en-IN" sz="24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 name="object 5" hidden="0"/>
          <p:cNvSpPr/>
          <p:nvPr isPhoto="0" userDrawn="0"/>
        </p:nvSpPr>
        <p:spPr bwMode="auto">
          <a:xfrm>
            <a:off x="9353550" y="5895975"/>
            <a:ext cx="180975" cy="180975"/>
          </a:xfrm>
          <a:custGeom>
            <a:avLst/>
            <a:gdLst/>
            <a:ahLst/>
            <a:cxnLst/>
            <a:rect l="l" t="t" r="r" b="b"/>
            <a:pathLst>
              <a:path w="180975" h="180975" fill="norm" stroke="1"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defRPr/>
            </a:pPr>
            <a:endParaRPr/>
          </a:p>
        </p:txBody>
      </p:sp>
      <p:pic>
        <p:nvPicPr>
          <p:cNvPr id="6" name="object 6" hidden="0"/>
          <p:cNvPicPr/>
          <p:nvPr isPhoto="0" userDrawn="0"/>
        </p:nvPicPr>
        <p:blipFill>
          <a:blip r:embed="rId2"/>
          <a:stretch/>
        </p:blipFill>
        <p:spPr bwMode="auto">
          <a:xfrm>
            <a:off x="1666875" y="6467475"/>
            <a:ext cx="76200" cy="177800"/>
          </a:xfrm>
          <a:prstGeom prst="rect">
            <a:avLst/>
          </a:prstGeom>
        </p:spPr>
      </p:pic>
      <p:sp>
        <p:nvSpPr>
          <p:cNvPr id="9" name="object 9" hidden="0"/>
          <p:cNvSpPr txBox="1"/>
          <p:nvPr isPhoto="0" userDrawn="0"/>
        </p:nvSpPr>
        <p:spPr bwMode="auto">
          <a:xfrm>
            <a:off x="11277218" y="6473337"/>
            <a:ext cx="228600" cy="191769"/>
          </a:xfrm>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z="1100" spc="10">
                <a:solidFill>
                  <a:srgbClr val="2D936B"/>
                </a:solidFill>
                <a:latin typeface="Trebuchet MS"/>
                <a:cs typeface="Trebuchet MS"/>
              </a:rPr>
              <a:t/>
            </a:fld>
            <a:endParaRPr sz="1100">
              <a:latin typeface="Trebuchet MS"/>
              <a:cs typeface="Trebuchet MS"/>
            </a:endParaRPr>
          </a:p>
        </p:txBody>
      </p:sp>
      <p:sp>
        <p:nvSpPr>
          <p:cNvPr id="8" name="object 8" hidden="0"/>
          <p:cNvSpPr txBox="1"/>
          <p:nvPr isPhoto="0" userDrawn="0"/>
        </p:nvSpPr>
        <p:spPr bwMode="auto">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defRPr/>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4" name="object 3" hidden="0"/>
          <p:cNvSpPr/>
          <p:nvPr isPhoto="0" userDrawn="0"/>
        </p:nvSpPr>
        <p:spPr bwMode="auto">
          <a:xfrm>
            <a:off x="10058400" y="525141"/>
            <a:ext cx="457200" cy="457200"/>
          </a:xfrm>
          <a:custGeom>
            <a:avLst/>
            <a:gdLst/>
            <a:ahLst/>
            <a:cxnLst/>
            <a:rect l="l" t="t" r="r" b="b"/>
            <a:pathLst>
              <a:path w="457200" h="457200" fill="norm" stroke="1"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defRPr/>
            </a:pPr>
            <a:endParaRPr/>
          </a:p>
        </p:txBody>
      </p:sp>
      <p:sp>
        <p:nvSpPr>
          <p:cNvPr id="2" name="TextBox 1" hidden="0"/>
          <p:cNvSpPr txBox="1"/>
          <p:nvPr isPhoto="0" userDrawn="0"/>
        </p:nvSpPr>
        <p:spPr bwMode="auto">
          <a:xfrm>
            <a:off x="990600" y="1524000"/>
            <a:ext cx="7696200" cy="4401205"/>
          </a:xfrm>
          <a:prstGeom prst="rect">
            <a:avLst/>
          </a:prstGeom>
          <a:noFill/>
        </p:spPr>
        <p:txBody>
          <a:bodyPr wrap="square" rtlCol="0">
            <a:spAutoFit/>
          </a:bodyPr>
          <a:lstStyle/>
          <a:p>
            <a:pPr>
              <a:defRPr/>
            </a:pPr>
            <a:r>
              <a:rPr lang="en-US" sz="2000"/>
              <a:t>DATA COLLECTION : </a:t>
            </a:r>
            <a:endParaRPr/>
          </a:p>
          <a:p>
            <a:pPr>
              <a:defRPr/>
            </a:pPr>
            <a:r>
              <a:rPr lang="en-US" sz="2000"/>
              <a:t>    - From ‘Kaggle’</a:t>
            </a:r>
            <a:endParaRPr/>
          </a:p>
          <a:p>
            <a:pPr>
              <a:defRPr/>
            </a:pPr>
            <a:r>
              <a:rPr lang="en-US" sz="2000"/>
              <a:t>FEATURE COLLECTION:</a:t>
            </a:r>
            <a:endParaRPr/>
          </a:p>
          <a:p>
            <a:pPr>
              <a:defRPr/>
            </a:pPr>
            <a:r>
              <a:rPr lang="en-US" sz="2000"/>
              <a:t>DATA CLEANING:</a:t>
            </a:r>
            <a:endParaRPr/>
          </a:p>
          <a:p>
            <a:pPr>
              <a:defRPr/>
            </a:pPr>
            <a:r>
              <a:rPr lang="en-US" sz="2000"/>
              <a:t>    - identified missing values </a:t>
            </a:r>
            <a:endParaRPr/>
          </a:p>
          <a:p>
            <a:pPr>
              <a:defRPr/>
            </a:pPr>
            <a:r>
              <a:rPr lang="en-US" sz="2000"/>
              <a:t>    - filtered out missing values</a:t>
            </a:r>
            <a:endParaRPr/>
          </a:p>
          <a:p>
            <a:pPr>
              <a:defRPr/>
            </a:pPr>
            <a:r>
              <a:rPr lang="en-US" sz="2000"/>
              <a:t>PERFORMANCE LEVEL:</a:t>
            </a:r>
            <a:endParaRPr/>
          </a:p>
          <a:p>
            <a:pPr>
              <a:defRPr/>
            </a:pPr>
            <a:r>
              <a:rPr lang="en-US" sz="2000"/>
              <a:t>    - in column AA </a:t>
            </a:r>
            <a:endParaRPr/>
          </a:p>
          <a:p>
            <a:pPr>
              <a:defRPr/>
            </a:pPr>
            <a:r>
              <a:rPr lang="en-US" sz="2000"/>
              <a:t>    - using formula - =IFS(Z8&gt;=5,"VERY HIGH",Z8&gt;=4,"HIGH",Z8 &gt;=3,"MED",TRUE,"LOW")</a:t>
            </a:r>
            <a:endParaRPr/>
          </a:p>
          <a:p>
            <a:pPr>
              <a:defRPr/>
            </a:pPr>
            <a:r>
              <a:rPr lang="en-US" sz="2000"/>
              <a:t>PIVOT TABLE :</a:t>
            </a:r>
            <a:endParaRPr/>
          </a:p>
          <a:p>
            <a:pPr>
              <a:defRPr/>
            </a:pPr>
            <a:r>
              <a:rPr lang="en-US" sz="2000"/>
              <a:t>     - chose fields to be added to the report</a:t>
            </a:r>
            <a:endParaRPr/>
          </a:p>
          <a:p>
            <a:pPr>
              <a:defRPr/>
            </a:pPr>
            <a:r>
              <a:rPr lang="en-US" sz="2000"/>
              <a:t>     - prepared Bar chart using the report </a:t>
            </a:r>
            <a:endParaRPr/>
          </a:p>
          <a:p>
            <a:pPr>
              <a:defRPr/>
            </a:pPr>
            <a:r>
              <a:rPr lang="en-US" sz="2000"/>
              <a:t>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 name="object 3" hidden="0"/>
          <p:cNvSpPr/>
          <p:nvPr isPhoto="0" userDrawn="0"/>
        </p:nvSpPr>
        <p:spPr bwMode="auto">
          <a:xfrm>
            <a:off x="9353550" y="5362575"/>
            <a:ext cx="457200" cy="457200"/>
          </a:xfrm>
          <a:custGeom>
            <a:avLst/>
            <a:gdLst/>
            <a:ahLst/>
            <a:cxnLst/>
            <a:rect l="l" t="t" r="r" b="b"/>
            <a:pathLst>
              <a:path w="457200" h="457200" fill="norm" stroke="1"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defRPr/>
            </a:pPr>
            <a:endParaRPr/>
          </a:p>
        </p:txBody>
      </p:sp>
      <p:sp>
        <p:nvSpPr>
          <p:cNvPr id="4" name="object 4" hidden="0"/>
          <p:cNvSpPr/>
          <p:nvPr isPhoto="0" userDrawn="0"/>
        </p:nvSpPr>
        <p:spPr bwMode="auto">
          <a:xfrm>
            <a:off x="6696075" y="1695450"/>
            <a:ext cx="314325" cy="323850"/>
          </a:xfrm>
          <a:custGeom>
            <a:avLst/>
            <a:gdLst/>
            <a:ahLst/>
            <a:cxnLst/>
            <a:rect l="l" t="t" r="r" b="b"/>
            <a:pathLst>
              <a:path w="314325" h="323850" fill="norm" stroke="1"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defRPr/>
            </a:pPr>
            <a:endParaRPr/>
          </a:p>
        </p:txBody>
      </p:sp>
      <p:sp>
        <p:nvSpPr>
          <p:cNvPr id="5" name="object 5" hidden="0"/>
          <p:cNvSpPr/>
          <p:nvPr isPhoto="0" userDrawn="0"/>
        </p:nvSpPr>
        <p:spPr bwMode="auto">
          <a:xfrm>
            <a:off x="9353550" y="5895975"/>
            <a:ext cx="180975" cy="180975"/>
          </a:xfrm>
          <a:custGeom>
            <a:avLst/>
            <a:gdLst/>
            <a:ahLst/>
            <a:cxnLst/>
            <a:rect l="l" t="t" r="r" b="b"/>
            <a:pathLst>
              <a:path w="180975" h="180975" fill="norm" stroke="1"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defRPr/>
            </a:pPr>
            <a:endParaRPr/>
          </a:p>
        </p:txBody>
      </p:sp>
      <p:pic>
        <p:nvPicPr>
          <p:cNvPr id="6" name="object 6" hidden="0"/>
          <p:cNvPicPr/>
          <p:nvPr isPhoto="0" userDrawn="0"/>
        </p:nvPicPr>
        <p:blipFill>
          <a:blip r:embed="rId2"/>
          <a:stretch/>
        </p:blipFill>
        <p:spPr bwMode="auto">
          <a:xfrm>
            <a:off x="1666875" y="6467475"/>
            <a:ext cx="76200" cy="177800"/>
          </a:xfrm>
          <a:prstGeom prst="rect">
            <a:avLst/>
          </a:prstGeom>
        </p:spPr>
      </p:pic>
      <p:sp>
        <p:nvSpPr>
          <p:cNvPr id="7" name="object 7" hidden="0"/>
          <p:cNvSpPr txBox="1">
            <a:spLocks noGrp="1"/>
          </p:cNvSpPr>
          <p:nvPr isPhoto="0" userDrawn="0">
            <p:ph type="title" hasCustomPrompt="0"/>
          </p:nvPr>
        </p:nvSpPr>
        <p:spPr bwMode="auto">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defRPr/>
            </a:pPr>
            <a:r>
              <a:rPr/>
              <a:t>R</a:t>
            </a:r>
            <a:r>
              <a:rPr spc="-40"/>
              <a:t>E</a:t>
            </a:r>
            <a:r>
              <a:rPr spc="15"/>
              <a:t>S</a:t>
            </a:r>
            <a:r>
              <a:rPr spc="-30"/>
              <a:t>U</a:t>
            </a:r>
            <a:r>
              <a:rPr spc="-405"/>
              <a:t>L</a:t>
            </a:r>
            <a:r>
              <a:rPr/>
              <a:t>TS</a:t>
            </a:r>
            <a:endParaRPr/>
          </a:p>
        </p:txBody>
      </p:sp>
      <p:sp>
        <p:nvSpPr>
          <p:cNvPr id="9" name="object 9" hidden="0"/>
          <p:cNvSpPr txBox="1"/>
          <p:nvPr isPhoto="0" userDrawn="0"/>
        </p:nvSpPr>
        <p:spPr bwMode="auto">
          <a:xfrm>
            <a:off x="11277218" y="6473337"/>
            <a:ext cx="228600" cy="191769"/>
          </a:xfrm>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z="1100" spc="10">
                <a:solidFill>
                  <a:srgbClr val="2D936B"/>
                </a:solidFill>
                <a:latin typeface="Trebuchet MS"/>
                <a:cs typeface="Trebuchet MS"/>
              </a:rPr>
              <a:t/>
            </a:fld>
            <a:endParaRPr sz="1100">
              <a:latin typeface="Trebuchet MS"/>
              <a:cs typeface="Trebuchet MS"/>
            </a:endParaRPr>
          </a:p>
        </p:txBody>
      </p:sp>
      <p:graphicFrame>
        <p:nvGraphicFramePr>
          <p:cNvPr id="2" name="Chart 1" hidden="0"/>
          <p:cNvGraphicFramePr>
            <a:graphicFrameLocks xmlns:a="http://schemas.openxmlformats.org/drawingml/2006/main"/>
          </p:cNvGraphicFramePr>
          <p:nvPr isPhoto="0" userDrawn="0"/>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latin typeface="Times New Roman"/>
                <a:cs typeface="Times New Roman"/>
              </a:rPr>
              <a:t>conclusion</a:t>
            </a:r>
            <a:endParaRPr lang="en-IN">
              <a:latin typeface="Times New Roman"/>
              <a:cs typeface="Times New Roman"/>
            </a:endParaRPr>
          </a:p>
        </p:txBody>
      </p:sp>
      <p:sp>
        <p:nvSpPr>
          <p:cNvPr id="3" name="TextBox 2" hidden="0"/>
          <p:cNvSpPr txBox="1"/>
          <p:nvPr isPhoto="0" userDrawn="0"/>
        </p:nvSpPr>
        <p:spPr bwMode="auto">
          <a:xfrm>
            <a:off x="1066800" y="1447800"/>
            <a:ext cx="7848600" cy="4524315"/>
          </a:xfrm>
          <a:prstGeom prst="rect">
            <a:avLst/>
          </a:prstGeom>
          <a:noFill/>
        </p:spPr>
        <p:txBody>
          <a:bodyPr wrap="square" rtlCol="0">
            <a:spAutoFit/>
          </a:bodyPr>
          <a:lstStyle/>
          <a:p>
            <a:pPr>
              <a:defRPr/>
            </a:pPr>
            <a:r>
              <a:rPr lang="en-US"/>
              <a:t>The employee performance analysis, as represented in the pivot chart, shows varying levels of performance across different business units. </a:t>
            </a:r>
            <a:endParaRPr/>
          </a:p>
          <a:p>
            <a:pPr>
              <a:defRPr/>
            </a:pPr>
            <a:r>
              <a:rPr lang="en-US"/>
              <a:t>       There is significant variability in performance levels within each business unit. Some units, such as PL and SVG, appear to have a higher number of employees in the "VERY HIGH" performance category compared to others like BPC and CCDR.  -          </a:t>
            </a:r>
            <a:endParaRPr/>
          </a:p>
          <a:p>
            <a:pPr>
              <a:defRPr/>
            </a:pPr>
            <a:r>
              <a:rPr lang="en-US"/>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endParaRPr/>
          </a:p>
          <a:p>
            <a:pPr>
              <a:defRPr/>
            </a:pPr>
            <a:r>
              <a:rPr lang="en-US"/>
              <a:t>       Business units with a higher concentration of "LOW" performance levels may need targeted interventions, such as additional training or performance improvement plans.</a:t>
            </a:r>
            <a:endParaRPr/>
          </a:p>
          <a:p>
            <a:pPr>
              <a:defRPr/>
            </a:pPr>
            <a:r>
              <a:rPr lang="en-US"/>
              <a:t>       Units with a higher concentration of "VERY HIGH" performers could benefit from recognizing and possibly promoting these individuals, or understanding the practices contributing to high performance.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show="1">
  <p:cSld name="">
    <p:spTree>
      <p:nvGrpSpPr>
        <p:cNvPr id="1" name="" hidden="0"/>
        <p:cNvGrpSpPr/>
        <p:nvPr isPhoto="0" userDrawn="0"/>
      </p:nvGrpSpPr>
      <p:grpSpPr bwMode="auto">
        <a:xfrm>
          <a:off x="0" y="0"/>
          <a:ext cx="0" cy="0"/>
          <a:chOff x="0" y="0"/>
          <a:chExt cx="0" cy="0"/>
        </a:xfrm>
      </p:grpSpPr>
      <p:sp>
        <p:nvSpPr>
          <p:cNvPr id="2" name="object 2" hidden="0"/>
          <p:cNvSpPr/>
          <p:nvPr isPhoto="0" userDrawn="0"/>
        </p:nvSpPr>
        <p:spPr bwMode="auto">
          <a:xfrm>
            <a:off x="0" y="0"/>
            <a:ext cx="12192000" cy="6858000"/>
          </a:xfrm>
          <a:custGeom>
            <a:avLst/>
            <a:gdLst/>
            <a:ahLst/>
            <a:cxnLst/>
            <a:rect l="l" t="t" r="r" b="b"/>
            <a:pathLst>
              <a:path w="12192000" h="6858000" fill="norm" stroke="1" extrusionOk="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defRPr/>
            </a:pPr>
            <a:endParaRPr>
              <a:latin typeface="Times New Roman"/>
              <a:cs typeface="Times New Roman"/>
            </a:endParaRPr>
          </a:p>
        </p:txBody>
      </p:sp>
      <p:grpSp>
        <p:nvGrpSpPr>
          <p:cNvPr id="3" name="object 3" hidden="0"/>
          <p:cNvGrpSpPr/>
          <p:nvPr isPhoto="0" userDrawn="0"/>
        </p:nvGrpSpPr>
        <p:grpSpPr bwMode="auto">
          <a:xfrm>
            <a:off x="7443849" y="0"/>
            <a:ext cx="4752975" cy="6863080"/>
            <a:chOff x="7443849" y="0"/>
            <a:chExt cx="4752975" cy="6863080"/>
          </a:xfrm>
        </p:grpSpPr>
        <p:sp>
          <p:nvSpPr>
            <p:cNvPr id="4" name="object 4" hidden="0"/>
            <p:cNvSpPr/>
            <p:nvPr isPhoto="0" userDrawn="0"/>
          </p:nvSpPr>
          <p:spPr bwMode="auto">
            <a:xfrm>
              <a:off x="9377425" y="4825"/>
              <a:ext cx="1218565" cy="6853555"/>
            </a:xfrm>
            <a:custGeom>
              <a:avLst/>
              <a:gdLst/>
              <a:ahLst/>
              <a:cxnLst/>
              <a:rect l="l" t="t" r="r" b="b"/>
              <a:pathLst>
                <a:path w="1218565" h="6853555" fill="norm" stroke="1" extrusionOk="0">
                  <a:moveTo>
                    <a:pt x="0" y="0"/>
                  </a:moveTo>
                  <a:lnTo>
                    <a:pt x="1218352" y="6853171"/>
                  </a:lnTo>
                </a:path>
              </a:pathLst>
            </a:custGeom>
            <a:grpFill/>
            <a:ln w="9525">
              <a:solidFill>
                <a:srgbClr val="5FCAEE"/>
              </a:solidFill>
            </a:ln>
          </p:spPr>
          <p:txBody>
            <a:bodyPr wrap="square" lIns="0" tIns="0" rIns="0" bIns="0" rtlCol="0"/>
            <a:lstStyle/>
            <a:p>
              <a:pPr>
                <a:defRPr/>
              </a:pPr>
              <a:endParaRPr/>
            </a:p>
          </p:txBody>
        </p:sp>
        <p:sp>
          <p:nvSpPr>
            <p:cNvPr id="5" name="object 5" hidden="0"/>
            <p:cNvSpPr/>
            <p:nvPr isPhoto="0" userDrawn="0"/>
          </p:nvSpPr>
          <p:spPr bwMode="auto">
            <a:xfrm>
              <a:off x="7448612" y="3694896"/>
              <a:ext cx="4743450" cy="3163570"/>
            </a:xfrm>
            <a:custGeom>
              <a:avLst/>
              <a:gdLst/>
              <a:ahLst/>
              <a:cxnLst/>
              <a:rect l="l" t="t" r="r" b="b"/>
              <a:pathLst>
                <a:path w="4743450" h="3163570" fill="norm" stroke="1" extrusionOk="0">
                  <a:moveTo>
                    <a:pt x="4743387" y="0"/>
                  </a:moveTo>
                  <a:lnTo>
                    <a:pt x="0" y="3163101"/>
                  </a:lnTo>
                </a:path>
              </a:pathLst>
            </a:custGeom>
            <a:grpFill/>
            <a:ln w="9525">
              <a:solidFill>
                <a:srgbClr val="5FCAEE"/>
              </a:solidFill>
            </a:ln>
          </p:spPr>
          <p:txBody>
            <a:bodyPr wrap="square" lIns="0" tIns="0" rIns="0" bIns="0" rtlCol="0"/>
            <a:lstStyle/>
            <a:p>
              <a:pPr>
                <a:defRPr/>
              </a:pPr>
              <a:endParaRPr/>
            </a:p>
          </p:txBody>
        </p:sp>
        <p:sp>
          <p:nvSpPr>
            <p:cNvPr id="6" name="object 6" hidden="0"/>
            <p:cNvSpPr/>
            <p:nvPr isPhoto="0" userDrawn="0"/>
          </p:nvSpPr>
          <p:spPr bwMode="auto">
            <a:xfrm>
              <a:off x="9182100" y="0"/>
              <a:ext cx="3009900" cy="6858000"/>
            </a:xfrm>
            <a:custGeom>
              <a:avLst/>
              <a:gdLst/>
              <a:ahLst/>
              <a:cxnLst/>
              <a:rect l="l" t="t" r="r" b="b"/>
              <a:pathLst>
                <a:path w="3009900" h="6858000" fill="norm" stroke="1"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pPr>
                <a:defRPr/>
              </a:pPr>
              <a:endParaRPr/>
            </a:p>
          </p:txBody>
        </p:sp>
        <p:sp>
          <p:nvSpPr>
            <p:cNvPr id="7" name="object 7" hidden="0"/>
            <p:cNvSpPr/>
            <p:nvPr isPhoto="0" userDrawn="0"/>
          </p:nvSpPr>
          <p:spPr bwMode="auto">
            <a:xfrm>
              <a:off x="9602878" y="0"/>
              <a:ext cx="2589530" cy="6858000"/>
            </a:xfrm>
            <a:custGeom>
              <a:avLst/>
              <a:gdLst/>
              <a:ahLst/>
              <a:cxnLst/>
              <a:rect l="l" t="t" r="r" b="b"/>
              <a:pathLst>
                <a:path w="2589529" h="6858000" fill="norm" stroke="1"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pPr>
                <a:defRPr/>
              </a:pPr>
              <a:endParaRPr/>
            </a:p>
          </p:txBody>
        </p:sp>
        <p:sp>
          <p:nvSpPr>
            <p:cNvPr id="8" name="object 8" hidden="0"/>
            <p:cNvSpPr/>
            <p:nvPr isPhoto="0" userDrawn="0"/>
          </p:nvSpPr>
          <p:spPr bwMode="auto">
            <a:xfrm>
              <a:off x="8934450" y="3048000"/>
              <a:ext cx="3257550" cy="3810000"/>
            </a:xfrm>
            <a:custGeom>
              <a:avLst/>
              <a:gdLst/>
              <a:ahLst/>
              <a:cxnLst/>
              <a:rect l="l" t="t" r="r" b="b"/>
              <a:pathLst>
                <a:path w="3257550" h="3810000" fill="norm" stroke="1"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pPr>
                <a:defRPr/>
              </a:pPr>
              <a:endParaRPr/>
            </a:p>
          </p:txBody>
        </p:sp>
        <p:sp>
          <p:nvSpPr>
            <p:cNvPr id="9" name="object 9" hidden="0"/>
            <p:cNvSpPr/>
            <p:nvPr isPhoto="0" userDrawn="0"/>
          </p:nvSpPr>
          <p:spPr bwMode="auto">
            <a:xfrm>
              <a:off x="9337930" y="0"/>
              <a:ext cx="2854325" cy="6858000"/>
            </a:xfrm>
            <a:custGeom>
              <a:avLst/>
              <a:gdLst/>
              <a:ahLst/>
              <a:cxnLst/>
              <a:rect l="l" t="t" r="r" b="b"/>
              <a:pathLst>
                <a:path w="2854325" h="6858000" fill="norm" stroke="1"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pPr>
                <a:defRPr/>
              </a:pPr>
              <a:endParaRPr/>
            </a:p>
          </p:txBody>
        </p:sp>
        <p:sp>
          <p:nvSpPr>
            <p:cNvPr id="10" name="object 10" hidden="0"/>
            <p:cNvSpPr/>
            <p:nvPr isPhoto="0" userDrawn="0"/>
          </p:nvSpPr>
          <p:spPr bwMode="auto">
            <a:xfrm>
              <a:off x="10896600" y="0"/>
              <a:ext cx="1295400" cy="6858000"/>
            </a:xfrm>
            <a:custGeom>
              <a:avLst/>
              <a:gdLst/>
              <a:ahLst/>
              <a:cxnLst/>
              <a:rect l="l" t="t" r="r" b="b"/>
              <a:pathLst>
                <a:path w="1295400" h="6858000" fill="norm" stroke="1"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pPr>
                <a:defRPr/>
              </a:pPr>
              <a:endParaRPr/>
            </a:p>
          </p:txBody>
        </p:sp>
        <p:sp>
          <p:nvSpPr>
            <p:cNvPr id="11" name="object 11" hidden="0"/>
            <p:cNvSpPr/>
            <p:nvPr isPhoto="0" userDrawn="0"/>
          </p:nvSpPr>
          <p:spPr bwMode="auto">
            <a:xfrm>
              <a:off x="10936247" y="0"/>
              <a:ext cx="1256030" cy="6858000"/>
            </a:xfrm>
            <a:custGeom>
              <a:avLst/>
              <a:gdLst/>
              <a:ahLst/>
              <a:cxnLst/>
              <a:rect l="l" t="t" r="r" b="b"/>
              <a:pathLst>
                <a:path w="1256029" h="6858000" fill="norm" stroke="1"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pPr>
                <a:defRPr/>
              </a:pPr>
              <a:endParaRPr/>
            </a:p>
          </p:txBody>
        </p:sp>
        <p:sp>
          <p:nvSpPr>
            <p:cNvPr id="12" name="object 12" hidden="0"/>
            <p:cNvSpPr/>
            <p:nvPr isPhoto="0" userDrawn="0"/>
          </p:nvSpPr>
          <p:spPr bwMode="auto">
            <a:xfrm>
              <a:off x="10372725" y="3590925"/>
              <a:ext cx="1819275" cy="3267075"/>
            </a:xfrm>
            <a:custGeom>
              <a:avLst/>
              <a:gdLst/>
              <a:ahLst/>
              <a:cxnLst/>
              <a:rect l="l" t="t" r="r" b="b"/>
              <a:pathLst>
                <a:path w="1819275" h="3267075" fill="norm" stroke="1"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pPr>
                <a:defRPr/>
              </a:pPr>
              <a:endParaRPr/>
            </a:p>
          </p:txBody>
        </p:sp>
      </p:grpSp>
      <p:sp>
        <p:nvSpPr>
          <p:cNvPr id="13" name="object 13" hidden="0"/>
          <p:cNvSpPr/>
          <p:nvPr isPhoto="0" userDrawn="0"/>
        </p:nvSpPr>
        <p:spPr bwMode="auto">
          <a:xfrm>
            <a:off x="0" y="4010025"/>
            <a:ext cx="447675" cy="2847975"/>
          </a:xfrm>
          <a:custGeom>
            <a:avLst/>
            <a:gdLst/>
            <a:ahLst/>
            <a:cxnLst/>
            <a:rect l="l" t="t" r="r" b="b"/>
            <a:pathLst>
              <a:path w="447675" h="2847975" fill="norm" stroke="1"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pPr>
              <a:defRPr/>
            </a:pPr>
            <a:endParaRPr/>
          </a:p>
        </p:txBody>
      </p:sp>
      <p:sp>
        <p:nvSpPr>
          <p:cNvPr id="14" name="object 14" hidden="0"/>
          <p:cNvSpPr/>
          <p:nvPr isPhoto="0" userDrawn="0"/>
        </p:nvSpPr>
        <p:spPr bwMode="auto">
          <a:xfrm>
            <a:off x="9353550" y="5362575"/>
            <a:ext cx="457200" cy="457200"/>
          </a:xfrm>
          <a:custGeom>
            <a:avLst/>
            <a:gdLst/>
            <a:ahLst/>
            <a:cxnLst/>
            <a:rect l="l" t="t" r="r" b="b"/>
            <a:pathLst>
              <a:path w="457200" h="457200" fill="norm" stroke="1"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defRPr/>
            </a:pPr>
            <a:endParaRPr/>
          </a:p>
        </p:txBody>
      </p:sp>
      <p:sp>
        <p:nvSpPr>
          <p:cNvPr id="15" name="object 15" hidden="0"/>
          <p:cNvSpPr/>
          <p:nvPr isPhoto="0" userDrawn="0"/>
        </p:nvSpPr>
        <p:spPr bwMode="auto">
          <a:xfrm>
            <a:off x="6696075" y="1695450"/>
            <a:ext cx="314325" cy="323850"/>
          </a:xfrm>
          <a:custGeom>
            <a:avLst/>
            <a:gdLst/>
            <a:ahLst/>
            <a:cxnLst/>
            <a:rect l="l" t="t" r="r" b="b"/>
            <a:pathLst>
              <a:path w="314325" h="323850" fill="norm" stroke="1"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defRPr/>
            </a:pPr>
            <a:endParaRPr/>
          </a:p>
        </p:txBody>
      </p:sp>
      <p:sp>
        <p:nvSpPr>
          <p:cNvPr id="16" name="object 16" hidden="0"/>
          <p:cNvSpPr/>
          <p:nvPr isPhoto="0" userDrawn="0"/>
        </p:nvSpPr>
        <p:spPr bwMode="auto">
          <a:xfrm>
            <a:off x="9353550" y="5895975"/>
            <a:ext cx="180975" cy="180975"/>
          </a:xfrm>
          <a:custGeom>
            <a:avLst/>
            <a:gdLst/>
            <a:ahLst/>
            <a:cxnLst/>
            <a:rect l="l" t="t" r="r" b="b"/>
            <a:pathLst>
              <a:path w="180975" h="180975" fill="norm" stroke="1"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defRPr/>
            </a:pPr>
            <a:endParaRPr/>
          </a:p>
        </p:txBody>
      </p:sp>
      <p:sp>
        <p:nvSpPr>
          <p:cNvPr id="17" name="object 17" hidden="0"/>
          <p:cNvSpPr txBox="1">
            <a:spLocks noGrp="1"/>
          </p:cNvSpPr>
          <p:nvPr isPhoto="0" userDrawn="0">
            <p:ph type="title" hasCustomPrompt="0"/>
          </p:nvPr>
        </p:nvSpPr>
        <p:spPr bwMode="auto">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defRPr/>
            </a:pPr>
            <a:r>
              <a:rPr sz="4250" spc="5"/>
              <a:t>PROJECT</a:t>
            </a:r>
            <a:r>
              <a:rPr sz="4250" spc="-85"/>
              <a:t> </a:t>
            </a:r>
            <a:r>
              <a:rPr sz="4250" spc="25"/>
              <a:t>TITLE</a:t>
            </a:r>
            <a:endParaRPr sz="4250"/>
          </a:p>
        </p:txBody>
      </p:sp>
      <p:grpSp>
        <p:nvGrpSpPr>
          <p:cNvPr id="18" name="object 18" hidden="0"/>
          <p:cNvGrpSpPr/>
          <p:nvPr isPhoto="0" userDrawn="0"/>
        </p:nvGrpSpPr>
        <p:grpSpPr bwMode="auto">
          <a:xfrm>
            <a:off x="466725" y="6410325"/>
            <a:ext cx="3705225" cy="295274"/>
            <a:chOff x="466725" y="6410325"/>
            <a:chExt cx="3705225" cy="295274"/>
          </a:xfrm>
        </p:grpSpPr>
        <p:pic>
          <p:nvPicPr>
            <p:cNvPr id="19" name="object 19" hidden="0"/>
            <p:cNvPicPr/>
            <p:nvPr isPhoto="0" userDrawn="0"/>
          </p:nvPicPr>
          <p:blipFill>
            <a:blip r:embed="rId2"/>
            <a:stretch/>
          </p:blipFill>
          <p:spPr bwMode="auto">
            <a:xfrm>
              <a:off x="676275" y="6467475"/>
              <a:ext cx="2143125" cy="200025"/>
            </a:xfrm>
            <a:prstGeom prst="rect">
              <a:avLst/>
            </a:prstGeom>
          </p:spPr>
        </p:pic>
        <p:pic>
          <p:nvPicPr>
            <p:cNvPr id="20" name="object 20" hidden="0"/>
            <p:cNvPicPr/>
            <p:nvPr isPhoto="0" userDrawn="0"/>
          </p:nvPicPr>
          <p:blipFill>
            <a:blip r:embed="rId3"/>
            <a:stretch/>
          </p:blipFill>
          <p:spPr bwMode="auto">
            <a:xfrm>
              <a:off x="466725" y="6410325"/>
              <a:ext cx="3705225" cy="295274"/>
            </a:xfrm>
            <a:prstGeom prst="rect">
              <a:avLst/>
            </a:prstGeom>
          </p:spPr>
        </p:pic>
      </p:grpSp>
      <p:sp>
        <p:nvSpPr>
          <p:cNvPr id="22" name="object 22" hidden="0"/>
          <p:cNvSpPr txBox="1">
            <a:spLocks noGrp="1"/>
          </p:cNvSpPr>
          <p:nvPr isPhoto="0" userDrawn="0">
            <p:ph type="sldNum" sz="quarter" idx="7" hasCustomPrompt="0"/>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t/>
            </a:fld>
            <a:endParaRPr spc="10"/>
          </a:p>
        </p:txBody>
      </p:sp>
      <p:sp>
        <p:nvSpPr>
          <p:cNvPr id="23" name="TextBox 22" hidden="0"/>
          <p:cNvSpPr txBox="1"/>
          <p:nvPr isPhoto="0" userDrawn="0"/>
        </p:nvSpPr>
        <p:spPr bwMode="auto">
          <a:xfrm>
            <a:off x="1217522" y="2123271"/>
            <a:ext cx="8593228" cy="1446550"/>
          </a:xfrm>
          <a:prstGeom prst="rect">
            <a:avLst/>
          </a:prstGeom>
          <a:noFill/>
        </p:spPr>
        <p:txBody>
          <a:bodyPr wrap="square" rtlCol="0">
            <a:spAutoFit/>
          </a:bodyPr>
          <a:lstStyle/>
          <a:p>
            <a:pPr>
              <a:defRPr/>
            </a:pPr>
            <a:r>
              <a:rPr lang="en-US" sz="4400" b="1">
                <a:solidFill>
                  <a:srgbClr val="0F0F0F"/>
                </a:solidFill>
                <a:latin typeface="Times New Roman"/>
                <a:cs typeface="Times New Roman"/>
              </a:rPr>
              <a:t>Employee Performance Analysis using Excel</a:t>
            </a:r>
            <a:endParaRPr lang="en-IN" sz="2800">
              <a:solidFill>
                <a:srgbClr val="7030A0"/>
              </a:solidFill>
              <a:latin typeface="Times New Roman"/>
              <a:cs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show="1">
  <p:cSld name="">
    <p:spTree>
      <p:nvGrpSpPr>
        <p:cNvPr id="1" name="" hidden="0"/>
        <p:cNvGrpSpPr/>
        <p:nvPr isPhoto="0" userDrawn="0"/>
      </p:nvGrpSpPr>
      <p:grpSpPr bwMode="auto">
        <a:xfrm>
          <a:off x="0" y="0"/>
          <a:ext cx="0" cy="0"/>
          <a:chOff x="0" y="0"/>
          <a:chExt cx="0" cy="0"/>
        </a:xfrm>
      </p:grpSpPr>
      <p:sp>
        <p:nvSpPr>
          <p:cNvPr id="2" name="object 2" hidden="0"/>
          <p:cNvSpPr/>
          <p:nvPr isPhoto="0" userDrawn="0"/>
        </p:nvSpPr>
        <p:spPr bwMode="auto">
          <a:xfrm>
            <a:off x="-76200" y="28579"/>
            <a:ext cx="12481713" cy="6858000"/>
          </a:xfrm>
          <a:custGeom>
            <a:avLst/>
            <a:gdLst/>
            <a:ahLst/>
            <a:cxnLst/>
            <a:rect l="l" t="t" r="r" b="b"/>
            <a:pathLst>
              <a:path w="12192000" h="6858000" fill="norm" stroke="1" extrusionOk="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defRPr/>
            </a:pPr>
            <a:endParaRPr/>
          </a:p>
        </p:txBody>
      </p:sp>
      <p:grpSp>
        <p:nvGrpSpPr>
          <p:cNvPr id="3" name="object 3" hidden="0"/>
          <p:cNvGrpSpPr/>
          <p:nvPr isPhoto="0" userDrawn="0"/>
        </p:nvGrpSpPr>
        <p:grpSpPr bwMode="auto">
          <a:xfrm>
            <a:off x="7443849" y="0"/>
            <a:ext cx="4752975" cy="6863080"/>
            <a:chOff x="7443849" y="0"/>
            <a:chExt cx="4752975" cy="6863080"/>
          </a:xfrm>
        </p:grpSpPr>
        <p:sp>
          <p:nvSpPr>
            <p:cNvPr id="4" name="object 4" hidden="0"/>
            <p:cNvSpPr/>
            <p:nvPr isPhoto="0" userDrawn="0"/>
          </p:nvSpPr>
          <p:spPr bwMode="auto">
            <a:xfrm>
              <a:off x="9377425" y="4825"/>
              <a:ext cx="1218565" cy="6853555"/>
            </a:xfrm>
            <a:custGeom>
              <a:avLst/>
              <a:gdLst/>
              <a:ahLst/>
              <a:cxnLst/>
              <a:rect l="l" t="t" r="r" b="b"/>
              <a:pathLst>
                <a:path w="1218565" h="6853555" fill="norm" stroke="1" extrusionOk="0">
                  <a:moveTo>
                    <a:pt x="0" y="0"/>
                  </a:moveTo>
                  <a:lnTo>
                    <a:pt x="1218352" y="6853171"/>
                  </a:lnTo>
                </a:path>
              </a:pathLst>
            </a:custGeom>
            <a:grpFill/>
            <a:ln w="9525">
              <a:solidFill>
                <a:srgbClr val="5FCAEE"/>
              </a:solidFill>
            </a:ln>
          </p:spPr>
          <p:txBody>
            <a:bodyPr wrap="square" lIns="0" tIns="0" rIns="0" bIns="0" rtlCol="0"/>
            <a:lstStyle/>
            <a:p>
              <a:pPr>
                <a:defRPr/>
              </a:pPr>
              <a:endParaRPr/>
            </a:p>
          </p:txBody>
        </p:sp>
        <p:sp>
          <p:nvSpPr>
            <p:cNvPr id="5" name="object 5" hidden="0"/>
            <p:cNvSpPr/>
            <p:nvPr isPhoto="0" userDrawn="0"/>
          </p:nvSpPr>
          <p:spPr bwMode="auto">
            <a:xfrm>
              <a:off x="7448612" y="3694896"/>
              <a:ext cx="4743450" cy="3163570"/>
            </a:xfrm>
            <a:custGeom>
              <a:avLst/>
              <a:gdLst/>
              <a:ahLst/>
              <a:cxnLst/>
              <a:rect l="l" t="t" r="r" b="b"/>
              <a:pathLst>
                <a:path w="4743450" h="3163570" fill="norm" stroke="1" extrusionOk="0">
                  <a:moveTo>
                    <a:pt x="4743387" y="0"/>
                  </a:moveTo>
                  <a:lnTo>
                    <a:pt x="0" y="3163101"/>
                  </a:lnTo>
                </a:path>
              </a:pathLst>
            </a:custGeom>
            <a:grpFill/>
            <a:ln w="9525">
              <a:solidFill>
                <a:srgbClr val="5FCAEE"/>
              </a:solidFill>
            </a:ln>
          </p:spPr>
          <p:txBody>
            <a:bodyPr wrap="square" lIns="0" tIns="0" rIns="0" bIns="0" rtlCol="0"/>
            <a:lstStyle/>
            <a:p>
              <a:pPr>
                <a:defRPr/>
              </a:pPr>
              <a:endParaRPr/>
            </a:p>
          </p:txBody>
        </p:sp>
        <p:sp>
          <p:nvSpPr>
            <p:cNvPr id="6" name="object 6" hidden="0"/>
            <p:cNvSpPr/>
            <p:nvPr isPhoto="0" userDrawn="0"/>
          </p:nvSpPr>
          <p:spPr bwMode="auto">
            <a:xfrm>
              <a:off x="9182100" y="0"/>
              <a:ext cx="3009900" cy="6858000"/>
            </a:xfrm>
            <a:custGeom>
              <a:avLst/>
              <a:gdLst/>
              <a:ahLst/>
              <a:cxnLst/>
              <a:rect l="l" t="t" r="r" b="b"/>
              <a:pathLst>
                <a:path w="3009900" h="6858000" fill="norm" stroke="1"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pPr>
                <a:defRPr/>
              </a:pPr>
              <a:endParaRPr/>
            </a:p>
          </p:txBody>
        </p:sp>
        <p:sp>
          <p:nvSpPr>
            <p:cNvPr id="7" name="object 7" hidden="0"/>
            <p:cNvSpPr/>
            <p:nvPr isPhoto="0" userDrawn="0"/>
          </p:nvSpPr>
          <p:spPr bwMode="auto">
            <a:xfrm>
              <a:off x="9602878" y="0"/>
              <a:ext cx="2589530" cy="6858000"/>
            </a:xfrm>
            <a:custGeom>
              <a:avLst/>
              <a:gdLst/>
              <a:ahLst/>
              <a:cxnLst/>
              <a:rect l="l" t="t" r="r" b="b"/>
              <a:pathLst>
                <a:path w="2589529" h="6858000" fill="norm" stroke="1"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pPr>
                <a:defRPr/>
              </a:pPr>
              <a:endParaRPr/>
            </a:p>
          </p:txBody>
        </p:sp>
        <p:sp>
          <p:nvSpPr>
            <p:cNvPr id="8" name="object 8" hidden="0"/>
            <p:cNvSpPr/>
            <p:nvPr isPhoto="0" userDrawn="0"/>
          </p:nvSpPr>
          <p:spPr bwMode="auto">
            <a:xfrm>
              <a:off x="8934450" y="3048000"/>
              <a:ext cx="3257550" cy="3810000"/>
            </a:xfrm>
            <a:custGeom>
              <a:avLst/>
              <a:gdLst/>
              <a:ahLst/>
              <a:cxnLst/>
              <a:rect l="l" t="t" r="r" b="b"/>
              <a:pathLst>
                <a:path w="3257550" h="3810000" fill="norm" stroke="1"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pPr>
                <a:defRPr/>
              </a:pPr>
              <a:endParaRPr/>
            </a:p>
          </p:txBody>
        </p:sp>
        <p:sp>
          <p:nvSpPr>
            <p:cNvPr id="9" name="object 9" hidden="0"/>
            <p:cNvSpPr/>
            <p:nvPr isPhoto="0" userDrawn="0"/>
          </p:nvSpPr>
          <p:spPr bwMode="auto">
            <a:xfrm>
              <a:off x="9337930" y="0"/>
              <a:ext cx="2854325" cy="6858000"/>
            </a:xfrm>
            <a:custGeom>
              <a:avLst/>
              <a:gdLst/>
              <a:ahLst/>
              <a:cxnLst/>
              <a:rect l="l" t="t" r="r" b="b"/>
              <a:pathLst>
                <a:path w="2854325" h="6858000" fill="norm" stroke="1"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pPr>
                <a:defRPr/>
              </a:pPr>
              <a:endParaRPr/>
            </a:p>
          </p:txBody>
        </p:sp>
        <p:sp>
          <p:nvSpPr>
            <p:cNvPr id="10" name="object 10" hidden="0"/>
            <p:cNvSpPr/>
            <p:nvPr isPhoto="0" userDrawn="0"/>
          </p:nvSpPr>
          <p:spPr bwMode="auto">
            <a:xfrm>
              <a:off x="10896600" y="0"/>
              <a:ext cx="1295400" cy="6858000"/>
            </a:xfrm>
            <a:custGeom>
              <a:avLst/>
              <a:gdLst/>
              <a:ahLst/>
              <a:cxnLst/>
              <a:rect l="l" t="t" r="r" b="b"/>
              <a:pathLst>
                <a:path w="1295400" h="6858000" fill="norm" stroke="1"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pPr>
                <a:defRPr/>
              </a:pPr>
              <a:endParaRPr/>
            </a:p>
          </p:txBody>
        </p:sp>
        <p:sp>
          <p:nvSpPr>
            <p:cNvPr id="11" name="object 11" hidden="0"/>
            <p:cNvSpPr/>
            <p:nvPr isPhoto="0" userDrawn="0"/>
          </p:nvSpPr>
          <p:spPr bwMode="auto">
            <a:xfrm>
              <a:off x="10936247" y="0"/>
              <a:ext cx="1256030" cy="6858000"/>
            </a:xfrm>
            <a:custGeom>
              <a:avLst/>
              <a:gdLst/>
              <a:ahLst/>
              <a:cxnLst/>
              <a:rect l="l" t="t" r="r" b="b"/>
              <a:pathLst>
                <a:path w="1256029" h="6858000" fill="norm" stroke="1"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pPr>
                <a:defRPr/>
              </a:pPr>
              <a:endParaRPr/>
            </a:p>
          </p:txBody>
        </p:sp>
        <p:sp>
          <p:nvSpPr>
            <p:cNvPr id="12" name="object 12" hidden="0"/>
            <p:cNvSpPr/>
            <p:nvPr isPhoto="0" userDrawn="0"/>
          </p:nvSpPr>
          <p:spPr bwMode="auto">
            <a:xfrm>
              <a:off x="10372725" y="3590925"/>
              <a:ext cx="1819275" cy="3267075"/>
            </a:xfrm>
            <a:custGeom>
              <a:avLst/>
              <a:gdLst/>
              <a:ahLst/>
              <a:cxnLst/>
              <a:rect l="l" t="t" r="r" b="b"/>
              <a:pathLst>
                <a:path w="1819275" h="3267075" fill="norm" stroke="1"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pPr>
                <a:defRPr/>
              </a:pPr>
              <a:endParaRPr/>
            </a:p>
          </p:txBody>
        </p:sp>
      </p:grpSp>
      <p:sp>
        <p:nvSpPr>
          <p:cNvPr id="13" name="object 13" hidden="0"/>
          <p:cNvSpPr/>
          <p:nvPr isPhoto="0" userDrawn="0"/>
        </p:nvSpPr>
        <p:spPr bwMode="auto">
          <a:xfrm>
            <a:off x="0" y="4010025"/>
            <a:ext cx="447675" cy="2847975"/>
          </a:xfrm>
          <a:custGeom>
            <a:avLst/>
            <a:gdLst/>
            <a:ahLst/>
            <a:cxnLst/>
            <a:rect l="l" t="t" r="r" b="b"/>
            <a:pathLst>
              <a:path w="447675" h="2847975" fill="norm" stroke="1"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pPr>
              <a:defRPr/>
            </a:pPr>
            <a:endParaRPr/>
          </a:p>
        </p:txBody>
      </p:sp>
      <p:sp>
        <p:nvSpPr>
          <p:cNvPr id="14" name="object 14" hidden="0"/>
          <p:cNvSpPr txBox="1"/>
          <p:nvPr isPhoto="0" userDrawn="0"/>
        </p:nvSpPr>
        <p:spPr bwMode="auto">
          <a:xfrm>
            <a:off x="752475" y="6486037"/>
            <a:ext cx="1773555" cy="166370"/>
          </a:xfrm>
          <a:prstGeom prst="rect">
            <a:avLst/>
          </a:prstGeom>
        </p:spPr>
        <p:txBody>
          <a:bodyPr vert="horz" wrap="square" lIns="0" tIns="0" rIns="0" bIns="0" rtlCol="0">
            <a:spAutoFit/>
          </a:bodyPr>
          <a:lstStyle/>
          <a:p>
            <a:pPr>
              <a:lnSpc>
                <a:spcPts val="1275"/>
              </a:lnSpc>
              <a:defRPr/>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hidden="0"/>
          <p:cNvSpPr/>
          <p:nvPr isPhoto="0" userDrawn="0"/>
        </p:nvSpPr>
        <p:spPr bwMode="auto">
          <a:xfrm>
            <a:off x="7362825" y="447675"/>
            <a:ext cx="361950" cy="361950"/>
          </a:xfrm>
          <a:custGeom>
            <a:avLst/>
            <a:gdLst/>
            <a:ahLst/>
            <a:cxnLst/>
            <a:rect l="l" t="t" r="r" b="b"/>
            <a:pathLst>
              <a:path w="361950" h="361950" fill="norm" stroke="1"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pPr>
              <a:defRPr/>
            </a:pPr>
            <a:endParaRPr/>
          </a:p>
        </p:txBody>
      </p:sp>
      <p:sp>
        <p:nvSpPr>
          <p:cNvPr id="16" name="object 16" hidden="0"/>
          <p:cNvSpPr/>
          <p:nvPr isPhoto="0" userDrawn="0"/>
        </p:nvSpPr>
        <p:spPr bwMode="auto">
          <a:xfrm>
            <a:off x="11010900" y="5610225"/>
            <a:ext cx="647700" cy="647700"/>
          </a:xfrm>
          <a:custGeom>
            <a:avLst/>
            <a:gdLst/>
            <a:ahLst/>
            <a:cxnLst/>
            <a:rect l="l" t="t" r="r" b="b"/>
            <a:pathLst>
              <a:path w="647700" h="647700" fill="norm" stroke="1"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pPr>
              <a:defRPr/>
            </a:pPr>
            <a:endParaRPr/>
          </a:p>
        </p:txBody>
      </p:sp>
      <p:pic>
        <p:nvPicPr>
          <p:cNvPr id="17" name="object 17" hidden="0"/>
          <p:cNvPicPr/>
          <p:nvPr isPhoto="0" userDrawn="0"/>
        </p:nvPicPr>
        <p:blipFill>
          <a:blip r:embed="rId2"/>
          <a:stretch/>
        </p:blipFill>
        <p:spPr bwMode="auto">
          <a:xfrm>
            <a:off x="10687050" y="6134100"/>
            <a:ext cx="247650" cy="247650"/>
          </a:xfrm>
          <a:prstGeom prst="rect">
            <a:avLst/>
          </a:prstGeom>
        </p:spPr>
      </p:pic>
      <p:grpSp>
        <p:nvGrpSpPr>
          <p:cNvPr id="18" name="object 18" hidden="0"/>
          <p:cNvGrpSpPr/>
          <p:nvPr isPhoto="0" userDrawn="0"/>
        </p:nvGrpSpPr>
        <p:grpSpPr bwMode="auto">
          <a:xfrm>
            <a:off x="47625" y="3819523"/>
            <a:ext cx="4124325" cy="3009900"/>
            <a:chOff x="47625" y="3819523"/>
            <a:chExt cx="4124325" cy="3009900"/>
          </a:xfrm>
        </p:grpSpPr>
        <p:pic>
          <p:nvPicPr>
            <p:cNvPr id="19" name="object 19" hidden="0"/>
            <p:cNvPicPr/>
            <p:nvPr isPhoto="0" userDrawn="0"/>
          </p:nvPicPr>
          <p:blipFill>
            <a:blip r:embed="rId3"/>
            <a:stretch/>
          </p:blipFill>
          <p:spPr bwMode="auto">
            <a:xfrm>
              <a:off x="466725" y="6410325"/>
              <a:ext cx="3705225" cy="295274"/>
            </a:xfrm>
            <a:prstGeom prst="rect">
              <a:avLst/>
            </a:prstGeom>
          </p:spPr>
        </p:pic>
        <p:pic>
          <p:nvPicPr>
            <p:cNvPr id="20" name="object 20" hidden="0"/>
            <p:cNvPicPr/>
            <p:nvPr isPhoto="0" userDrawn="0"/>
          </p:nvPicPr>
          <p:blipFill>
            <a:blip r:embed="rId4"/>
            <a:stretch/>
          </p:blipFill>
          <p:spPr bwMode="auto">
            <a:xfrm>
              <a:off x="47625" y="3819523"/>
              <a:ext cx="1733550" cy="3009898"/>
            </a:xfrm>
            <a:prstGeom prst="rect">
              <a:avLst/>
            </a:prstGeom>
          </p:spPr>
        </p:pic>
      </p:grpSp>
      <p:sp>
        <p:nvSpPr>
          <p:cNvPr id="21" name="object 21" hidden="0"/>
          <p:cNvSpPr txBox="1">
            <a:spLocks noGrp="1"/>
          </p:cNvSpPr>
          <p:nvPr isPhoto="0" userDrawn="0">
            <p:ph type="title" hasCustomPrompt="0"/>
          </p:nvPr>
        </p:nvSpPr>
        <p:spPr bwMode="auto">
          <a:xfrm>
            <a:off x="739775" y="445387"/>
            <a:ext cx="2357120" cy="758190"/>
          </a:xfrm>
          <a:prstGeom prst="rect">
            <a:avLst/>
          </a:prstGeom>
        </p:spPr>
        <p:txBody>
          <a:bodyPr vert="horz" wrap="square" lIns="0" tIns="13335" rIns="0" bIns="0" rtlCol="0">
            <a:spAutoFit/>
          </a:bodyPr>
          <a:lstStyle/>
          <a:p>
            <a:pPr marL="12700">
              <a:lnSpc>
                <a:spcPct val="100000"/>
              </a:lnSpc>
              <a:spcBef>
                <a:spcPts val="105"/>
              </a:spcBef>
              <a:defRPr/>
            </a:pPr>
            <a:r>
              <a:rPr spc="25"/>
              <a:t>A</a:t>
            </a:r>
            <a:r>
              <a:rPr spc="-5"/>
              <a:t>G</a:t>
            </a:r>
            <a:r>
              <a:rPr spc="-35"/>
              <a:t>E</a:t>
            </a:r>
            <a:r>
              <a:rPr spc="15"/>
              <a:t>N</a:t>
            </a:r>
            <a:r>
              <a:rPr/>
              <a:t>DA</a:t>
            </a:r>
            <a:endParaRPr/>
          </a:p>
        </p:txBody>
      </p:sp>
      <p:sp>
        <p:nvSpPr>
          <p:cNvPr id="22" name="object 22" hidden="0"/>
          <p:cNvSpPr txBox="1">
            <a:spLocks noGrp="1"/>
          </p:cNvSpPr>
          <p:nvPr isPhoto="0" userDrawn="0">
            <p:ph type="sldNum" sz="quarter" idx="7" hasCustomPrompt="0"/>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t/>
            </a:fld>
            <a:endParaRPr spc="10"/>
          </a:p>
        </p:txBody>
      </p:sp>
      <p:sp>
        <p:nvSpPr>
          <p:cNvPr id="23" name="TextBox 22" hidden="0"/>
          <p:cNvSpPr txBox="1"/>
          <p:nvPr isPhoto="0" userDrawn="0"/>
        </p:nvSpPr>
        <p:spPr bwMode="auto">
          <a:xfrm>
            <a:off x="2509807" y="1041533"/>
            <a:ext cx="5029200" cy="4401205"/>
          </a:xfrm>
          <a:prstGeom prst="rect">
            <a:avLst/>
          </a:prstGeom>
          <a:noFill/>
        </p:spPr>
        <p:txBody>
          <a:bodyPr wrap="square" rtlCol="0">
            <a:spAutoFit/>
          </a:bodyPr>
          <a:lstStyle/>
          <a:p>
            <a:pPr algn="l">
              <a:defRPr/>
            </a:pPr>
            <a:endParaRPr lang="en-US" sz="2800" b="0" i="0">
              <a:solidFill>
                <a:srgbClr val="0D0D0D"/>
              </a:solidFill>
              <a:latin typeface="Times New Roman"/>
              <a:cs typeface="Times New Roman"/>
            </a:endParaRPr>
          </a:p>
          <a:p>
            <a:pPr algn="l">
              <a:buFont typeface="+mj-lt"/>
              <a:buAutoNum type="arabicPeriod"/>
              <a:defRPr/>
            </a:pPr>
            <a:r>
              <a:rPr lang="en-US" sz="2800" b="0" i="0">
                <a:solidFill>
                  <a:srgbClr val="0D0D0D"/>
                </a:solidFill>
                <a:latin typeface="Times New Roman"/>
                <a:cs typeface="Times New Roman"/>
              </a:rPr>
              <a:t>Problem Statement</a:t>
            </a:r>
            <a:endParaRPr/>
          </a:p>
          <a:p>
            <a:pPr algn="l">
              <a:buFont typeface="+mj-lt"/>
              <a:buAutoNum type="arabicPeriod"/>
              <a:defRPr/>
            </a:pPr>
            <a:r>
              <a:rPr lang="en-US" sz="2800" b="0" i="0">
                <a:solidFill>
                  <a:srgbClr val="0D0D0D"/>
                </a:solidFill>
                <a:latin typeface="Times New Roman"/>
                <a:cs typeface="Times New Roman"/>
              </a:rPr>
              <a:t>Project Overview</a:t>
            </a:r>
            <a:endParaRPr/>
          </a:p>
          <a:p>
            <a:pPr algn="l">
              <a:buFont typeface="+mj-lt"/>
              <a:buAutoNum type="arabicPeriod"/>
              <a:defRPr/>
            </a:pPr>
            <a:r>
              <a:rPr lang="en-US" sz="2800" b="0" i="0">
                <a:solidFill>
                  <a:srgbClr val="0D0D0D"/>
                </a:solidFill>
                <a:latin typeface="Times New Roman"/>
                <a:cs typeface="Times New Roman"/>
              </a:rPr>
              <a:t>End Users</a:t>
            </a:r>
            <a:endParaRPr/>
          </a:p>
          <a:p>
            <a:pPr algn="l">
              <a:buFont typeface="+mj-lt"/>
              <a:buAutoNum type="arabicPeriod"/>
              <a:defRPr/>
            </a:pPr>
            <a:r>
              <a:rPr lang="en-US" sz="2800" b="0" i="0">
                <a:solidFill>
                  <a:srgbClr val="0D0D0D"/>
                </a:solidFill>
                <a:latin typeface="Times New Roman"/>
                <a:cs typeface="Times New Roman"/>
              </a:rPr>
              <a:t>Our Solution and Proposition</a:t>
            </a:r>
            <a:endParaRPr/>
          </a:p>
          <a:p>
            <a:pPr algn="l">
              <a:buFont typeface="+mj-lt"/>
              <a:buAutoNum type="arabicPeriod"/>
              <a:defRPr/>
            </a:pPr>
            <a:r>
              <a:rPr lang="en-US" sz="2800">
                <a:solidFill>
                  <a:srgbClr val="0D0D0D"/>
                </a:solidFill>
                <a:latin typeface="Times New Roman"/>
                <a:cs typeface="Times New Roman"/>
              </a:rPr>
              <a:t>Dataset Description</a:t>
            </a:r>
            <a:endParaRPr lang="en-US" sz="2800" b="0" i="0">
              <a:solidFill>
                <a:srgbClr val="0D0D0D"/>
              </a:solidFill>
              <a:latin typeface="Times New Roman"/>
              <a:cs typeface="Times New Roman"/>
            </a:endParaRPr>
          </a:p>
          <a:p>
            <a:pPr algn="l">
              <a:buFont typeface="+mj-lt"/>
              <a:buAutoNum type="arabicPeriod"/>
              <a:defRPr/>
            </a:pPr>
            <a:r>
              <a:rPr lang="en-US" sz="2800" b="0" i="0">
                <a:solidFill>
                  <a:srgbClr val="0D0D0D"/>
                </a:solidFill>
                <a:latin typeface="Times New Roman"/>
                <a:cs typeface="Times New Roman"/>
              </a:rPr>
              <a:t>Modelling Approach</a:t>
            </a:r>
            <a:endParaRPr/>
          </a:p>
          <a:p>
            <a:pPr algn="l">
              <a:buFont typeface="+mj-lt"/>
              <a:buAutoNum type="arabicPeriod"/>
              <a:defRPr/>
            </a:pPr>
            <a:r>
              <a:rPr lang="en-US" sz="2800" b="0" i="0">
                <a:solidFill>
                  <a:srgbClr val="0D0D0D"/>
                </a:solidFill>
                <a:latin typeface="Times New Roman"/>
                <a:cs typeface="Times New Roman"/>
              </a:rPr>
              <a:t>Results and </a:t>
            </a:r>
            <a:r>
              <a:rPr lang="en-US" sz="2800">
                <a:solidFill>
                  <a:srgbClr val="0D0D0D"/>
                </a:solidFill>
                <a:latin typeface="Times New Roman"/>
                <a:cs typeface="Times New Roman"/>
              </a:rPr>
              <a:t>Discussion</a:t>
            </a:r>
            <a:endParaRPr lang="en-US" sz="2800" b="0" i="0">
              <a:solidFill>
                <a:srgbClr val="0D0D0D"/>
              </a:solidFill>
              <a:latin typeface="Times New Roman"/>
              <a:cs typeface="Times New Roman"/>
            </a:endParaRPr>
          </a:p>
          <a:p>
            <a:pPr algn="l">
              <a:buFont typeface="+mj-lt"/>
              <a:buAutoNum type="arabicPeriod"/>
              <a:defRPr/>
            </a:pPr>
            <a:r>
              <a:rPr lang="en-US" sz="2800" b="0" i="0">
                <a:solidFill>
                  <a:srgbClr val="0D0D0D"/>
                </a:solidFill>
                <a:latin typeface="Times New Roman"/>
                <a:cs typeface="Times New Roman"/>
              </a:rPr>
              <a:t>Conclusion</a:t>
            </a:r>
            <a:endParaRPr/>
          </a:p>
          <a:p>
            <a:pPr>
              <a:defRPr/>
            </a:pPr>
            <a:endParaRPr lang="en-IN" sz="2800">
              <a:latin typeface="Times New Roman"/>
              <a:cs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grpSp>
        <p:nvGrpSpPr>
          <p:cNvPr id="2" name="object 2" hidden="0"/>
          <p:cNvGrpSpPr/>
          <p:nvPr isPhoto="0" userDrawn="0"/>
        </p:nvGrpSpPr>
        <p:grpSpPr bwMode="auto">
          <a:xfrm>
            <a:off x="7991475" y="2933699"/>
            <a:ext cx="2762250" cy="3257550"/>
            <a:chOff x="7991475" y="2933699"/>
            <a:chExt cx="2762250" cy="3257550"/>
          </a:xfrm>
        </p:grpSpPr>
        <p:sp>
          <p:nvSpPr>
            <p:cNvPr id="3" name="object 3" hidden="0"/>
            <p:cNvSpPr/>
            <p:nvPr isPhoto="0" userDrawn="0"/>
          </p:nvSpPr>
          <p:spPr bwMode="auto">
            <a:xfrm>
              <a:off x="9353550" y="5362575"/>
              <a:ext cx="457200" cy="457200"/>
            </a:xfrm>
            <a:custGeom>
              <a:avLst/>
              <a:gdLst/>
              <a:ahLst/>
              <a:cxnLst/>
              <a:rect l="l" t="t" r="r" b="b"/>
              <a:pathLst>
                <a:path w="457200" h="457200" fill="norm" stroke="1"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defRPr/>
              </a:pPr>
              <a:endParaRPr/>
            </a:p>
          </p:txBody>
        </p:sp>
        <p:sp>
          <p:nvSpPr>
            <p:cNvPr id="4" name="object 4" hidden="0"/>
            <p:cNvSpPr/>
            <p:nvPr isPhoto="0" userDrawn="0"/>
          </p:nvSpPr>
          <p:spPr bwMode="auto">
            <a:xfrm>
              <a:off x="9353550" y="5895975"/>
              <a:ext cx="180975" cy="180975"/>
            </a:xfrm>
            <a:custGeom>
              <a:avLst/>
              <a:gdLst/>
              <a:ahLst/>
              <a:cxnLst/>
              <a:rect l="l" t="t" r="r" b="b"/>
              <a:pathLst>
                <a:path w="180975" h="180975" fill="norm" stroke="1"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defRPr/>
              </a:pPr>
              <a:endParaRPr/>
            </a:p>
          </p:txBody>
        </p:sp>
        <p:pic>
          <p:nvPicPr>
            <p:cNvPr id="5" name="object 5" hidden="0"/>
            <p:cNvPicPr/>
            <p:nvPr isPhoto="0" userDrawn="0"/>
          </p:nvPicPr>
          <p:blipFill>
            <a:blip r:embed="rId2"/>
            <a:stretch/>
          </p:blipFill>
          <p:spPr bwMode="auto">
            <a:xfrm>
              <a:off x="7991475" y="2933699"/>
              <a:ext cx="2762250" cy="3257550"/>
            </a:xfrm>
            <a:prstGeom prst="rect">
              <a:avLst/>
            </a:prstGeom>
          </p:spPr>
        </p:pic>
      </p:grpSp>
      <p:sp>
        <p:nvSpPr>
          <p:cNvPr id="6" name="object 6" hidden="0"/>
          <p:cNvSpPr/>
          <p:nvPr isPhoto="0" userDrawn="0"/>
        </p:nvSpPr>
        <p:spPr bwMode="auto">
          <a:xfrm>
            <a:off x="6696075" y="1695450"/>
            <a:ext cx="314325" cy="323850"/>
          </a:xfrm>
          <a:custGeom>
            <a:avLst/>
            <a:gdLst/>
            <a:ahLst/>
            <a:cxnLst/>
            <a:rect l="l" t="t" r="r" b="b"/>
            <a:pathLst>
              <a:path w="314325" h="323850" fill="norm" stroke="1"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defRPr/>
            </a:pPr>
            <a:endParaRPr/>
          </a:p>
        </p:txBody>
      </p:sp>
      <p:sp>
        <p:nvSpPr>
          <p:cNvPr id="7" name="object 7" hidden="0"/>
          <p:cNvSpPr txBox="1">
            <a:spLocks noGrp="1"/>
          </p:cNvSpPr>
          <p:nvPr isPhoto="0" userDrawn="0">
            <p:ph type="title" hasCustomPrompt="0"/>
          </p:nvPr>
        </p:nvSpPr>
        <p:spPr bwMode="auto">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defRPr/>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8" name="object 8" hidden="0"/>
          <p:cNvPicPr/>
          <p:nvPr isPhoto="0" userDrawn="0"/>
        </p:nvPicPr>
        <p:blipFill>
          <a:blip r:embed="rId3"/>
          <a:stretch/>
        </p:blipFill>
        <p:spPr bwMode="auto">
          <a:xfrm>
            <a:off x="676275" y="6467475"/>
            <a:ext cx="2143125" cy="200025"/>
          </a:xfrm>
          <a:prstGeom prst="rect">
            <a:avLst/>
          </a:prstGeom>
        </p:spPr>
      </p:pic>
      <p:sp>
        <p:nvSpPr>
          <p:cNvPr id="10" name="object 10" hidden="0"/>
          <p:cNvSpPr txBox="1">
            <a:spLocks noGrp="1"/>
          </p:cNvSpPr>
          <p:nvPr isPhoto="0" userDrawn="0">
            <p:ph type="sldNum" sz="quarter" idx="7" hasCustomPrompt="0"/>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t/>
            </a:fld>
            <a:endParaRPr spc="10"/>
          </a:p>
        </p:txBody>
      </p:sp>
      <p:sp>
        <p:nvSpPr>
          <p:cNvPr id="9" name="TextBox 8" hidden="0"/>
          <p:cNvSpPr txBox="1"/>
          <p:nvPr isPhoto="0" userDrawn="0"/>
        </p:nvSpPr>
        <p:spPr bwMode="auto">
          <a:xfrm>
            <a:off x="834072" y="1695450"/>
            <a:ext cx="5862003" cy="4093428"/>
          </a:xfrm>
          <a:prstGeom prst="rect">
            <a:avLst/>
          </a:prstGeom>
          <a:noFill/>
        </p:spPr>
        <p:txBody>
          <a:bodyPr wrap="square" rtlCol="0">
            <a:spAutoFit/>
          </a:bodyPr>
          <a:lstStyle/>
          <a:p>
            <a:pPr>
              <a:defRPr/>
            </a:pPr>
            <a:r>
              <a:rPr lang="en-US"/>
              <a:t>               </a:t>
            </a:r>
            <a:r>
              <a:rPr lang="en-US" sz="2000"/>
              <a:t>In today's competitive business environment, effective employee performance is crucial for achieving organizational goals. However, our company lacks a comprehensive, data-driven approach to evaluating and improving employee performance. </a:t>
            </a:r>
            <a:endParaRPr/>
          </a:p>
          <a:p>
            <a:pPr>
              <a:defRPr/>
            </a:pPr>
            <a:r>
              <a:rPr lang="en-US" sz="200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grpSp>
        <p:nvGrpSpPr>
          <p:cNvPr id="2" name="object 2" hidden="0"/>
          <p:cNvGrpSpPr/>
          <p:nvPr isPhoto="0" userDrawn="0"/>
        </p:nvGrpSpPr>
        <p:grpSpPr bwMode="auto">
          <a:xfrm>
            <a:off x="8658225" y="2647949"/>
            <a:ext cx="3533775" cy="3810000"/>
            <a:chOff x="8658225" y="2647949"/>
            <a:chExt cx="3533775" cy="3810000"/>
          </a:xfrm>
        </p:grpSpPr>
        <p:sp>
          <p:nvSpPr>
            <p:cNvPr id="3" name="object 3" hidden="0"/>
            <p:cNvSpPr/>
            <p:nvPr isPhoto="0" userDrawn="0"/>
          </p:nvSpPr>
          <p:spPr bwMode="auto">
            <a:xfrm>
              <a:off x="9353550" y="5362575"/>
              <a:ext cx="457200" cy="457200"/>
            </a:xfrm>
            <a:custGeom>
              <a:avLst/>
              <a:gdLst/>
              <a:ahLst/>
              <a:cxnLst/>
              <a:rect l="l" t="t" r="r" b="b"/>
              <a:pathLst>
                <a:path w="457200" h="457200" fill="norm" stroke="1"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defRPr/>
              </a:pPr>
              <a:endParaRPr/>
            </a:p>
          </p:txBody>
        </p:sp>
        <p:sp>
          <p:nvSpPr>
            <p:cNvPr id="4" name="object 4" hidden="0"/>
            <p:cNvSpPr/>
            <p:nvPr isPhoto="0" userDrawn="0"/>
          </p:nvSpPr>
          <p:spPr bwMode="auto">
            <a:xfrm>
              <a:off x="9353550" y="5895975"/>
              <a:ext cx="180975" cy="180975"/>
            </a:xfrm>
            <a:custGeom>
              <a:avLst/>
              <a:gdLst/>
              <a:ahLst/>
              <a:cxnLst/>
              <a:rect l="l" t="t" r="r" b="b"/>
              <a:pathLst>
                <a:path w="180975" h="180975" fill="norm" stroke="1"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defRPr/>
              </a:pPr>
              <a:endParaRPr/>
            </a:p>
          </p:txBody>
        </p:sp>
        <p:pic>
          <p:nvPicPr>
            <p:cNvPr id="5" name="object 5" hidden="0"/>
            <p:cNvPicPr/>
            <p:nvPr isPhoto="0" userDrawn="0"/>
          </p:nvPicPr>
          <p:blipFill>
            <a:blip r:embed="rId2"/>
            <a:stretch/>
          </p:blipFill>
          <p:spPr bwMode="auto">
            <a:xfrm>
              <a:off x="8658225" y="2647949"/>
              <a:ext cx="3533775" cy="3810000"/>
            </a:xfrm>
            <a:prstGeom prst="rect">
              <a:avLst/>
            </a:prstGeom>
          </p:spPr>
        </p:pic>
      </p:grpSp>
      <p:sp>
        <p:nvSpPr>
          <p:cNvPr id="6" name="object 6" hidden="0"/>
          <p:cNvSpPr/>
          <p:nvPr isPhoto="0" userDrawn="0"/>
        </p:nvSpPr>
        <p:spPr bwMode="auto">
          <a:xfrm>
            <a:off x="6696075" y="1695450"/>
            <a:ext cx="314325" cy="323850"/>
          </a:xfrm>
          <a:custGeom>
            <a:avLst/>
            <a:gdLst/>
            <a:ahLst/>
            <a:cxnLst/>
            <a:rect l="l" t="t" r="r" b="b"/>
            <a:pathLst>
              <a:path w="314325" h="323850" fill="norm" stroke="1"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defRPr/>
            </a:pPr>
            <a:endParaRPr/>
          </a:p>
        </p:txBody>
      </p:sp>
      <p:sp>
        <p:nvSpPr>
          <p:cNvPr id="7" name="object 7" hidden="0"/>
          <p:cNvSpPr txBox="1">
            <a:spLocks noGrp="1"/>
          </p:cNvSpPr>
          <p:nvPr isPhoto="0" userDrawn="0">
            <p:ph type="title" hasCustomPrompt="0"/>
          </p:nvPr>
        </p:nvSpPr>
        <p:spPr bwMode="auto">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defRPr/>
            </a:pPr>
            <a:r>
              <a:rPr sz="4250" spc="5"/>
              <a:t>PROJECT	</a:t>
            </a:r>
            <a:r>
              <a:rPr sz="4250" spc="-20"/>
              <a:t>OVERVIEW</a:t>
            </a:r>
            <a:endParaRPr sz="4250"/>
          </a:p>
        </p:txBody>
      </p:sp>
      <p:pic>
        <p:nvPicPr>
          <p:cNvPr id="8" name="object 8" hidden="0"/>
          <p:cNvPicPr/>
          <p:nvPr isPhoto="0" userDrawn="0"/>
        </p:nvPicPr>
        <p:blipFill>
          <a:blip r:embed="rId3"/>
          <a:stretch/>
        </p:blipFill>
        <p:spPr bwMode="auto">
          <a:xfrm>
            <a:off x="676275" y="6467475"/>
            <a:ext cx="2143125" cy="200025"/>
          </a:xfrm>
          <a:prstGeom prst="rect">
            <a:avLst/>
          </a:prstGeom>
        </p:spPr>
      </p:pic>
      <p:sp>
        <p:nvSpPr>
          <p:cNvPr id="10" name="object 10" hidden="0"/>
          <p:cNvSpPr txBox="1">
            <a:spLocks noGrp="1"/>
          </p:cNvSpPr>
          <p:nvPr isPhoto="0" userDrawn="0">
            <p:ph type="sldNum" sz="quarter" idx="7" hasCustomPrompt="0"/>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t/>
            </a:fld>
            <a:endParaRPr spc="10"/>
          </a:p>
        </p:txBody>
      </p:sp>
      <p:sp>
        <p:nvSpPr>
          <p:cNvPr id="9" name="TextBox 8" hidden="0"/>
          <p:cNvSpPr txBox="1"/>
          <p:nvPr isPhoto="0" userDrawn="0"/>
        </p:nvSpPr>
        <p:spPr bwMode="auto">
          <a:xfrm>
            <a:off x="739775" y="2019300"/>
            <a:ext cx="5956300" cy="3170098"/>
          </a:xfrm>
          <a:prstGeom prst="rect">
            <a:avLst/>
          </a:prstGeom>
          <a:noFill/>
        </p:spPr>
        <p:txBody>
          <a:bodyPr wrap="square" rtlCol="0">
            <a:spAutoFit/>
          </a:bodyPr>
          <a:lstStyle/>
          <a:p>
            <a:pPr>
              <a:defRPr/>
            </a:pPr>
            <a:r>
              <a:rPr lang="en-US" sz="200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object 2" hidden="0"/>
          <p:cNvSpPr/>
          <p:nvPr isPhoto="0" userDrawn="0"/>
        </p:nvSpPr>
        <p:spPr bwMode="auto">
          <a:xfrm>
            <a:off x="9353550" y="5362575"/>
            <a:ext cx="457200" cy="457200"/>
          </a:xfrm>
          <a:custGeom>
            <a:avLst/>
            <a:gdLst/>
            <a:ahLst/>
            <a:cxnLst/>
            <a:rect l="l" t="t" r="r" b="b"/>
            <a:pathLst>
              <a:path w="457200" h="457200" fill="norm" stroke="1"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defRPr/>
            </a:pPr>
            <a:endParaRPr/>
          </a:p>
        </p:txBody>
      </p:sp>
      <p:sp>
        <p:nvSpPr>
          <p:cNvPr id="3" name="object 3" hidden="0"/>
          <p:cNvSpPr/>
          <p:nvPr isPhoto="0" userDrawn="0"/>
        </p:nvSpPr>
        <p:spPr bwMode="auto">
          <a:xfrm>
            <a:off x="6696075" y="1695450"/>
            <a:ext cx="314325" cy="323850"/>
          </a:xfrm>
          <a:custGeom>
            <a:avLst/>
            <a:gdLst/>
            <a:ahLst/>
            <a:cxnLst/>
            <a:rect l="l" t="t" r="r" b="b"/>
            <a:pathLst>
              <a:path w="314325" h="323850" fill="norm" stroke="1"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defRPr/>
            </a:pPr>
            <a:endParaRPr/>
          </a:p>
        </p:txBody>
      </p:sp>
      <p:sp>
        <p:nvSpPr>
          <p:cNvPr id="4" name="object 4" hidden="0"/>
          <p:cNvSpPr/>
          <p:nvPr isPhoto="0" userDrawn="0"/>
        </p:nvSpPr>
        <p:spPr bwMode="auto">
          <a:xfrm>
            <a:off x="9353550" y="5895975"/>
            <a:ext cx="180975" cy="180975"/>
          </a:xfrm>
          <a:custGeom>
            <a:avLst/>
            <a:gdLst/>
            <a:ahLst/>
            <a:cxnLst/>
            <a:rect l="l" t="t" r="r" b="b"/>
            <a:pathLst>
              <a:path w="180975" h="180975" fill="norm" stroke="1"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defRPr/>
            </a:pPr>
            <a:endParaRPr/>
          </a:p>
        </p:txBody>
      </p:sp>
      <p:sp>
        <p:nvSpPr>
          <p:cNvPr id="5" name="object 5" hidden="0"/>
          <p:cNvSpPr txBox="1">
            <a:spLocks noGrp="1"/>
          </p:cNvSpPr>
          <p:nvPr isPhoto="0" userDrawn="0">
            <p:ph type="title" hasCustomPrompt="0"/>
          </p:nvPr>
        </p:nvSpPr>
        <p:spPr bwMode="auto">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defRPr/>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6" name="object 6" hidden="0"/>
          <p:cNvPicPr/>
          <p:nvPr isPhoto="0" userDrawn="0"/>
        </p:nvPicPr>
        <p:blipFill>
          <a:blip r:embed="rId2"/>
          <a:stretch/>
        </p:blipFill>
        <p:spPr bwMode="auto">
          <a:xfrm>
            <a:off x="723900" y="6172200"/>
            <a:ext cx="2181225" cy="485775"/>
          </a:xfrm>
          <a:prstGeom prst="rect">
            <a:avLst/>
          </a:prstGeom>
        </p:spPr>
      </p:pic>
      <p:sp>
        <p:nvSpPr>
          <p:cNvPr id="8" name="object 8" hidden="0"/>
          <p:cNvSpPr txBox="1">
            <a:spLocks noGrp="1"/>
          </p:cNvSpPr>
          <p:nvPr isPhoto="0" userDrawn="0">
            <p:ph type="sldNum" sz="quarter" idx="7" hasCustomPrompt="0"/>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t/>
            </a:fld>
            <a:endParaRPr spc="10"/>
          </a:p>
        </p:txBody>
      </p:sp>
      <p:sp>
        <p:nvSpPr>
          <p:cNvPr id="7" name="TextBox 6" hidden="0"/>
          <p:cNvSpPr txBox="1"/>
          <p:nvPr isPhoto="0" userDrawn="0"/>
        </p:nvSpPr>
        <p:spPr bwMode="auto">
          <a:xfrm>
            <a:off x="723900" y="1905000"/>
            <a:ext cx="5448300" cy="3108543"/>
          </a:xfrm>
          <a:prstGeom prst="rect">
            <a:avLst/>
          </a:prstGeom>
          <a:noFill/>
        </p:spPr>
        <p:txBody>
          <a:bodyPr wrap="square" rtlCol="0">
            <a:spAutoFit/>
          </a:bodyPr>
          <a:lstStyle/>
          <a:p>
            <a:pPr marL="285750" indent="-285750">
              <a:buFont typeface="Arial"/>
              <a:buChar char="•"/>
              <a:defRPr/>
            </a:pPr>
            <a:r>
              <a:rPr lang="en-US" sz="2800"/>
              <a:t>Human Resources (HR) Team</a:t>
            </a:r>
            <a:endParaRPr/>
          </a:p>
          <a:p>
            <a:pPr marL="285750" indent="-285750">
              <a:buFont typeface="Arial"/>
              <a:buChar char="•"/>
              <a:defRPr/>
            </a:pPr>
            <a:r>
              <a:rPr lang="en-US" sz="2800"/>
              <a:t>Department Heads &amp; Managers</a:t>
            </a:r>
            <a:endParaRPr/>
          </a:p>
          <a:p>
            <a:pPr marL="285750" indent="-285750">
              <a:buFont typeface="Arial"/>
              <a:buChar char="•"/>
              <a:defRPr/>
            </a:pPr>
            <a:r>
              <a:rPr lang="en-US" sz="2800"/>
              <a:t>Executive Leadership</a:t>
            </a:r>
            <a:endParaRPr/>
          </a:p>
          <a:p>
            <a:pPr marL="285750" indent="-285750">
              <a:buFont typeface="Arial"/>
              <a:buChar char="•"/>
              <a:defRPr/>
            </a:pPr>
            <a:r>
              <a:rPr lang="en-US" sz="2800"/>
              <a:t>Employees</a:t>
            </a:r>
            <a:endParaRPr/>
          </a:p>
          <a:p>
            <a:pPr marL="285750" indent="-285750">
              <a:buFont typeface="Arial"/>
              <a:buChar char="•"/>
              <a:defRPr/>
            </a:pPr>
            <a:r>
              <a:rPr lang="en-US" sz="2800"/>
              <a:t>Training and Development Teams</a:t>
            </a:r>
            <a:endParaRPr/>
          </a:p>
          <a:p>
            <a:pPr marL="285750" indent="-285750">
              <a:buFont typeface="Arial"/>
              <a:buChar char="•"/>
              <a:defRPr/>
            </a:pPr>
            <a:r>
              <a:rPr lang="en-US" sz="2800"/>
              <a:t>Project Management Office (PMO)</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2" name="object 2" hidden="0"/>
          <p:cNvPicPr/>
          <p:nvPr isPhoto="0" userDrawn="0"/>
        </p:nvPicPr>
        <p:blipFill>
          <a:blip r:embed="rId2"/>
          <a:stretch/>
        </p:blipFill>
        <p:spPr bwMode="auto">
          <a:xfrm>
            <a:off x="0" y="1476375"/>
            <a:ext cx="2695574" cy="3248025"/>
          </a:xfrm>
          <a:prstGeom prst="rect">
            <a:avLst/>
          </a:prstGeom>
        </p:spPr>
      </p:pic>
      <p:sp>
        <p:nvSpPr>
          <p:cNvPr id="3" name="object 3" hidden="0"/>
          <p:cNvSpPr/>
          <p:nvPr isPhoto="0" userDrawn="0"/>
        </p:nvSpPr>
        <p:spPr bwMode="auto">
          <a:xfrm>
            <a:off x="9353550" y="5362575"/>
            <a:ext cx="457200" cy="457200"/>
          </a:xfrm>
          <a:custGeom>
            <a:avLst/>
            <a:gdLst/>
            <a:ahLst/>
            <a:cxnLst/>
            <a:rect l="l" t="t" r="r" b="b"/>
            <a:pathLst>
              <a:path w="457200" h="457200" fill="norm" stroke="1"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defRPr/>
            </a:pPr>
            <a:endParaRPr/>
          </a:p>
        </p:txBody>
      </p:sp>
      <p:sp>
        <p:nvSpPr>
          <p:cNvPr id="4" name="object 4" hidden="0"/>
          <p:cNvSpPr/>
          <p:nvPr isPhoto="0" userDrawn="0"/>
        </p:nvSpPr>
        <p:spPr bwMode="auto">
          <a:xfrm>
            <a:off x="6696075" y="1695450"/>
            <a:ext cx="314325" cy="323850"/>
          </a:xfrm>
          <a:custGeom>
            <a:avLst/>
            <a:gdLst/>
            <a:ahLst/>
            <a:cxnLst/>
            <a:rect l="l" t="t" r="r" b="b"/>
            <a:pathLst>
              <a:path w="314325" h="323850" fill="norm" stroke="1"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defRPr/>
            </a:pPr>
            <a:endParaRPr/>
          </a:p>
        </p:txBody>
      </p:sp>
      <p:sp>
        <p:nvSpPr>
          <p:cNvPr id="5" name="object 5" hidden="0"/>
          <p:cNvSpPr/>
          <p:nvPr isPhoto="0" userDrawn="0"/>
        </p:nvSpPr>
        <p:spPr bwMode="auto">
          <a:xfrm>
            <a:off x="9353550" y="5895975"/>
            <a:ext cx="180975" cy="180975"/>
          </a:xfrm>
          <a:custGeom>
            <a:avLst/>
            <a:gdLst/>
            <a:ahLst/>
            <a:cxnLst/>
            <a:rect l="l" t="t" r="r" b="b"/>
            <a:pathLst>
              <a:path w="180975" h="180975" fill="norm" stroke="1"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defRPr/>
            </a:pPr>
            <a:endParaRPr/>
          </a:p>
        </p:txBody>
      </p:sp>
      <p:sp>
        <p:nvSpPr>
          <p:cNvPr id="6" name="object 6" hidden="0"/>
          <p:cNvSpPr txBox="1">
            <a:spLocks noGrp="1"/>
          </p:cNvSpPr>
          <p:nvPr isPhoto="0" userDrawn="0">
            <p:ph type="title" hasCustomPrompt="0"/>
          </p:nvPr>
        </p:nvSpPr>
        <p:spPr bwMode="auto">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defRPr/>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endParaRPr/>
          </a:p>
        </p:txBody>
      </p:sp>
      <p:pic>
        <p:nvPicPr>
          <p:cNvPr id="7" name="object 7" hidden="0"/>
          <p:cNvPicPr/>
          <p:nvPr isPhoto="0" userDrawn="0"/>
        </p:nvPicPr>
        <p:blipFill>
          <a:blip r:embed="rId3"/>
          <a:stretch/>
        </p:blipFill>
        <p:spPr bwMode="auto">
          <a:xfrm>
            <a:off x="676275" y="6467475"/>
            <a:ext cx="2143125" cy="200025"/>
          </a:xfrm>
          <a:prstGeom prst="rect">
            <a:avLst/>
          </a:prstGeom>
        </p:spPr>
      </p:pic>
      <p:sp>
        <p:nvSpPr>
          <p:cNvPr id="9" name="object 9" hidden="0"/>
          <p:cNvSpPr txBox="1">
            <a:spLocks noGrp="1"/>
          </p:cNvSpPr>
          <p:nvPr isPhoto="0" userDrawn="0">
            <p:ph type="sldNum" sz="quarter" idx="7" hasCustomPrompt="0"/>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t/>
            </a:fld>
            <a:endParaRPr spc="10"/>
          </a:p>
        </p:txBody>
      </p:sp>
      <p:sp>
        <p:nvSpPr>
          <p:cNvPr id="8" name="TextBox 7" hidden="0"/>
          <p:cNvSpPr txBox="1"/>
          <p:nvPr isPhoto="0" userDrawn="0"/>
        </p:nvSpPr>
        <p:spPr bwMode="auto">
          <a:xfrm>
            <a:off x="3048000" y="2667000"/>
            <a:ext cx="6705600" cy="1938992"/>
          </a:xfrm>
          <a:prstGeom prst="rect">
            <a:avLst/>
          </a:prstGeom>
          <a:noFill/>
        </p:spPr>
        <p:txBody>
          <a:bodyPr wrap="square" rtlCol="0">
            <a:spAutoFit/>
          </a:bodyPr>
          <a:lstStyle/>
          <a:p>
            <a:pPr>
              <a:defRPr/>
            </a:pPr>
            <a:r>
              <a:rPr lang="en-US" sz="2400"/>
              <a:t>Conditional formatting – missing cells </a:t>
            </a:r>
            <a:endParaRPr/>
          </a:p>
          <a:p>
            <a:pPr>
              <a:defRPr/>
            </a:pPr>
            <a:r>
              <a:rPr lang="en-US" sz="2400"/>
              <a:t>Filter – remove missing row </a:t>
            </a:r>
            <a:endParaRPr/>
          </a:p>
          <a:p>
            <a:pPr>
              <a:defRPr/>
            </a:pPr>
            <a:r>
              <a:rPr lang="en-US" sz="2400"/>
              <a:t>Formula – performance </a:t>
            </a:r>
            <a:endParaRPr/>
          </a:p>
          <a:p>
            <a:pPr>
              <a:defRPr/>
            </a:pPr>
            <a:r>
              <a:rPr lang="en-US" sz="2400"/>
              <a:t>Pivot – summary</a:t>
            </a:r>
            <a:endParaRPr/>
          </a:p>
          <a:p>
            <a:pPr>
              <a:defRPr/>
            </a:pPr>
            <a:r>
              <a:rPr lang="en-US" sz="2400"/>
              <a:t>Graph- data visualization</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IN"/>
              <a:t>Dataset Description</a:t>
            </a:r>
            <a:endParaRPr/>
          </a:p>
        </p:txBody>
      </p:sp>
      <p:sp>
        <p:nvSpPr>
          <p:cNvPr id="3" name="TextBox 2" hidden="0"/>
          <p:cNvSpPr txBox="1"/>
          <p:nvPr isPhoto="0" userDrawn="0"/>
        </p:nvSpPr>
        <p:spPr bwMode="auto">
          <a:xfrm>
            <a:off x="1371600" y="1600200"/>
            <a:ext cx="6172200" cy="3416320"/>
          </a:xfrm>
          <a:prstGeom prst="rect">
            <a:avLst/>
          </a:prstGeom>
          <a:noFill/>
        </p:spPr>
        <p:txBody>
          <a:bodyPr wrap="square" rtlCol="0">
            <a:spAutoFit/>
          </a:bodyPr>
          <a:lstStyle/>
          <a:p>
            <a:pPr>
              <a:defRPr/>
            </a:pPr>
            <a:r>
              <a:rPr lang="en-US" sz="2400"/>
              <a:t>Employee = Kaggle</a:t>
            </a:r>
            <a:endParaRPr/>
          </a:p>
          <a:p>
            <a:pPr>
              <a:defRPr/>
            </a:pPr>
            <a:r>
              <a:rPr lang="en-US" sz="2400"/>
              <a:t>26 features </a:t>
            </a:r>
            <a:endParaRPr/>
          </a:p>
          <a:p>
            <a:pPr>
              <a:defRPr/>
            </a:pPr>
            <a:r>
              <a:rPr lang="en-US" sz="2400"/>
              <a:t>9 features</a:t>
            </a:r>
            <a:endParaRPr/>
          </a:p>
          <a:p>
            <a:pPr>
              <a:defRPr/>
            </a:pPr>
            <a:r>
              <a:rPr lang="en-US" sz="2400"/>
              <a:t>Emp id –num </a:t>
            </a:r>
            <a:endParaRPr/>
          </a:p>
          <a:p>
            <a:pPr>
              <a:defRPr/>
            </a:pPr>
            <a:r>
              <a:rPr lang="en-US" sz="2400"/>
              <a:t>Name –text </a:t>
            </a:r>
            <a:endParaRPr/>
          </a:p>
          <a:p>
            <a:pPr>
              <a:defRPr/>
            </a:pPr>
            <a:r>
              <a:rPr lang="en-US" sz="2400"/>
              <a:t>Employee type</a:t>
            </a:r>
            <a:endParaRPr/>
          </a:p>
          <a:p>
            <a:pPr>
              <a:defRPr/>
            </a:pPr>
            <a:r>
              <a:rPr lang="en-US" sz="2400"/>
              <a:t>Performance level </a:t>
            </a:r>
            <a:endParaRPr/>
          </a:p>
          <a:p>
            <a:pPr>
              <a:defRPr/>
            </a:pPr>
            <a:r>
              <a:rPr lang="en-US" sz="2400"/>
              <a:t>Gender- male , female </a:t>
            </a:r>
            <a:endParaRPr/>
          </a:p>
          <a:p>
            <a:pPr>
              <a:defRPr/>
            </a:pPr>
            <a:r>
              <a:rPr lang="en-US" sz="2400"/>
              <a:t>Employee rating -num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object 2" hidden="0"/>
          <p:cNvSpPr txBox="1"/>
          <p:nvPr isPhoto="0" userDrawn="0"/>
        </p:nvSpPr>
        <p:spPr bwMode="auto">
          <a:xfrm>
            <a:off x="752475" y="6486037"/>
            <a:ext cx="1773555" cy="166370"/>
          </a:xfrm>
          <a:prstGeom prst="rect">
            <a:avLst/>
          </a:prstGeom>
        </p:spPr>
        <p:txBody>
          <a:bodyPr vert="horz" wrap="square" lIns="0" tIns="0" rIns="0" bIns="0" rtlCol="0">
            <a:spAutoFit/>
          </a:bodyPr>
          <a:lstStyle/>
          <a:p>
            <a:pPr>
              <a:lnSpc>
                <a:spcPts val="1275"/>
              </a:lnSpc>
              <a:defRPr/>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hidden="0"/>
          <p:cNvSpPr/>
          <p:nvPr isPhoto="0" userDrawn="0"/>
        </p:nvSpPr>
        <p:spPr bwMode="auto">
          <a:xfrm>
            <a:off x="9353550" y="5362575"/>
            <a:ext cx="457200" cy="457200"/>
          </a:xfrm>
          <a:custGeom>
            <a:avLst/>
            <a:gdLst/>
            <a:ahLst/>
            <a:cxnLst/>
            <a:rect l="l" t="t" r="r" b="b"/>
            <a:pathLst>
              <a:path w="457200" h="457200" fill="norm" stroke="1"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defRPr/>
            </a:pPr>
            <a:endParaRPr/>
          </a:p>
        </p:txBody>
      </p:sp>
      <p:sp>
        <p:nvSpPr>
          <p:cNvPr id="4" name="object 4" hidden="0"/>
          <p:cNvSpPr/>
          <p:nvPr isPhoto="0" userDrawn="0"/>
        </p:nvSpPr>
        <p:spPr bwMode="auto">
          <a:xfrm>
            <a:off x="6696075" y="1695450"/>
            <a:ext cx="314325" cy="323850"/>
          </a:xfrm>
          <a:custGeom>
            <a:avLst/>
            <a:gdLst/>
            <a:ahLst/>
            <a:cxnLst/>
            <a:rect l="l" t="t" r="r" b="b"/>
            <a:pathLst>
              <a:path w="314325" h="323850" fill="norm" stroke="1"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defRPr/>
            </a:pPr>
            <a:endParaRPr/>
          </a:p>
        </p:txBody>
      </p:sp>
      <p:sp>
        <p:nvSpPr>
          <p:cNvPr id="5" name="object 5" hidden="0"/>
          <p:cNvSpPr/>
          <p:nvPr isPhoto="0" userDrawn="0"/>
        </p:nvSpPr>
        <p:spPr bwMode="auto">
          <a:xfrm>
            <a:off x="9353550" y="5895975"/>
            <a:ext cx="180975" cy="180975"/>
          </a:xfrm>
          <a:custGeom>
            <a:avLst/>
            <a:gdLst/>
            <a:ahLst/>
            <a:cxnLst/>
            <a:rect l="l" t="t" r="r" b="b"/>
            <a:pathLst>
              <a:path w="180975" h="180975" fill="norm" stroke="1"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defRPr/>
            </a:pPr>
            <a:endParaRPr/>
          </a:p>
        </p:txBody>
      </p:sp>
      <p:pic>
        <p:nvPicPr>
          <p:cNvPr id="6" name="object 6" hidden="0"/>
          <p:cNvPicPr/>
          <p:nvPr isPhoto="0" userDrawn="0"/>
        </p:nvPicPr>
        <p:blipFill>
          <a:blip r:embed="rId2"/>
          <a:stretch/>
        </p:blipFill>
        <p:spPr bwMode="auto">
          <a:xfrm>
            <a:off x="66675" y="3381373"/>
            <a:ext cx="2466975" cy="3419475"/>
          </a:xfrm>
          <a:prstGeom prst="rect">
            <a:avLst/>
          </a:prstGeom>
        </p:spPr>
      </p:pic>
      <p:sp>
        <p:nvSpPr>
          <p:cNvPr id="7" name="object 7" hidden="0"/>
          <p:cNvSpPr txBox="1">
            <a:spLocks noGrp="1"/>
          </p:cNvSpPr>
          <p:nvPr isPhoto="0" userDrawn="0">
            <p:ph type="title" hasCustomPrompt="0"/>
          </p:nvPr>
        </p:nvSpPr>
        <p:spPr bwMode="auto">
          <a:xfrm>
            <a:off x="739775" y="654938"/>
            <a:ext cx="8480425" cy="670695"/>
          </a:xfrm>
          <a:prstGeom prst="rect">
            <a:avLst/>
          </a:prstGeom>
        </p:spPr>
        <p:txBody>
          <a:bodyPr vert="horz" wrap="square" lIns="0" tIns="16510" rIns="0" bIns="0" rtlCol="0">
            <a:spAutoFit/>
          </a:bodyPr>
          <a:lstStyle/>
          <a:p>
            <a:pPr marL="12700">
              <a:lnSpc>
                <a:spcPct val="100000"/>
              </a:lnSpc>
              <a:spcBef>
                <a:spcPts val="130"/>
              </a:spcBef>
              <a:defRPr/>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hidden="0"/>
          <p:cNvSpPr txBox="1"/>
          <p:nvPr isPhoto="0" userDrawn="0"/>
        </p:nvSpPr>
        <p:spPr bwMode="auto">
          <a:xfrm>
            <a:off x="11277218" y="6473337"/>
            <a:ext cx="228600" cy="191769"/>
          </a:xfrm>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z="1100" spc="10">
                <a:solidFill>
                  <a:srgbClr val="2D936B"/>
                </a:solidFill>
                <a:latin typeface="Trebuchet MS"/>
                <a:cs typeface="Trebuchet MS"/>
              </a:rPr>
              <a:t/>
            </a:fld>
            <a:endParaRPr sz="1100">
              <a:latin typeface="Trebuchet MS"/>
              <a:cs typeface="Trebuchet MS"/>
            </a:endParaRPr>
          </a:p>
        </p:txBody>
      </p:sp>
      <p:sp>
        <p:nvSpPr>
          <p:cNvPr id="9" name="TextBox 8" hidden="0"/>
          <p:cNvSpPr txBox="1"/>
          <p:nvPr isPhoto="0" userDrawn="0"/>
        </p:nvSpPr>
        <p:spPr bwMode="auto">
          <a:xfrm>
            <a:off x="2743200" y="2354703"/>
            <a:ext cx="8534018" cy="954107"/>
          </a:xfrm>
          <a:prstGeom prst="rect">
            <a:avLst/>
          </a:prstGeom>
          <a:noFill/>
        </p:spPr>
        <p:txBody>
          <a:bodyPr wrap="square" rtlCol="0">
            <a:spAutoFit/>
          </a:bodyPr>
          <a:lstStyle/>
          <a:p>
            <a:pPr algn="l">
              <a:buFont typeface="Arial"/>
              <a:buChar char="•"/>
              <a:defRPr/>
            </a:pPr>
            <a:endParaRPr lang="en-US" sz="2800" b="0" i="0">
              <a:solidFill>
                <a:srgbClr val="0D0D0D"/>
              </a:solidFill>
              <a:latin typeface="Times New Roman"/>
              <a:cs typeface="Times New Roman"/>
            </a:endParaRPr>
          </a:p>
          <a:p>
            <a:pPr>
              <a:defRPr/>
            </a:pPr>
            <a:endParaRPr lang="en-IN" sz="2800">
              <a:latin typeface="Times New Roman"/>
              <a:cs typeface="Times New Roman"/>
            </a:endParaRPr>
          </a:p>
        </p:txBody>
      </p:sp>
      <p:sp>
        <p:nvSpPr>
          <p:cNvPr id="10" name="TextBox 9" hidden="0"/>
          <p:cNvSpPr txBox="1"/>
          <p:nvPr isPhoto="0" userDrawn="0"/>
        </p:nvSpPr>
        <p:spPr bwMode="auto">
          <a:xfrm>
            <a:off x="1066800" y="2046927"/>
            <a:ext cx="7543800" cy="830997"/>
          </a:xfrm>
          <a:prstGeom prst="rect">
            <a:avLst/>
          </a:prstGeom>
          <a:noFill/>
        </p:spPr>
        <p:txBody>
          <a:bodyPr wrap="square" rtlCol="0">
            <a:spAutoFit/>
          </a:bodyPr>
          <a:lstStyle/>
          <a:p>
            <a:pPr>
              <a:defRPr/>
            </a:pPr>
            <a:r>
              <a:rPr lang="en-US" sz="2400"/>
              <a:t>Performance level =IFS(Z8&gt;=5,"VERY HIGH",Z8&gt;=4,"HIGH",Z8 &gt;=3,"MED",TRUE,"LOW")</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ONLYOFFICE/7.0.0.127</Application>
  <DocSecurity>0</DocSecurity>
  <PresentationFormat>Custom</PresentationFormat>
  <Paragraphs>0</Paragraphs>
  <Slides>12</Slides>
  <Notes>12</Notes>
  <HiddenSlides>0</HiddenSlides>
  <MMClips>2</MMClips>
  <ScaleCrop>0</ScaleCrop>
  <HeadingPairs>
    <vt:vector size="4" baseType="variant">
      <vt:variant>
        <vt:lpstr>Theme</vt:lpstr>
      </vt:variant>
      <vt:variant>
        <vt:i4>1</vt:i4>
      </vt:variant>
      <vt:variant>
        <vt:lpstr>Slide Titles</vt:lpstr>
      </vt:variant>
      <vt:variant>
        <vt:i4>12</vt:i4>
      </vt:variant>
    </vt:vector>
  </HeadingPairs>
  <TitlesOfParts>
    <vt:vector size="13"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subject/>
  <dc:creator>Konduru Narasimha</dc:creator>
  <cp:keywords/>
  <dc:description/>
  <dc:identifier/>
  <dc:language/>
  <cp:lastModifiedBy/>
  <cp:revision>17</cp:revision>
  <dcterms:created xsi:type="dcterms:W3CDTF">2024-03-29T15:07:22Z</dcterms:created>
  <dcterms:modified xsi:type="dcterms:W3CDTF">2024-09-30T10:36:16Z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