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6150"/>
            <a:ext cx="9144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Project Readme</a:t>
            </a:r>
            <a:endParaRPr sz="30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50" y="532850"/>
            <a:ext cx="8810000" cy="44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3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/>
              <a:t>Commits (continue)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25" y="847900"/>
            <a:ext cx="7814150" cy="4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11700" y="8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board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1975"/>
            <a:ext cx="8520601" cy="430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62975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The END!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Project Readme (Continue)</a:t>
            </a:r>
            <a:endParaRPr sz="30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58" y="495900"/>
            <a:ext cx="8920716" cy="449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1200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Project Readme (Continue)</a:t>
            </a:r>
            <a:endParaRPr sz="30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26" y="582500"/>
            <a:ext cx="8931348" cy="446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Project Readme (Continue)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6" y="572700"/>
            <a:ext cx="8888818" cy="4407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74375"/>
            <a:ext cx="852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/>
              <a:t>Project Readme (Continue)</a:t>
            </a:r>
            <a:endParaRPr sz="3000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20" y="606056"/>
            <a:ext cx="8856921" cy="4440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11550"/>
            <a:ext cx="85206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Project Readme (Continue)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88" y="718749"/>
            <a:ext cx="8771861" cy="4368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49725" y="8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Commits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75" y="810700"/>
            <a:ext cx="8260325" cy="41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8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Commits (continue)</a:t>
            </a:r>
            <a:endParaRPr sz="300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25" y="732825"/>
            <a:ext cx="7663351" cy="43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73650" y="14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/>
              <a:t>Commits (continue)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75" y="720250"/>
            <a:ext cx="7771850" cy="42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