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5dbe2de0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5dbe2de0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f5d91171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f5d91171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5dbe2de0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5dbe2de0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5dbe2de0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5dbe2de0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f5d91171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f5d91171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f5d91171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f5d91171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5dbe2de0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5dbe2de0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f5d91171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f5d91171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5dbe2de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5dbe2de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5dbe2de0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5dbe2de0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f5d91171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f5d91171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5dbe2de0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5dbe2de0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26150"/>
            <a:ext cx="9144000" cy="5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Github Front Page</a:t>
            </a:r>
            <a:endParaRPr sz="30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2850"/>
            <a:ext cx="9143999" cy="46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135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Milestones (Closed)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0275"/>
            <a:ext cx="8839199" cy="3905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812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Local repository snapshot</a:t>
            </a:r>
            <a:endParaRPr sz="3000"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25" y="1067450"/>
            <a:ext cx="3949999" cy="18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875" y="1120000"/>
            <a:ext cx="4222675" cy="174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550" y="3009275"/>
            <a:ext cx="3837484" cy="174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0875" y="3071250"/>
            <a:ext cx="4222675" cy="17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5" y="214375"/>
            <a:ext cx="3924600" cy="191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725" y="349325"/>
            <a:ext cx="5153275" cy="38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162975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END!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0"/>
            <a:ext cx="8520600" cy="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Github boards</a:t>
            </a:r>
            <a:endParaRPr sz="30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75" y="648300"/>
            <a:ext cx="9000794" cy="43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8120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This week’s commits</a:t>
            </a:r>
            <a:endParaRPr sz="30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4900"/>
            <a:ext cx="8839202" cy="4224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This week’s commits (Continue)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4475"/>
            <a:ext cx="8743374" cy="434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74375"/>
            <a:ext cx="85206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Issues (Open)</a:t>
            </a:r>
            <a:endParaRPr sz="300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0000"/>
            <a:ext cx="8792015" cy="42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11550"/>
            <a:ext cx="8520600" cy="6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Issues (Closed)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1150"/>
            <a:ext cx="8758873" cy="41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249725" y="856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Issues (Closed) Continue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200" y="842800"/>
            <a:ext cx="8373576" cy="404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821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Milestones</a:t>
            </a:r>
            <a:endParaRPr sz="3000"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00" y="731250"/>
            <a:ext cx="8804024" cy="428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73650" y="1475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Milestones (Continue)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0400"/>
            <a:ext cx="8659725" cy="416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