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68" r:id="rId1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a5dbe2de0e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a5dbe2de0e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af5d911718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af5d911718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a5dbe2de0e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a5dbe2de0e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a5dbe2de0e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a5dbe2de0e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af5d911718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af5d911718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af5d911718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af5d911718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a5dbe2de0e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a5dbe2de0e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f5d911718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f5d911718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a5dbe2de0e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a5dbe2de0e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a5dbe2de0e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a5dbe2de0e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af5d911718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af5d911718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a5dbe2de0e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a5dbe2de0e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0" y="26150"/>
            <a:ext cx="9144000" cy="5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Project Readme</a:t>
            </a:r>
            <a:endParaRPr sz="3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2C9D543-A0DB-46A0-A877-CE3B2E9F8A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60" y="532850"/>
            <a:ext cx="8973880" cy="450706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>
            <a:spLocks noGrp="1"/>
          </p:cNvSpPr>
          <p:nvPr>
            <p:ph type="title"/>
          </p:nvPr>
        </p:nvSpPr>
        <p:spPr>
          <a:xfrm>
            <a:off x="311700" y="1351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>
              <a:buSzPts val="1100"/>
            </a:pPr>
            <a:r>
              <a:rPr lang="en-US" sz="3000" dirty="0"/>
              <a:t>Commits (continue)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D003C26-08BC-4E40-A784-C935C31CFD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958" y="707874"/>
            <a:ext cx="8888819" cy="434378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0124833-8B9C-4E76-9933-3AEDF03F5C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94" y="653924"/>
            <a:ext cx="8952613" cy="4226420"/>
          </a:xfrm>
          <a:prstGeom prst="rect">
            <a:avLst/>
          </a:prstGeom>
        </p:spPr>
      </p:pic>
      <p:sp>
        <p:nvSpPr>
          <p:cNvPr id="10" name="Google Shape;114;p23">
            <a:extLst>
              <a:ext uri="{FF2B5EF4-FFF2-40B4-BE49-F238E27FC236}">
                <a16:creationId xmlns:a16="http://schemas.microsoft.com/office/drawing/2014/main" id="{56F15553-1B24-4649-8C9A-B11E59490ECE}"/>
              </a:ext>
            </a:extLst>
          </p:cNvPr>
          <p:cNvSpPr txBox="1">
            <a:spLocks/>
          </p:cNvSpPr>
          <p:nvPr/>
        </p:nvSpPr>
        <p:spPr>
          <a:xfrm>
            <a:off x="311700" y="81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3000"/>
              <a:t>Issue board</a:t>
            </a:r>
            <a:endParaRPr lang="en-US" sz="30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F0DC9F3-1D56-4605-96A3-42DC740EE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115415"/>
            <a:ext cx="8520600" cy="572700"/>
          </a:xfrm>
        </p:spPr>
        <p:txBody>
          <a:bodyPr/>
          <a:lstStyle/>
          <a:p>
            <a:pPr algn="ctr"/>
            <a:r>
              <a:rPr lang="en-US" dirty="0"/>
              <a:t>Issues (Open)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6DC2402-F8D5-4735-A28F-BAD77AFC97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590" y="688115"/>
            <a:ext cx="8910083" cy="4409883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C77AA-BD0F-454D-9BCB-C6357642E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168578"/>
            <a:ext cx="8520600" cy="572700"/>
          </a:xfrm>
        </p:spPr>
        <p:txBody>
          <a:bodyPr/>
          <a:lstStyle/>
          <a:p>
            <a:pPr algn="ctr"/>
            <a:r>
              <a:rPr lang="en-US" dirty="0"/>
              <a:t>Issues (Closed)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19FC82-B805-469C-B7CC-88B30D30C7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222" y="741278"/>
            <a:ext cx="8920717" cy="4292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6498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0B258-B406-4E81-A56D-EA57135A1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126049"/>
            <a:ext cx="8520600" cy="572700"/>
          </a:xfrm>
        </p:spPr>
        <p:txBody>
          <a:bodyPr/>
          <a:lstStyle/>
          <a:p>
            <a:pPr algn="ctr"/>
            <a:r>
              <a:rPr lang="en-US" dirty="0"/>
              <a:t>Issues (Closed)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D1867F-741C-416E-9EA1-16AA700144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590" y="698749"/>
            <a:ext cx="8910083" cy="4408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4271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162975" y="22854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The END!</a:t>
            </a:r>
            <a:endParaRPr sz="3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49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Project Readme (</a:t>
            </a:r>
            <a:r>
              <a:rPr lang="en-US" sz="3000" dirty="0"/>
              <a:t>Continue</a:t>
            </a:r>
            <a:r>
              <a:rPr lang="en" sz="3000" dirty="0"/>
              <a:t>)</a:t>
            </a:r>
            <a:endParaRPr sz="3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E1D022E-0D5E-4BB5-839C-3F32660CB4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958" y="495900"/>
            <a:ext cx="8920716" cy="449403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81200"/>
            <a:ext cx="8520600" cy="50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" sz="3000" dirty="0"/>
              <a:t>Project Readme (</a:t>
            </a:r>
            <a:r>
              <a:rPr lang="en-US" sz="3000" dirty="0"/>
              <a:t>Continue</a:t>
            </a:r>
            <a:r>
              <a:rPr lang="en" sz="3000" dirty="0"/>
              <a:t>)</a:t>
            </a:r>
            <a:endParaRPr sz="3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78E9916-4809-4C04-9E57-BDCC9E2367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26" y="582500"/>
            <a:ext cx="8931348" cy="446138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>
              <a:buSzPts val="1100"/>
            </a:pPr>
            <a:r>
              <a:rPr lang="en" dirty="0"/>
              <a:t>Project Readme (</a:t>
            </a:r>
            <a:r>
              <a:rPr lang="en-US" dirty="0"/>
              <a:t>Continue</a:t>
            </a:r>
            <a:r>
              <a:rPr lang="en" dirty="0"/>
              <a:t>)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7988A22-8811-42E8-8921-40A842B064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856" y="572700"/>
            <a:ext cx="8888818" cy="440776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74375"/>
            <a:ext cx="8520600" cy="4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" sz="3200" dirty="0"/>
              <a:t>Project Readme (</a:t>
            </a:r>
            <a:r>
              <a:rPr lang="en-US" sz="3200" dirty="0"/>
              <a:t>Continue</a:t>
            </a:r>
            <a:r>
              <a:rPr lang="en" sz="3200" dirty="0"/>
              <a:t>)</a:t>
            </a:r>
            <a:endParaRPr sz="3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9AAE8DC-7E79-44BF-89E0-5612334DB5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120" y="606056"/>
            <a:ext cx="8856921" cy="444070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111550"/>
            <a:ext cx="8520600" cy="60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>
              <a:buSzPts val="1100"/>
            </a:pPr>
            <a:r>
              <a:rPr lang="en" dirty="0"/>
              <a:t>Project Readme (</a:t>
            </a:r>
            <a:r>
              <a:rPr lang="en-US" dirty="0"/>
              <a:t>Continue</a:t>
            </a:r>
            <a:r>
              <a:rPr lang="en" dirty="0"/>
              <a:t>)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182EE4E-53D0-441A-BA26-EC70CA0FF2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488" y="718749"/>
            <a:ext cx="8771861" cy="436886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title"/>
          </p:nvPr>
        </p:nvSpPr>
        <p:spPr>
          <a:xfrm>
            <a:off x="249725" y="856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Commits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04F62D4-2F89-47F4-A3FB-ABF4BB4A0C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856" y="658299"/>
            <a:ext cx="8910084" cy="432917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title"/>
          </p:nvPr>
        </p:nvSpPr>
        <p:spPr>
          <a:xfrm>
            <a:off x="311700" y="821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/>
              <a:t>Commits (continue)</a:t>
            </a:r>
            <a:endParaRPr sz="3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5658A86-E388-4C87-8C3E-F8838B959F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019" y="654800"/>
            <a:ext cx="8718697" cy="4406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>
            <a:spLocks noGrp="1"/>
          </p:cNvSpPr>
          <p:nvPr>
            <p:ph type="title"/>
          </p:nvPr>
        </p:nvSpPr>
        <p:spPr>
          <a:xfrm>
            <a:off x="373650" y="1475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>
              <a:buSzPts val="1100"/>
            </a:pPr>
            <a:r>
              <a:rPr lang="en-US" sz="3000" dirty="0"/>
              <a:t>Commits (continue)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25DB8B9-D4C8-4CB3-8FA9-B2F8F708B4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60" y="720250"/>
            <a:ext cx="8899452" cy="431745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57</Words>
  <Application>Microsoft Office PowerPoint</Application>
  <PresentationFormat>On-screen Show (16:9)</PresentationFormat>
  <Paragraphs>15</Paragraphs>
  <Slides>15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Arial</vt:lpstr>
      <vt:lpstr>Simple Light</vt:lpstr>
      <vt:lpstr>Project Readme</vt:lpstr>
      <vt:lpstr>Project Readme (Continue)</vt:lpstr>
      <vt:lpstr>Project Readme (Continue)</vt:lpstr>
      <vt:lpstr>Project Readme (Continue)</vt:lpstr>
      <vt:lpstr>Project Readme (Continue)</vt:lpstr>
      <vt:lpstr>Project Readme (Continue)</vt:lpstr>
      <vt:lpstr>Commits</vt:lpstr>
      <vt:lpstr>Commits (continue)</vt:lpstr>
      <vt:lpstr>Commits (continue)</vt:lpstr>
      <vt:lpstr>Commits (continue)</vt:lpstr>
      <vt:lpstr>PowerPoint Presentation</vt:lpstr>
      <vt:lpstr>Issues (Open)</vt:lpstr>
      <vt:lpstr>Issues (Closed)</vt:lpstr>
      <vt:lpstr>Issues (Closed)</vt:lpstr>
      <vt:lpstr>The END!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Readme</dc:title>
  <dc:creator>USER</dc:creator>
  <cp:lastModifiedBy>USER</cp:lastModifiedBy>
  <cp:revision>2</cp:revision>
  <dcterms:modified xsi:type="dcterms:W3CDTF">2020-12-20T16:23:10Z</dcterms:modified>
</cp:coreProperties>
</file>