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338c5b1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338c5b1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338c5b1e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b338c5b1e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52550"/>
            <a:ext cx="8852500" cy="424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73650" y="1475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3000"/>
              <a:t>Commits (continue)</a:t>
            </a:r>
            <a:endParaRPr/>
          </a:p>
        </p:txBody>
      </p:sp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825" y="897425"/>
            <a:ext cx="8070258" cy="411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/>
        </p:nvSpPr>
        <p:spPr>
          <a:xfrm>
            <a:off x="311700" y="81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 board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925" y="653925"/>
            <a:ext cx="8086143" cy="418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172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</a:t>
            </a:r>
            <a:endParaRPr/>
          </a:p>
        </p:txBody>
      </p:sp>
      <p:pic>
        <p:nvPicPr>
          <p:cNvPr id="120" name="Google Shape;1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175" y="745050"/>
            <a:ext cx="8097660" cy="4093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162975" y="2285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/>
              <a:t>The END!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0" y="26150"/>
            <a:ext cx="91440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000"/>
              <a:t>Project Readme</a:t>
            </a:r>
            <a:endParaRPr sz="3000"/>
          </a:p>
        </p:txBody>
      </p:sp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950" y="532850"/>
            <a:ext cx="8810000" cy="442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0"/>
            <a:ext cx="85206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/>
              <a:t>Project Readme (Continue)</a:t>
            </a:r>
            <a:endParaRPr sz="3000"/>
          </a:p>
        </p:txBody>
      </p:sp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958" y="495900"/>
            <a:ext cx="8920716" cy="4494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81200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/>
              <a:t>Project Readme (Continue)</a:t>
            </a:r>
            <a:endParaRPr sz="3000"/>
          </a:p>
        </p:txBody>
      </p:sp>
      <p:pic>
        <p:nvPicPr>
          <p:cNvPr id="72" name="Google Shape;7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326" y="582500"/>
            <a:ext cx="8931348" cy="4461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Project Readme (Continue)</a:t>
            </a:r>
            <a:endParaRPr/>
          </a:p>
        </p:txBody>
      </p:sp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856" y="572700"/>
            <a:ext cx="8888818" cy="4407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74375"/>
            <a:ext cx="85206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200"/>
              <a:t>Project Readme (Continue)</a:t>
            </a:r>
            <a:endParaRPr sz="3000"/>
          </a:p>
        </p:txBody>
      </p:sp>
      <p:pic>
        <p:nvPicPr>
          <p:cNvPr id="84" name="Google Shape;8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120" y="606056"/>
            <a:ext cx="8856921" cy="4440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111550"/>
            <a:ext cx="8520600" cy="6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Project Readme (Continue)</a:t>
            </a:r>
            <a:endParaRPr/>
          </a:p>
        </p:txBody>
      </p:sp>
      <p:pic>
        <p:nvPicPr>
          <p:cNvPr id="90" name="Google Shape;9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488" y="718749"/>
            <a:ext cx="8771861" cy="4368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249725" y="85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Commits</a:t>
            </a:r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700" y="798300"/>
            <a:ext cx="8184591" cy="418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82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/>
              <a:t>Commits (continue)</a:t>
            </a:r>
            <a:endParaRPr sz="3000"/>
          </a:p>
        </p:txBody>
      </p:sp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575" y="732850"/>
            <a:ext cx="8239722" cy="418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