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had Mohammed" userId="ce7d327f01616bfa" providerId="LiveId" clId="{1EDF1136-2714-4E6A-8BFD-6246EF1059C4}"/>
    <pc:docChg chg="modSld">
      <pc:chgData name="Arshad Mohammed" userId="ce7d327f01616bfa" providerId="LiveId" clId="{1EDF1136-2714-4E6A-8BFD-6246EF1059C4}" dt="2024-08-30T12:55:04.158" v="39" actId="20577"/>
      <pc:docMkLst>
        <pc:docMk/>
      </pc:docMkLst>
      <pc:sldChg chg="modSp mod">
        <pc:chgData name="Arshad Mohammed" userId="ce7d327f01616bfa" providerId="LiveId" clId="{1EDF1136-2714-4E6A-8BFD-6246EF1059C4}" dt="2024-08-30T12:55:04.158" v="39" actId="20577"/>
        <pc:sldMkLst>
          <pc:docMk/>
          <pc:sldMk cId="0" sldId="256"/>
        </pc:sldMkLst>
        <pc:spChg chg="mod">
          <ac:chgData name="Arshad Mohammed" userId="ce7d327f01616bfa" providerId="LiveId" clId="{1EDF1136-2714-4E6A-8BFD-6246EF1059C4}" dt="2024-08-30T12:55:04.158" v="39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EB-4FCD-9E3D-744E9A960740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EB-4FCD-9E3D-744E9A960740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EB-4FCD-9E3D-744E9A960740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EB-4FCD-9E3D-744E9A960740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EB-4FCD-9E3D-744E9A960740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DEB-4FCD-9E3D-744E9A960740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EB-4FCD-9E3D-744E9A960740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EB-4FCD-9E3D-744E9A960740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EB-4FCD-9E3D-744E9A960740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DEB-4FCD-9E3D-744E9A960740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DEB-4FCD-9E3D-744E9A960740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DEB-4FCD-9E3D-744E9A960740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DEB-4FCD-9E3D-744E9A960740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DEB-4FCD-9E3D-744E9A960740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DEB-4FCD-9E3D-744E9A960740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DEB-4FCD-9E3D-744E9A960740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DEB-4FCD-9E3D-744E9A960740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DEB-4FCD-9E3D-744E9A960740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DEB-4FCD-9E3D-744E9A960740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DEB-4FCD-9E3D-744E9A960740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DEB-4FCD-9E3D-744E9A960740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DEB-4FCD-9E3D-744E9A960740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DEB-4FCD-9E3D-744E9A960740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DEB-4FCD-9E3D-744E9A960740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DEB-4FCD-9E3D-744E9A960740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EDEB-4FCD-9E3D-744E9A960740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DEB-4FCD-9E3D-744E9A960740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DEB-4FCD-9E3D-744E9A960740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DEB-4FCD-9E3D-744E9A960740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EDEB-4FCD-9E3D-744E9A960740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DEB-4FCD-9E3D-744E9A960740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DEB-4FCD-9E3D-744E9A960740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DEB-4FCD-9E3D-744E9A960740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EDEB-4FCD-9E3D-744E9A960740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EDEB-4FCD-9E3D-744E9A960740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EDEB-4FCD-9E3D-744E9A960740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DEB-4FCD-9E3D-744E9A960740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EDEB-4FCD-9E3D-744E9A960740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EDEB-4FCD-9E3D-744E9A960740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EDEB-4FCD-9E3D-744E9A960740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EDEB-4FCD-9E3D-744E9A960740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DEB-4FCD-9E3D-744E9A960740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EDEB-4FCD-9E3D-744E9A960740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EDEB-4FCD-9E3D-744E9A960740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EDEB-4FCD-9E3D-744E9A960740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EDEB-4FCD-9E3D-744E9A960740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EDEB-4FCD-9E3D-744E9A960740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EDEB-4FCD-9E3D-744E9A960740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EDEB-4FCD-9E3D-744E9A960740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EDEB-4FCD-9E3D-744E9A960740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EDEB-4FCD-9E3D-744E9A960740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EDEB-4FCD-9E3D-744E9A960740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EDEB-4FCD-9E3D-744E9A960740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EDEB-4FCD-9E3D-744E9A960740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EDEB-4FCD-9E3D-744E9A960740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EDEB-4FCD-9E3D-744E9A960740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EDEB-4FCD-9E3D-744E9A960740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EDEB-4FCD-9E3D-744E9A960740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EDEB-4FCD-9E3D-744E9A960740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EDEB-4FCD-9E3D-744E9A960740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EDEB-4FCD-9E3D-744E9A960740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EDEB-4FCD-9E3D-744E9A960740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EDEB-4FCD-9E3D-744E9A960740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EDEB-4FCD-9E3D-744E9A960740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EDEB-4FCD-9E3D-744E9A960740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EDEB-4FCD-9E3D-744E9A960740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EDEB-4FCD-9E3D-744E9A960740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EDEB-4FCD-9E3D-744E9A960740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EDEB-4FCD-9E3D-744E9A960740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EDEB-4FCD-9E3D-744E9A960740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EDEB-4FCD-9E3D-744E9A960740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EDEB-4FCD-9E3D-744E9A960740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EDEB-4FCD-9E3D-744E9A960740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EDEB-4FCD-9E3D-744E9A960740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EDEB-4FCD-9E3D-744E9A960740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EDEB-4FCD-9E3D-744E9A960740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EDEB-4FCD-9E3D-744E9A960740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EDEB-4FCD-9E3D-744E9A960740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EDEB-4FCD-9E3D-744E9A960740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EDEB-4FCD-9E3D-744E9A960740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EDEB-4FCD-9E3D-744E9A960740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EDEB-4FCD-9E3D-744E9A960740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EDEB-4FCD-9E3D-744E9A960740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EDEB-4FCD-9E3D-744E9A960740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EDEB-4FCD-9E3D-744E9A960740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EDEB-4FCD-9E3D-744E9A960740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EDEB-4FCD-9E3D-744E9A960740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EDEB-4FCD-9E3D-744E9A960740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EDEB-4FCD-9E3D-744E9A960740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EDEB-4FCD-9E3D-744E9A960740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EDEB-4FCD-9E3D-744E9A960740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EDEB-4FCD-9E3D-744E9A960740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EDEB-4FCD-9E3D-744E9A960740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EDEB-4FCD-9E3D-744E9A960740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EDEB-4FCD-9E3D-744E9A960740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EDEB-4FCD-9E3D-744E9A960740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EDEB-4FCD-9E3D-744E9A960740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EDEB-4FCD-9E3D-744E9A960740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EDEB-4FCD-9E3D-744E9A960740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EDEB-4FCD-9E3D-744E9A960740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EDEB-4FCD-9E3D-744E9A960740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EDEB-4FCD-9E3D-744E9A960740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DEB-4FCD-9E3D-744E9A960740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EDEB-4FCD-9E3D-744E9A960740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EDEB-4FCD-9E3D-744E9A960740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EDEB-4FCD-9E3D-744E9A960740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EDEB-4FCD-9E3D-744E9A960740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EDEB-4FCD-9E3D-744E9A960740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EDEB-4FCD-9E3D-744E9A960740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EDEB-4FCD-9E3D-744E9A960740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EDEB-4FCD-9E3D-744E9A960740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EDEB-4FCD-9E3D-744E9A960740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EDEB-4FCD-9E3D-744E9A960740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EDEB-4FCD-9E3D-744E9A960740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EDEB-4FCD-9E3D-744E9A960740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EDEB-4FCD-9E3D-744E9A960740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EDEB-4FCD-9E3D-744E9A960740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EDEB-4FCD-9E3D-744E9A960740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EDEB-4FCD-9E3D-744E9A960740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EDEB-4FCD-9E3D-744E9A960740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EDEB-4FCD-9E3D-744E9A960740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EDEB-4FCD-9E3D-744E9A960740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EDEB-4FCD-9E3D-744E9A960740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EDEB-4FCD-9E3D-744E9A960740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EDEB-4FCD-9E3D-744E9A960740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EDEB-4FCD-9E3D-744E9A960740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EDEB-4FCD-9E3D-744E9A960740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EDEB-4FCD-9E3D-744E9A960740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EDEB-4FCD-9E3D-744E9A960740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EDEB-4FCD-9E3D-744E9A960740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EDEB-4FCD-9E3D-744E9A960740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EDEB-4FCD-9E3D-744E9A960740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EDEB-4FCD-9E3D-744E9A960740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EDEB-4FCD-9E3D-744E9A960740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EDEB-4FCD-9E3D-744E9A960740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EDEB-4FCD-9E3D-744E9A960740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EDEB-4FCD-9E3D-744E9A960740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EDEB-4FCD-9E3D-744E9A960740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EDEB-4FCD-9E3D-744E9A960740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EDEB-4FCD-9E3D-744E9A960740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EDEB-4FCD-9E3D-744E9A960740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EDEB-4FCD-9E3D-744E9A960740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EDEB-4FCD-9E3D-744E9A960740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EDEB-4FCD-9E3D-744E9A960740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EDEB-4FCD-9E3D-744E9A960740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EDEB-4FCD-9E3D-744E9A960740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EDEB-4FCD-9E3D-744E9A960740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EDEB-4FCD-9E3D-744E9A960740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EDEB-4FCD-9E3D-744E9A960740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EDEB-4FCD-9E3D-744E9A960740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EDEB-4FCD-9E3D-744E9A960740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EDEB-4FCD-9E3D-744E9A960740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EDEB-4FCD-9E3D-744E9A960740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EDEB-4FCD-9E3D-744E9A960740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EDEB-4FCD-9E3D-744E9A960740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EDEB-4FCD-9E3D-744E9A960740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EDEB-4FCD-9E3D-744E9A960740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EDEB-4FCD-9E3D-744E9A960740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EDEB-4FCD-9E3D-744E9A960740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EDEB-4FCD-9E3D-744E9A960740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EDEB-4FCD-9E3D-744E9A960740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EDEB-4FCD-9E3D-744E9A960740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EDEB-4FCD-9E3D-744E9A960740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EDEB-4FCD-9E3D-744E9A960740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EDEB-4FCD-9E3D-744E9A960740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EDEB-4FCD-9E3D-744E9A960740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EDEB-4FCD-9E3D-744E9A960740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EDEB-4FCD-9E3D-744E9A960740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EDEB-4FCD-9E3D-744E9A960740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EDEB-4FCD-9E3D-744E9A960740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EDEB-4FCD-9E3D-744E9A960740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EDEB-4FCD-9E3D-744E9A960740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EDEB-4FCD-9E3D-744E9A960740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EDEB-4FCD-9E3D-744E9A960740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EDEB-4FCD-9E3D-744E9A960740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EDEB-4FCD-9E3D-744E9A960740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EDEB-4FCD-9E3D-744E9A960740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EDEB-4FCD-9E3D-744E9A960740}"/>
            </c:ext>
          </c:extLst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EDEB-4FCD-9E3D-744E9A960740}"/>
            </c:ext>
          </c:extLst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EDEB-4FCD-9E3D-744E9A960740}"/>
            </c:ext>
          </c:extLst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EDEB-4FCD-9E3D-744E9A960740}"/>
            </c:ext>
          </c:extLst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EDEB-4FCD-9E3D-744E9A960740}"/>
            </c:ext>
          </c:extLst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EDEB-4FCD-9E3D-744E9A960740}"/>
            </c:ext>
          </c:extLst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EDEB-4FCD-9E3D-744E9A960740}"/>
            </c:ext>
          </c:extLst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EDEB-4FCD-9E3D-744E9A960740}"/>
            </c:ext>
          </c:extLst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EDEB-4FCD-9E3D-744E9A960740}"/>
            </c:ext>
          </c:extLst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EDEB-4FCD-9E3D-744E9A960740}"/>
            </c:ext>
          </c:extLst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EDEB-4FCD-9E3D-744E9A960740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EDEB-4FCD-9E3D-744E9A960740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EDEB-4FCD-9E3D-744E9A960740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EDEB-4FCD-9E3D-744E9A960740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EDEB-4FCD-9E3D-744E9A960740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EDEB-4FCD-9E3D-744E9A960740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EDEB-4FCD-9E3D-744E9A960740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EDEB-4FCD-9E3D-744E9A960740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EDEB-4FCD-9E3D-744E9A960740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EDEB-4FCD-9E3D-744E9A960740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5-43A0-9F6B-5D59CD997DCF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5-43A0-9F6B-5D59CD997DCF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5-43A0-9F6B-5D59CD997DCF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5-43A0-9F6B-5D59CD997DCF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C5-43A0-9F6B-5D59CD997DCF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C5-43A0-9F6B-5D59CD997DCF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C5-43A0-9F6B-5D59CD997DCF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9C5-43A0-9F6B-5D59CD997DCF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C5-43A0-9F6B-5D59CD997DCF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9C5-43A0-9F6B-5D59CD997DCF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9C5-43A0-9F6B-5D59CD997DCF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9C5-43A0-9F6B-5D59CD997DCF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C5-43A0-9F6B-5D59CD997DCF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9C5-43A0-9F6B-5D59CD997DCF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9C5-43A0-9F6B-5D59CD997DCF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9C5-43A0-9F6B-5D59CD997DCF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9C5-43A0-9F6B-5D59CD997DCF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9C5-43A0-9F6B-5D59CD997DCF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9C5-43A0-9F6B-5D59CD997DCF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9C5-43A0-9F6B-5D59CD997DCF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9C5-43A0-9F6B-5D59CD997DCF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09C5-43A0-9F6B-5D59CD997DCF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9C5-43A0-9F6B-5D59CD997DCF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09C5-43A0-9F6B-5D59CD997DCF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9C5-43A0-9F6B-5D59CD997DCF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09C5-43A0-9F6B-5D59CD997DCF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09C5-43A0-9F6B-5D59CD997DCF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09C5-43A0-9F6B-5D59CD997DCF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09C5-43A0-9F6B-5D59CD997DCF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09C5-43A0-9F6B-5D59CD997DCF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09C5-43A0-9F6B-5D59CD997DCF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09C5-43A0-9F6B-5D59CD997DCF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09C5-43A0-9F6B-5D59CD997DCF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09C5-43A0-9F6B-5D59CD997DCF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09C5-43A0-9F6B-5D59CD997DCF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09C5-43A0-9F6B-5D59CD997DCF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09C5-43A0-9F6B-5D59CD997DCF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09C5-43A0-9F6B-5D59CD997DCF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09C5-43A0-9F6B-5D59CD997DCF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09C5-43A0-9F6B-5D59CD997DCF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09C5-43A0-9F6B-5D59CD997DCF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9C5-43A0-9F6B-5D59CD997DCF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09C5-43A0-9F6B-5D59CD997DCF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09C5-43A0-9F6B-5D59CD997DCF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09C5-43A0-9F6B-5D59CD997DCF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09C5-43A0-9F6B-5D59CD997DCF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09C5-43A0-9F6B-5D59CD997DCF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09C5-43A0-9F6B-5D59CD997DCF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09C5-43A0-9F6B-5D59CD997DCF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09C5-43A0-9F6B-5D59CD997DCF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09C5-43A0-9F6B-5D59CD997DCF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09C5-43A0-9F6B-5D59CD997DCF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09C5-43A0-9F6B-5D59CD997DCF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09C5-43A0-9F6B-5D59CD997DCF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09C5-43A0-9F6B-5D59CD997DCF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09C5-43A0-9F6B-5D59CD997DCF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09C5-43A0-9F6B-5D59CD997DCF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09C5-43A0-9F6B-5D59CD997DCF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09C5-43A0-9F6B-5D59CD997DCF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09C5-43A0-9F6B-5D59CD997DCF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09C5-43A0-9F6B-5D59CD997DCF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09C5-43A0-9F6B-5D59CD997DCF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09C5-43A0-9F6B-5D59CD997DCF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09C5-43A0-9F6B-5D59CD997DCF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09C5-43A0-9F6B-5D59CD997DCF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09C5-43A0-9F6B-5D59CD997DCF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09C5-43A0-9F6B-5D59CD997DCF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09C5-43A0-9F6B-5D59CD997DCF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09C5-43A0-9F6B-5D59CD997DCF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09C5-43A0-9F6B-5D59CD997DCF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09C5-43A0-9F6B-5D59CD997DCF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09C5-43A0-9F6B-5D59CD997DCF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09C5-43A0-9F6B-5D59CD997DCF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09C5-43A0-9F6B-5D59CD997DCF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09C5-43A0-9F6B-5D59CD997DCF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09C5-43A0-9F6B-5D59CD997DCF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09C5-43A0-9F6B-5D59CD997DCF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09C5-43A0-9F6B-5D59CD997DCF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09C5-43A0-9F6B-5D59CD997DCF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09C5-43A0-9F6B-5D59CD997DCF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09C5-43A0-9F6B-5D59CD997DCF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09C5-43A0-9F6B-5D59CD997DCF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09C5-43A0-9F6B-5D59CD997DCF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09C5-43A0-9F6B-5D59CD997DCF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09C5-43A0-9F6B-5D59CD997DCF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09C5-43A0-9F6B-5D59CD997DCF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09C5-43A0-9F6B-5D59CD997DCF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09C5-43A0-9F6B-5D59CD997DCF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09C5-43A0-9F6B-5D59CD997DCF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09C5-43A0-9F6B-5D59CD997DCF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09C5-43A0-9F6B-5D59CD997DCF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09C5-43A0-9F6B-5D59CD997DCF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09C5-43A0-9F6B-5D59CD997DCF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09C5-43A0-9F6B-5D59CD997DCF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09C5-43A0-9F6B-5D59CD997DCF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09C5-43A0-9F6B-5D59CD997DCF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09C5-43A0-9F6B-5D59CD997DCF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09C5-43A0-9F6B-5D59CD997DCF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09C5-43A0-9F6B-5D59CD997DCF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09C5-43A0-9F6B-5D59CD997DCF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09C5-43A0-9F6B-5D59CD997DCF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09C5-43A0-9F6B-5D59CD997DCF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09C5-43A0-9F6B-5D59CD997DCF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09C5-43A0-9F6B-5D59CD997DCF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09C5-43A0-9F6B-5D59CD997DCF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09C5-43A0-9F6B-5D59CD997DCF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09C5-43A0-9F6B-5D59CD997DCF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09C5-43A0-9F6B-5D59CD997DCF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09C5-43A0-9F6B-5D59CD997DCF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09C5-43A0-9F6B-5D59CD997DCF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09C5-43A0-9F6B-5D59CD997DCF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09C5-43A0-9F6B-5D59CD997DCF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09C5-43A0-9F6B-5D59CD997DCF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09C5-43A0-9F6B-5D59CD997DCF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09C5-43A0-9F6B-5D59CD997DCF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09C5-43A0-9F6B-5D59CD997DCF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09C5-43A0-9F6B-5D59CD997DCF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09C5-43A0-9F6B-5D59CD997DCF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09C5-43A0-9F6B-5D59CD997DCF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09C5-43A0-9F6B-5D59CD997DCF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09C5-43A0-9F6B-5D59CD997DCF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09C5-43A0-9F6B-5D59CD997DCF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09C5-43A0-9F6B-5D59CD997DCF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09C5-43A0-9F6B-5D59CD997DCF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09C5-43A0-9F6B-5D59CD997DCF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09C5-43A0-9F6B-5D59CD997DCF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09C5-43A0-9F6B-5D59CD997DCF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09C5-43A0-9F6B-5D59CD997DCF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09C5-43A0-9F6B-5D59CD997DCF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09C5-43A0-9F6B-5D59CD997DCF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09C5-43A0-9F6B-5D59CD997DCF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09C5-43A0-9F6B-5D59CD997DCF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09C5-43A0-9F6B-5D59CD997DCF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09C5-43A0-9F6B-5D59CD997DCF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09C5-43A0-9F6B-5D59CD997DCF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09C5-43A0-9F6B-5D59CD997DCF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09C5-43A0-9F6B-5D59CD997DCF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09C5-43A0-9F6B-5D59CD997DCF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09C5-43A0-9F6B-5D59CD997DCF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09C5-43A0-9F6B-5D59CD997DCF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09C5-43A0-9F6B-5D59CD997DCF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09C5-43A0-9F6B-5D59CD997DCF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09C5-43A0-9F6B-5D59CD997DCF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09C5-43A0-9F6B-5D59CD997DCF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09C5-43A0-9F6B-5D59CD997DCF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09C5-43A0-9F6B-5D59CD997DCF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09C5-43A0-9F6B-5D59CD997DCF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09C5-43A0-9F6B-5D59CD997DCF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09C5-43A0-9F6B-5D59CD997DCF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09C5-43A0-9F6B-5D59CD997DCF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09C5-43A0-9F6B-5D59CD997DCF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09C5-43A0-9F6B-5D59CD997DCF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09C5-43A0-9F6B-5D59CD997DCF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09C5-43A0-9F6B-5D59CD997DCF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09C5-43A0-9F6B-5D59CD997DCF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09C5-43A0-9F6B-5D59CD997DCF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09C5-43A0-9F6B-5D59CD997DCF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09C5-43A0-9F6B-5D59CD997DCF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09C5-43A0-9F6B-5D59CD997DCF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09C5-43A0-9F6B-5D59CD997DCF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09C5-43A0-9F6B-5D59CD997DCF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09C5-43A0-9F6B-5D59CD997DCF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09C5-43A0-9F6B-5D59CD997DCF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09C5-43A0-9F6B-5D59CD997DCF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09C5-43A0-9F6B-5D59CD997DCF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09C5-43A0-9F6B-5D59CD997DCF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09C5-43A0-9F6B-5D59CD997DCF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09C5-43A0-9F6B-5D59CD997DCF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09C5-43A0-9F6B-5D59CD997DCF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09C5-43A0-9F6B-5D59CD997DCF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09C5-43A0-9F6B-5D59CD997DCF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09C5-43A0-9F6B-5D59CD997DCF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09C5-43A0-9F6B-5D59CD997DCF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09C5-43A0-9F6B-5D59CD997DCF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09C5-43A0-9F6B-5D59CD997DCF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09C5-43A0-9F6B-5D59CD997DCF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09C5-43A0-9F6B-5D59CD997DCF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09C5-43A0-9F6B-5D59CD997DCF}"/>
            </c:ext>
          </c:extLst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09C5-43A0-9F6B-5D59CD997DCF}"/>
            </c:ext>
          </c:extLst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09C5-43A0-9F6B-5D59CD997DCF}"/>
            </c:ext>
          </c:extLst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09C5-43A0-9F6B-5D59CD997DCF}"/>
            </c:ext>
          </c:extLst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09C5-43A0-9F6B-5D59CD997DCF}"/>
            </c:ext>
          </c:extLst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09C5-43A0-9F6B-5D59CD997DCF}"/>
            </c:ext>
          </c:extLst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09C5-43A0-9F6B-5D59CD997DCF}"/>
            </c:ext>
          </c:extLst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09C5-43A0-9F6B-5D59CD997DCF}"/>
            </c:ext>
          </c:extLst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09C5-43A0-9F6B-5D59CD997DCF}"/>
            </c:ext>
          </c:extLst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09C5-43A0-9F6B-5D59CD997DCF}"/>
            </c:ext>
          </c:extLst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09C5-43A0-9F6B-5D59CD997DCF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09C5-43A0-9F6B-5D59CD997DCF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09C5-43A0-9F6B-5D59CD997DCF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09C5-43A0-9F6B-5D59CD997DCF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09C5-43A0-9F6B-5D59CD997DCF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09C5-43A0-9F6B-5D59CD997DCF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09C5-43A0-9F6B-5D59CD997DCF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09C5-43A0-9F6B-5D59CD997DCF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09C5-43A0-9F6B-5D59CD997DCF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09C5-43A0-9F6B-5D59CD997DCF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60278" y="3183403"/>
            <a:ext cx="7459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H.ARSHAD MOHAMMED  </a:t>
            </a:r>
          </a:p>
          <a:p>
            <a:r>
              <a:rPr lang="en-US" sz="2400" dirty="0"/>
              <a:t>REGISTER NO</a:t>
            </a:r>
            <a:r>
              <a:rPr lang="en-US" sz="2400"/>
              <a:t>:312220359</a:t>
            </a:r>
            <a:endParaRPr lang="en-US" sz="2400" dirty="0"/>
          </a:p>
          <a:p>
            <a:r>
              <a:rPr lang="en-US" sz="2400" dirty="0"/>
              <a:t>DEPARTMENT: 3</a:t>
            </a:r>
            <a:r>
              <a:rPr lang="en-US" sz="2400" baseline="30000" dirty="0"/>
              <a:t>RD</a:t>
            </a:r>
            <a:r>
              <a:rPr lang="en-US" sz="2400" dirty="0"/>
              <a:t> YEAR B.COM (GENERAL )</a:t>
            </a:r>
          </a:p>
          <a:p>
            <a:r>
              <a:rPr lang="en-US" sz="2400" dirty="0"/>
              <a:t>COLLEGE: APOLLO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F893-87FF-208B-6B0C-5A723AED5BB8}"/>
              </a:ext>
            </a:extLst>
          </p:cNvPr>
          <p:cNvSpPr txBox="1"/>
          <p:nvPr/>
        </p:nvSpPr>
        <p:spPr>
          <a:xfrm>
            <a:off x="1371600" y="1676400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THROUGH THE MX EXCEL WE FIND THE EMPLOYEE NET SALARY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05F09-5F97-071E-D1F5-61CD7EDCB4C3}"/>
              </a:ext>
            </a:extLst>
          </p:cNvPr>
          <p:cNvSpPr txBox="1"/>
          <p:nvPr/>
        </p:nvSpPr>
        <p:spPr>
          <a:xfrm>
            <a:off x="1295400" y="19812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1EF7D-D676-4637-11D1-090C65FB6836}"/>
              </a:ext>
            </a:extLst>
          </p:cNvPr>
          <p:cNvSpPr txBox="1"/>
          <p:nvPr/>
        </p:nvSpPr>
        <p:spPr>
          <a:xfrm>
            <a:off x="914400" y="22860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2C37D-6C3D-AF8C-E66A-383C64626F8A}"/>
              </a:ext>
            </a:extLst>
          </p:cNvPr>
          <p:cNvSpPr txBox="1"/>
          <p:nvPr/>
        </p:nvSpPr>
        <p:spPr>
          <a:xfrm>
            <a:off x="914400" y="169712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CONCLUSION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A0409-98BA-A777-C755-B4EA3E4AF162}"/>
              </a:ext>
            </a:extLst>
          </p:cNvPr>
          <p:cNvSpPr txBox="1"/>
          <p:nvPr/>
        </p:nvSpPr>
        <p:spPr>
          <a:xfrm>
            <a:off x="710946" y="2209800"/>
            <a:ext cx="588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THE DATE ANALYSIS WE GET THE NET SALARY IN THE BASE OF PRESENT AND ABSENT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TO FIND THE EMPLOYEE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SALARY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F6FC7-7ABA-9355-F1AD-C06BB8EB3861}"/>
              </a:ext>
            </a:extLst>
          </p:cNvPr>
          <p:cNvSpPr txBox="1"/>
          <p:nvPr/>
        </p:nvSpPr>
        <p:spPr>
          <a:xfrm>
            <a:off x="675172" y="2255282"/>
            <a:ext cx="6259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AT THE END WE USED PIE CHAT TO ANALYSIS THE NET SALARY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9ED6E-DBC5-17A3-163C-DE98A6A4854F}"/>
              </a:ext>
            </a:extLst>
          </p:cNvPr>
          <p:cNvSpPr txBox="1"/>
          <p:nvPr/>
        </p:nvSpPr>
        <p:spPr>
          <a:xfrm>
            <a:off x="3276600" y="1823163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TO FIND THE SOLUTION WE USED THE FORMAL (=E2/K2*L2 ) ITS HELPS TO FIND NET SALARY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400222"/>
              </p:ext>
            </p:extLst>
          </p:nvPr>
        </p:nvGraphicFramePr>
        <p:xfrm>
          <a:off x="2362201" y="1524000"/>
          <a:ext cx="611505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121594"/>
              </p:ext>
            </p:extLst>
          </p:nvPr>
        </p:nvGraphicFramePr>
        <p:xfrm>
          <a:off x="3200400" y="1862075"/>
          <a:ext cx="4762501" cy="3374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193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Arshad Mohammed</cp:lastModifiedBy>
  <cp:revision>14</cp:revision>
  <dcterms:created xsi:type="dcterms:W3CDTF">2024-03-29T15:07:22Z</dcterms:created>
  <dcterms:modified xsi:type="dcterms:W3CDTF">2024-08-30T12:55:06Z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