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260" r:id="rId6"/>
    <p:sldId id="259" r:id="rId7"/>
    <p:sldId id="262" r:id="rId8"/>
    <p:sldId id="274" r:id="rId9"/>
    <p:sldId id="275" r:id="rId10"/>
    <p:sldId id="261" r:id="rId11"/>
    <p:sldId id="271" r:id="rId12"/>
    <p:sldId id="272" r:id="rId13"/>
    <p:sldId id="273" r:id="rId14"/>
    <p:sldId id="270" r:id="rId15"/>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08" userDrawn="1">
          <p15:clr>
            <a:srgbClr val="9AA0A6"/>
          </p15:clr>
        </p15:guide>
        <p15:guide id="2" pos="2880"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08"/>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5" name="Shape 1265"/>
        <p:cNvGrpSpPr/>
        <p:nvPr/>
      </p:nvGrpSpPr>
      <p:grpSpPr>
        <a:xfrm>
          <a:off x="0" y="0"/>
          <a:ext cx="0" cy="0"/>
          <a:chOff x="0" y="0"/>
          <a:chExt cx="0" cy="0"/>
        </a:xfrm>
      </p:grpSpPr>
      <p:sp>
        <p:nvSpPr>
          <p:cNvPr id="1266" name="Google Shape;1266;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1" name="Shape 1681"/>
        <p:cNvGrpSpPr/>
        <p:nvPr/>
      </p:nvGrpSpPr>
      <p:grpSpPr>
        <a:xfrm>
          <a:off x="0" y="0"/>
          <a:ext cx="0" cy="0"/>
          <a:chOff x="0" y="0"/>
          <a:chExt cx="0" cy="0"/>
        </a:xfrm>
      </p:grpSpPr>
      <p:sp>
        <p:nvSpPr>
          <p:cNvPr id="1682" name="Google Shape;1682;g103901f637d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103901f637d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1" name="Shape 1561"/>
        <p:cNvGrpSpPr/>
        <p:nvPr/>
      </p:nvGrpSpPr>
      <p:grpSpPr>
        <a:xfrm>
          <a:off x="0" y="0"/>
          <a:ext cx="0" cy="0"/>
          <a:chOff x="0" y="0"/>
          <a:chExt cx="0" cy="0"/>
        </a:xfrm>
      </p:grpSpPr>
      <p:sp>
        <p:nvSpPr>
          <p:cNvPr id="1562" name="Google Shape;1562;g103901f637d_1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103901f637d_1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6" name="Shape 2256"/>
        <p:cNvGrpSpPr/>
        <p:nvPr/>
      </p:nvGrpSpPr>
      <p:grpSpPr>
        <a:xfrm>
          <a:off x="0" y="0"/>
          <a:ext cx="0" cy="0"/>
          <a:chOff x="0" y="0"/>
          <a:chExt cx="0" cy="0"/>
        </a:xfrm>
      </p:grpSpPr>
      <p:sp>
        <p:nvSpPr>
          <p:cNvPr id="2257" name="Google Shape;2257;g103901f637d_1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8" name="Google Shape;2258;g103901f637d_1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4" name="Shape 1354"/>
        <p:cNvGrpSpPr/>
        <p:nvPr/>
      </p:nvGrpSpPr>
      <p:grpSpPr>
        <a:xfrm>
          <a:off x="0" y="0"/>
          <a:ext cx="0" cy="0"/>
          <a:chOff x="0" y="0"/>
          <a:chExt cx="0" cy="0"/>
        </a:xfrm>
      </p:grpSpPr>
      <p:sp>
        <p:nvSpPr>
          <p:cNvPr id="1355" name="Google Shape;1355;g103901f637d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103901f637d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8" name="Shape 1488"/>
        <p:cNvGrpSpPr/>
        <p:nvPr/>
      </p:nvGrpSpPr>
      <p:grpSpPr>
        <a:xfrm>
          <a:off x="0" y="0"/>
          <a:ext cx="0" cy="0"/>
          <a:chOff x="0" y="0"/>
          <a:chExt cx="0" cy="0"/>
        </a:xfrm>
      </p:grpSpPr>
      <p:sp>
        <p:nvSpPr>
          <p:cNvPr id="1489" name="Google Shape;1489;g102adc4f1d3_0_12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102adc4f1d3_0_12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4" name="Shape 1434"/>
        <p:cNvGrpSpPr/>
        <p:nvPr/>
      </p:nvGrpSpPr>
      <p:grpSpPr>
        <a:xfrm>
          <a:off x="0" y="0"/>
          <a:ext cx="0" cy="0"/>
          <a:chOff x="0" y="0"/>
          <a:chExt cx="0" cy="0"/>
        </a:xfrm>
      </p:grpSpPr>
      <p:sp>
        <p:nvSpPr>
          <p:cNvPr id="1435" name="Google Shape;1435;g103901f637d_0_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103901f637d_0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1" name="Shape 1681"/>
        <p:cNvGrpSpPr/>
        <p:nvPr/>
      </p:nvGrpSpPr>
      <p:grpSpPr>
        <a:xfrm>
          <a:off x="0" y="0"/>
          <a:ext cx="0" cy="0"/>
          <a:chOff x="0" y="0"/>
          <a:chExt cx="0" cy="0"/>
        </a:xfrm>
      </p:grpSpPr>
      <p:sp>
        <p:nvSpPr>
          <p:cNvPr id="1682" name="Google Shape;1682;g103901f637d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103901f637d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1" name="Shape 1681"/>
        <p:cNvGrpSpPr/>
        <p:nvPr/>
      </p:nvGrpSpPr>
      <p:grpSpPr>
        <a:xfrm>
          <a:off x="0" y="0"/>
          <a:ext cx="0" cy="0"/>
          <a:chOff x="0" y="0"/>
          <a:chExt cx="0" cy="0"/>
        </a:xfrm>
      </p:grpSpPr>
      <p:sp>
        <p:nvSpPr>
          <p:cNvPr id="1682" name="Google Shape;1682;g103901f637d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103901f637d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1" name="Shape 1681"/>
        <p:cNvGrpSpPr/>
        <p:nvPr/>
      </p:nvGrpSpPr>
      <p:grpSpPr>
        <a:xfrm>
          <a:off x="0" y="0"/>
          <a:ext cx="0" cy="0"/>
          <a:chOff x="0" y="0"/>
          <a:chExt cx="0" cy="0"/>
        </a:xfrm>
      </p:grpSpPr>
      <p:sp>
        <p:nvSpPr>
          <p:cNvPr id="1682" name="Google Shape;1682;g103901f637d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103901f637d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1" name="Shape 1561"/>
        <p:cNvGrpSpPr/>
        <p:nvPr/>
      </p:nvGrpSpPr>
      <p:grpSpPr>
        <a:xfrm>
          <a:off x="0" y="0"/>
          <a:ext cx="0" cy="0"/>
          <a:chOff x="0" y="0"/>
          <a:chExt cx="0" cy="0"/>
        </a:xfrm>
      </p:grpSpPr>
      <p:sp>
        <p:nvSpPr>
          <p:cNvPr id="1562" name="Google Shape;1562;g103901f637d_1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103901f637d_1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8" name="Shape 1488"/>
        <p:cNvGrpSpPr/>
        <p:nvPr/>
      </p:nvGrpSpPr>
      <p:grpSpPr>
        <a:xfrm>
          <a:off x="0" y="0"/>
          <a:ext cx="0" cy="0"/>
          <a:chOff x="0" y="0"/>
          <a:chExt cx="0" cy="0"/>
        </a:xfrm>
      </p:grpSpPr>
      <p:sp>
        <p:nvSpPr>
          <p:cNvPr id="1489" name="Google Shape;1489;g102adc4f1d3_0_12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102adc4f1d3_0_12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3421" y="1293575"/>
            <a:ext cx="4255200" cy="24492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6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1163459" y="4177825"/>
            <a:ext cx="4111500" cy="241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5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a:off x="-53" y="-6843"/>
            <a:ext cx="9144088" cy="5150400"/>
            <a:chOff x="-53" y="-6843"/>
            <a:chExt cx="9144088" cy="5150400"/>
          </a:xfrm>
        </p:grpSpPr>
        <p:cxnSp>
          <p:nvCxnSpPr>
            <p:cNvPr id="12" name="Google Shape;12;p2"/>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3" name="Google Shape;13;p2"/>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4" name="Google Shape;14;p2"/>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 name="Google Shape;15;p2"/>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6" name="Google Shape;16;p2"/>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7" name="Google Shape;17;p2"/>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 name="Google Shape;18;p2"/>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9" name="Google Shape;19;p2"/>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0" name="Google Shape;20;p2"/>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 name="Google Shape;21;p2"/>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 name="Google Shape;22;p2"/>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3" name="Google Shape;23;p2"/>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 name="Google Shape;24;p2"/>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5" name="Google Shape;25;p2"/>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6" name="Google Shape;26;p2"/>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7" name="Google Shape;27;p2"/>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8;p2"/>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 name="Google Shape;29;p2"/>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 name="Google Shape;30;p2"/>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 name="Google Shape;31;p2"/>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2" name="Google Shape;32;p2"/>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3" name="Google Shape;33;p2"/>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 name="Google Shape;34;p2"/>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5" name="Google Shape;35;p2"/>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6" name="Google Shape;36;p2"/>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7" name="Google Shape;37;p2"/>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8" name="Google Shape;38;p2"/>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9" name="Google Shape;39;p2"/>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88" name="Shape 288"/>
        <p:cNvGrpSpPr/>
        <p:nvPr/>
      </p:nvGrpSpPr>
      <p:grpSpPr>
        <a:xfrm>
          <a:off x="0" y="0"/>
          <a:ext cx="0" cy="0"/>
          <a:chOff x="0" y="0"/>
          <a:chExt cx="0" cy="0"/>
        </a:xfrm>
      </p:grpSpPr>
      <p:grpSp>
        <p:nvGrpSpPr>
          <p:cNvPr id="289" name="Google Shape;289;p11"/>
          <p:cNvGrpSpPr/>
          <p:nvPr/>
        </p:nvGrpSpPr>
        <p:grpSpPr>
          <a:xfrm>
            <a:off x="-53" y="-6843"/>
            <a:ext cx="9144088" cy="5150400"/>
            <a:chOff x="-53" y="-6843"/>
            <a:chExt cx="9144088" cy="5150400"/>
          </a:xfrm>
        </p:grpSpPr>
        <p:cxnSp>
          <p:nvCxnSpPr>
            <p:cNvPr id="290" name="Google Shape;290;p11"/>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1" name="Google Shape;291;p11"/>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2" name="Google Shape;292;p11"/>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3" name="Google Shape;293;p11"/>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4" name="Google Shape;294;p11"/>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5" name="Google Shape;295;p11"/>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6" name="Google Shape;296;p11"/>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7" name="Google Shape;297;p11"/>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8" name="Google Shape;298;p11"/>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9" name="Google Shape;299;p11"/>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0" name="Google Shape;300;p11"/>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1" name="Google Shape;301;p11"/>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11"/>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3" name="Google Shape;303;p11"/>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4" name="Google Shape;304;p11"/>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5" name="Google Shape;305;p11"/>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6" name="Google Shape;306;p11"/>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7" name="Google Shape;307;p11"/>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8" name="Google Shape;308;p11"/>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09" name="Google Shape;309;p11"/>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0" name="Google Shape;310;p11"/>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1" name="Google Shape;311;p11"/>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2" name="Google Shape;312;p11"/>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3" name="Google Shape;313;p11"/>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4" name="Google Shape;314;p11"/>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5" name="Google Shape;315;p11"/>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6" name="Google Shape;316;p11"/>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7" name="Google Shape;317;p11"/>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318" name="Google Shape;318;p11"/>
          <p:cNvSpPr txBox="1"/>
          <p:nvPr>
            <p:ph type="title" hasCustomPrompt="1"/>
          </p:nvPr>
        </p:nvSpPr>
        <p:spPr>
          <a:xfrm>
            <a:off x="1238074" y="3127715"/>
            <a:ext cx="3542100" cy="1242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1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19" name="Google Shape;319;p11"/>
          <p:cNvSpPr txBox="1"/>
          <p:nvPr>
            <p:ph type="subTitle" idx="1"/>
          </p:nvPr>
        </p:nvSpPr>
        <p:spPr>
          <a:xfrm>
            <a:off x="4971725" y="3455825"/>
            <a:ext cx="3250500" cy="6630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320" name="Shape 3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321" name="Shape 321"/>
        <p:cNvGrpSpPr/>
        <p:nvPr/>
      </p:nvGrpSpPr>
      <p:grpSpPr>
        <a:xfrm>
          <a:off x="0" y="0"/>
          <a:ext cx="0" cy="0"/>
          <a:chOff x="0" y="0"/>
          <a:chExt cx="0" cy="0"/>
        </a:xfrm>
      </p:grpSpPr>
      <p:grpSp>
        <p:nvGrpSpPr>
          <p:cNvPr id="322" name="Google Shape;322;p13"/>
          <p:cNvGrpSpPr/>
          <p:nvPr/>
        </p:nvGrpSpPr>
        <p:grpSpPr>
          <a:xfrm>
            <a:off x="-53" y="-6843"/>
            <a:ext cx="9144088" cy="5150400"/>
            <a:chOff x="-53" y="-6843"/>
            <a:chExt cx="9144088" cy="5150400"/>
          </a:xfrm>
        </p:grpSpPr>
        <p:cxnSp>
          <p:nvCxnSpPr>
            <p:cNvPr id="323" name="Google Shape;323;p13"/>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24" name="Google Shape;324;p13"/>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25" name="Google Shape;325;p13"/>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26" name="Google Shape;326;p13"/>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27" name="Google Shape;327;p13"/>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28" name="Google Shape;328;p13"/>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29" name="Google Shape;329;p13"/>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0" name="Google Shape;330;p13"/>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1" name="Google Shape;331;p13"/>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2" name="Google Shape;332;p13"/>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3" name="Google Shape;333;p13"/>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4" name="Google Shape;334;p13"/>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5" name="Google Shape;335;p13"/>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6" name="Google Shape;336;p13"/>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7" name="Google Shape;337;p13"/>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8" name="Google Shape;338;p13"/>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39" name="Google Shape;339;p13"/>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40" name="Google Shape;340;p13"/>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41" name="Google Shape;341;p13"/>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2" name="Google Shape;342;p13"/>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3" name="Google Shape;343;p13"/>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4" name="Google Shape;344;p13"/>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5" name="Google Shape;345;p13"/>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6" name="Google Shape;346;p13"/>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7" name="Google Shape;347;p13"/>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8" name="Google Shape;348;p13"/>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9" name="Google Shape;349;p13"/>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50" name="Google Shape;350;p13"/>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351" name="Google Shape;351;p13"/>
          <p:cNvSpPr txBox="1"/>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2800"/>
              <a:buNone/>
              <a:defRPr sz="3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2" name="Google Shape;352;p13"/>
          <p:cNvSpPr txBox="1"/>
          <p:nvPr>
            <p:ph type="title" idx="2"/>
          </p:nvPr>
        </p:nvSpPr>
        <p:spPr>
          <a:xfrm>
            <a:off x="2019200" y="1661975"/>
            <a:ext cx="1910700" cy="6453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3" name="Google Shape;353;p13"/>
          <p:cNvSpPr txBox="1"/>
          <p:nvPr>
            <p:ph type="subTitle" idx="1"/>
          </p:nvPr>
        </p:nvSpPr>
        <p:spPr>
          <a:xfrm>
            <a:off x="2019185" y="2326308"/>
            <a:ext cx="2322000" cy="43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4" name="Google Shape;354;p13"/>
          <p:cNvSpPr txBox="1"/>
          <p:nvPr>
            <p:ph type="title" idx="3" hasCustomPrompt="1"/>
          </p:nvPr>
        </p:nvSpPr>
        <p:spPr>
          <a:xfrm>
            <a:off x="1115440" y="1993125"/>
            <a:ext cx="815100" cy="43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500">
                <a:solidFill>
                  <a:schemeClr val="dk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355" name="Google Shape;355;p13"/>
          <p:cNvSpPr txBox="1"/>
          <p:nvPr>
            <p:ph type="title" idx="4"/>
          </p:nvPr>
        </p:nvSpPr>
        <p:spPr>
          <a:xfrm>
            <a:off x="2019200" y="3395475"/>
            <a:ext cx="1910700" cy="6453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6" name="Google Shape;356;p13"/>
          <p:cNvSpPr txBox="1"/>
          <p:nvPr>
            <p:ph type="subTitle" idx="5"/>
          </p:nvPr>
        </p:nvSpPr>
        <p:spPr>
          <a:xfrm>
            <a:off x="2019185" y="4059858"/>
            <a:ext cx="2322000" cy="43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7" name="Google Shape;357;p13"/>
          <p:cNvSpPr txBox="1"/>
          <p:nvPr>
            <p:ph type="title" idx="6" hasCustomPrompt="1"/>
          </p:nvPr>
        </p:nvSpPr>
        <p:spPr>
          <a:xfrm>
            <a:off x="1115440" y="3726675"/>
            <a:ext cx="815100" cy="43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500">
                <a:solidFill>
                  <a:schemeClr val="dk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358" name="Google Shape;358;p13"/>
          <p:cNvSpPr txBox="1"/>
          <p:nvPr>
            <p:ph type="title" idx="7"/>
          </p:nvPr>
        </p:nvSpPr>
        <p:spPr>
          <a:xfrm>
            <a:off x="5724425" y="1661975"/>
            <a:ext cx="1910700" cy="6453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9" name="Google Shape;359;p13"/>
          <p:cNvSpPr txBox="1"/>
          <p:nvPr>
            <p:ph type="subTitle" idx="8"/>
          </p:nvPr>
        </p:nvSpPr>
        <p:spPr>
          <a:xfrm>
            <a:off x="5724410" y="2326308"/>
            <a:ext cx="2322000" cy="43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0" name="Google Shape;360;p13"/>
          <p:cNvSpPr txBox="1"/>
          <p:nvPr>
            <p:ph type="title" idx="9" hasCustomPrompt="1"/>
          </p:nvPr>
        </p:nvSpPr>
        <p:spPr>
          <a:xfrm>
            <a:off x="4820665" y="1993125"/>
            <a:ext cx="815100" cy="43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500">
                <a:solidFill>
                  <a:schemeClr val="dk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361" name="Google Shape;361;p13"/>
          <p:cNvSpPr txBox="1"/>
          <p:nvPr>
            <p:ph type="title" idx="13"/>
          </p:nvPr>
        </p:nvSpPr>
        <p:spPr>
          <a:xfrm>
            <a:off x="5724425" y="3395475"/>
            <a:ext cx="1910700" cy="6453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2" name="Google Shape;362;p13"/>
          <p:cNvSpPr txBox="1"/>
          <p:nvPr>
            <p:ph type="subTitle" idx="14"/>
          </p:nvPr>
        </p:nvSpPr>
        <p:spPr>
          <a:xfrm>
            <a:off x="5724410" y="4059858"/>
            <a:ext cx="2322000" cy="43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3" name="Google Shape;363;p13"/>
          <p:cNvSpPr txBox="1"/>
          <p:nvPr>
            <p:ph type="title" idx="15" hasCustomPrompt="1"/>
          </p:nvPr>
        </p:nvSpPr>
        <p:spPr>
          <a:xfrm>
            <a:off x="4820665" y="3726675"/>
            <a:ext cx="815100" cy="43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500">
                <a:solidFill>
                  <a:schemeClr val="dk2"/>
                </a:solidFill>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364" name="Shape 364"/>
        <p:cNvGrpSpPr/>
        <p:nvPr/>
      </p:nvGrpSpPr>
      <p:grpSpPr>
        <a:xfrm>
          <a:off x="0" y="0"/>
          <a:ext cx="0" cy="0"/>
          <a:chOff x="0" y="0"/>
          <a:chExt cx="0" cy="0"/>
        </a:xfrm>
      </p:grpSpPr>
      <p:grpSp>
        <p:nvGrpSpPr>
          <p:cNvPr id="365" name="Google Shape;365;p14"/>
          <p:cNvGrpSpPr/>
          <p:nvPr/>
        </p:nvGrpSpPr>
        <p:grpSpPr>
          <a:xfrm>
            <a:off x="-53" y="-6843"/>
            <a:ext cx="9144088" cy="5150400"/>
            <a:chOff x="-53" y="-6843"/>
            <a:chExt cx="9144088" cy="5150400"/>
          </a:xfrm>
        </p:grpSpPr>
        <p:cxnSp>
          <p:nvCxnSpPr>
            <p:cNvPr id="366" name="Google Shape;366;p14"/>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67" name="Google Shape;367;p14"/>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68" name="Google Shape;368;p14"/>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69" name="Google Shape;369;p14"/>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0" name="Google Shape;370;p14"/>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1" name="Google Shape;371;p14"/>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2" name="Google Shape;372;p14"/>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3" name="Google Shape;373;p14"/>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4" name="Google Shape;374;p14"/>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5" name="Google Shape;375;p14"/>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6" name="Google Shape;376;p14"/>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7" name="Google Shape;377;p14"/>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8" name="Google Shape;378;p14"/>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79" name="Google Shape;379;p14"/>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80" name="Google Shape;380;p14"/>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81" name="Google Shape;381;p14"/>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82" name="Google Shape;382;p14"/>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83" name="Google Shape;383;p14"/>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14"/>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85" name="Google Shape;385;p14"/>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86" name="Google Shape;386;p14"/>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14"/>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88" name="Google Shape;388;p14"/>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89" name="Google Shape;389;p14"/>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90" name="Google Shape;390;p14"/>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91" name="Google Shape;391;p14"/>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92" name="Google Shape;392;p14"/>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93" name="Google Shape;393;p14"/>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394" name="Google Shape;394;p14"/>
          <p:cNvSpPr txBox="1"/>
          <p:nvPr>
            <p:ph type="title"/>
          </p:nvPr>
        </p:nvSpPr>
        <p:spPr>
          <a:xfrm>
            <a:off x="1119391" y="1639125"/>
            <a:ext cx="3743100" cy="826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9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5" name="Google Shape;395;p14"/>
          <p:cNvSpPr txBox="1"/>
          <p:nvPr>
            <p:ph type="subTitle" idx="1"/>
          </p:nvPr>
        </p:nvSpPr>
        <p:spPr>
          <a:xfrm>
            <a:off x="1409766" y="3199450"/>
            <a:ext cx="3702300" cy="8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2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396" name="Shape 396"/>
        <p:cNvGrpSpPr/>
        <p:nvPr/>
      </p:nvGrpSpPr>
      <p:grpSpPr>
        <a:xfrm>
          <a:off x="0" y="0"/>
          <a:ext cx="0" cy="0"/>
          <a:chOff x="0" y="0"/>
          <a:chExt cx="0" cy="0"/>
        </a:xfrm>
      </p:grpSpPr>
      <p:sp>
        <p:nvSpPr>
          <p:cNvPr id="397" name="Google Shape;397;p15"/>
          <p:cNvSpPr txBox="1"/>
          <p:nvPr>
            <p:ph type="title"/>
          </p:nvPr>
        </p:nvSpPr>
        <p:spPr>
          <a:xfrm>
            <a:off x="1136102" y="2597244"/>
            <a:ext cx="3324300" cy="11652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3600"/>
              <a:buNone/>
              <a:defRPr sz="47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98" name="Google Shape;398;p15"/>
          <p:cNvSpPr txBox="1"/>
          <p:nvPr>
            <p:ph type="subTitle" idx="1"/>
          </p:nvPr>
        </p:nvSpPr>
        <p:spPr>
          <a:xfrm>
            <a:off x="1753106" y="4221413"/>
            <a:ext cx="4046100" cy="41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9" name="Google Shape;399;p15"/>
          <p:cNvSpPr txBox="1"/>
          <p:nvPr>
            <p:ph type="title" idx="2" hasCustomPrompt="1"/>
          </p:nvPr>
        </p:nvSpPr>
        <p:spPr>
          <a:xfrm>
            <a:off x="1868852" y="880125"/>
            <a:ext cx="1858800" cy="10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9600">
                <a:solidFill>
                  <a:schemeClr val="dk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grpSp>
        <p:nvGrpSpPr>
          <p:cNvPr id="400" name="Google Shape;400;p15"/>
          <p:cNvGrpSpPr/>
          <p:nvPr/>
        </p:nvGrpSpPr>
        <p:grpSpPr>
          <a:xfrm>
            <a:off x="-53" y="-6843"/>
            <a:ext cx="9144088" cy="5150400"/>
            <a:chOff x="-53" y="-6843"/>
            <a:chExt cx="9144088" cy="5150400"/>
          </a:xfrm>
        </p:grpSpPr>
        <p:cxnSp>
          <p:nvCxnSpPr>
            <p:cNvPr id="401" name="Google Shape;401;p15"/>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02" name="Google Shape;402;p15"/>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03" name="Google Shape;403;p15"/>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04" name="Google Shape;404;p15"/>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05" name="Google Shape;405;p15"/>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06" name="Google Shape;406;p15"/>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15"/>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15"/>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09" name="Google Shape;409;p15"/>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10" name="Google Shape;410;p15"/>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11" name="Google Shape;411;p15"/>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12" name="Google Shape;412;p15"/>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13" name="Google Shape;413;p15"/>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14" name="Google Shape;414;p15"/>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15" name="Google Shape;415;p15"/>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16" name="Google Shape;416;p15"/>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17" name="Google Shape;417;p15"/>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18" name="Google Shape;418;p15"/>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19" name="Google Shape;419;p15"/>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20" name="Google Shape;420;p15"/>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21" name="Google Shape;421;p15"/>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22" name="Google Shape;422;p15"/>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23" name="Google Shape;423;p15"/>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24" name="Google Shape;424;p15"/>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25" name="Google Shape;425;p15"/>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26" name="Google Shape;426;p15"/>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27" name="Google Shape;427;p15"/>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28" name="Google Shape;428;p15"/>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4_1">
    <p:spTree>
      <p:nvGrpSpPr>
        <p:cNvPr id="429" name="Shape 429"/>
        <p:cNvGrpSpPr/>
        <p:nvPr/>
      </p:nvGrpSpPr>
      <p:grpSpPr>
        <a:xfrm>
          <a:off x="0" y="0"/>
          <a:ext cx="0" cy="0"/>
          <a:chOff x="0" y="0"/>
          <a:chExt cx="0" cy="0"/>
        </a:xfrm>
      </p:grpSpPr>
      <p:sp>
        <p:nvSpPr>
          <p:cNvPr id="430" name="Google Shape;430;p16"/>
          <p:cNvSpPr txBox="1"/>
          <p:nvPr>
            <p:ph type="title"/>
          </p:nvPr>
        </p:nvSpPr>
        <p:spPr>
          <a:xfrm>
            <a:off x="4427784" y="2558375"/>
            <a:ext cx="3609900" cy="1209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3600"/>
              <a:buNone/>
              <a:defRPr sz="47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p:txBody>
      </p:sp>
      <p:sp>
        <p:nvSpPr>
          <p:cNvPr id="431" name="Google Shape;431;p16"/>
          <p:cNvSpPr txBox="1"/>
          <p:nvPr>
            <p:ph type="subTitle" idx="1"/>
          </p:nvPr>
        </p:nvSpPr>
        <p:spPr>
          <a:xfrm>
            <a:off x="3584933" y="4092975"/>
            <a:ext cx="3971400" cy="414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solidFill>
                  <a:schemeClr val="dk2"/>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
        <p:nvSpPr>
          <p:cNvPr id="432" name="Google Shape;432;p16"/>
          <p:cNvSpPr txBox="1"/>
          <p:nvPr>
            <p:ph type="title" idx="2" hasCustomPrompt="1"/>
          </p:nvPr>
        </p:nvSpPr>
        <p:spPr>
          <a:xfrm>
            <a:off x="5303334" y="1001620"/>
            <a:ext cx="1858800" cy="10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96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grpSp>
        <p:nvGrpSpPr>
          <p:cNvPr id="433" name="Google Shape;433;p16"/>
          <p:cNvGrpSpPr/>
          <p:nvPr/>
        </p:nvGrpSpPr>
        <p:grpSpPr>
          <a:xfrm>
            <a:off x="-53" y="-6843"/>
            <a:ext cx="9144088" cy="5150400"/>
            <a:chOff x="-53" y="-6843"/>
            <a:chExt cx="9144088" cy="5150400"/>
          </a:xfrm>
        </p:grpSpPr>
        <p:cxnSp>
          <p:nvCxnSpPr>
            <p:cNvPr id="434" name="Google Shape;434;p16"/>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35" name="Google Shape;435;p16"/>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36" name="Google Shape;436;p16"/>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37" name="Google Shape;437;p16"/>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38" name="Google Shape;438;p16"/>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39" name="Google Shape;439;p16"/>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40" name="Google Shape;440;p16"/>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41" name="Google Shape;441;p16"/>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42" name="Google Shape;442;p16"/>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43" name="Google Shape;443;p16"/>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44" name="Google Shape;444;p16"/>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45" name="Google Shape;445;p16"/>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46" name="Google Shape;446;p16"/>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47" name="Google Shape;447;p16"/>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48" name="Google Shape;448;p16"/>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49" name="Google Shape;449;p16"/>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50" name="Google Shape;450;p16"/>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51" name="Google Shape;451;p16"/>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52" name="Google Shape;452;p16"/>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53" name="Google Shape;453;p16"/>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54" name="Google Shape;454;p16"/>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55" name="Google Shape;455;p16"/>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56" name="Google Shape;456;p16"/>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57" name="Google Shape;457;p16"/>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58" name="Google Shape;458;p16"/>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59" name="Google Shape;459;p16"/>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60" name="Google Shape;460;p16"/>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61" name="Google Shape;461;p16"/>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CUSTOM_4_1_1">
    <p:spTree>
      <p:nvGrpSpPr>
        <p:cNvPr id="462" name="Shape 462"/>
        <p:cNvGrpSpPr/>
        <p:nvPr/>
      </p:nvGrpSpPr>
      <p:grpSpPr>
        <a:xfrm>
          <a:off x="0" y="0"/>
          <a:ext cx="0" cy="0"/>
          <a:chOff x="0" y="0"/>
          <a:chExt cx="0" cy="0"/>
        </a:xfrm>
      </p:grpSpPr>
      <p:sp>
        <p:nvSpPr>
          <p:cNvPr id="463" name="Google Shape;463;p17"/>
          <p:cNvSpPr txBox="1"/>
          <p:nvPr>
            <p:ph type="title"/>
          </p:nvPr>
        </p:nvSpPr>
        <p:spPr>
          <a:xfrm>
            <a:off x="1226712" y="3008714"/>
            <a:ext cx="2716800" cy="1209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3600"/>
              <a:buNone/>
              <a:defRPr sz="47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p:txBody>
      </p:sp>
      <p:sp>
        <p:nvSpPr>
          <p:cNvPr id="464" name="Google Shape;464;p17"/>
          <p:cNvSpPr txBox="1"/>
          <p:nvPr>
            <p:ph type="subTitle" idx="1"/>
          </p:nvPr>
        </p:nvSpPr>
        <p:spPr>
          <a:xfrm>
            <a:off x="4082486" y="3525589"/>
            <a:ext cx="4028400" cy="41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chemeClr val="dk2"/>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
        <p:nvSpPr>
          <p:cNvPr id="465" name="Google Shape;465;p17"/>
          <p:cNvSpPr txBox="1"/>
          <p:nvPr>
            <p:ph type="title" idx="2" hasCustomPrompt="1"/>
          </p:nvPr>
        </p:nvSpPr>
        <p:spPr>
          <a:xfrm>
            <a:off x="2271639" y="1400797"/>
            <a:ext cx="1858800" cy="10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96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grpSp>
        <p:nvGrpSpPr>
          <p:cNvPr id="466" name="Google Shape;466;p17"/>
          <p:cNvGrpSpPr/>
          <p:nvPr/>
        </p:nvGrpSpPr>
        <p:grpSpPr>
          <a:xfrm>
            <a:off x="-53" y="-6843"/>
            <a:ext cx="9144088" cy="5150400"/>
            <a:chOff x="-53" y="-6843"/>
            <a:chExt cx="9144088" cy="5150400"/>
          </a:xfrm>
        </p:grpSpPr>
        <p:cxnSp>
          <p:nvCxnSpPr>
            <p:cNvPr id="467" name="Google Shape;467;p17"/>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68" name="Google Shape;468;p17"/>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69" name="Google Shape;469;p17"/>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70" name="Google Shape;470;p17"/>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71" name="Google Shape;471;p17"/>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72" name="Google Shape;472;p17"/>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73" name="Google Shape;473;p17"/>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74" name="Google Shape;474;p17"/>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17"/>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76" name="Google Shape;476;p17"/>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77" name="Google Shape;477;p17"/>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78" name="Google Shape;478;p17"/>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79" name="Google Shape;479;p17"/>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80" name="Google Shape;480;p17"/>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81" name="Google Shape;481;p17"/>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82" name="Google Shape;482;p17"/>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83" name="Google Shape;483;p17"/>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84" name="Google Shape;484;p17"/>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85" name="Google Shape;485;p17"/>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86" name="Google Shape;486;p17"/>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87" name="Google Shape;487;p17"/>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88" name="Google Shape;488;p17"/>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89" name="Google Shape;489;p17"/>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90" name="Google Shape;490;p17"/>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91" name="Google Shape;491;p17"/>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92" name="Google Shape;492;p17"/>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93" name="Google Shape;493;p17"/>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494" name="Google Shape;494;p17"/>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1_2">
    <p:spTree>
      <p:nvGrpSpPr>
        <p:cNvPr id="495" name="Shape 495"/>
        <p:cNvGrpSpPr/>
        <p:nvPr/>
      </p:nvGrpSpPr>
      <p:grpSpPr>
        <a:xfrm>
          <a:off x="0" y="0"/>
          <a:ext cx="0" cy="0"/>
          <a:chOff x="0" y="0"/>
          <a:chExt cx="0" cy="0"/>
        </a:xfrm>
      </p:grpSpPr>
      <p:grpSp>
        <p:nvGrpSpPr>
          <p:cNvPr id="496" name="Google Shape;496;p18"/>
          <p:cNvGrpSpPr/>
          <p:nvPr/>
        </p:nvGrpSpPr>
        <p:grpSpPr>
          <a:xfrm>
            <a:off x="-53" y="-6843"/>
            <a:ext cx="9144088" cy="5150400"/>
            <a:chOff x="-53" y="-6843"/>
            <a:chExt cx="9144088" cy="5150400"/>
          </a:xfrm>
        </p:grpSpPr>
        <p:cxnSp>
          <p:nvCxnSpPr>
            <p:cNvPr id="497" name="Google Shape;497;p18"/>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98" name="Google Shape;498;p18"/>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99" name="Google Shape;499;p18"/>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00" name="Google Shape;500;p18"/>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01" name="Google Shape;501;p18"/>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02" name="Google Shape;502;p18"/>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03" name="Google Shape;503;p18"/>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04" name="Google Shape;504;p18"/>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18"/>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06" name="Google Shape;506;p18"/>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07" name="Google Shape;507;p18"/>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08" name="Google Shape;508;p18"/>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09" name="Google Shape;509;p18"/>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10" name="Google Shape;510;p18"/>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11" name="Google Shape;511;p18"/>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12" name="Google Shape;512;p18"/>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13" name="Google Shape;513;p18"/>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14" name="Google Shape;514;p18"/>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15" name="Google Shape;515;p18"/>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16" name="Google Shape;516;p18"/>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17" name="Google Shape;517;p18"/>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18" name="Google Shape;518;p18"/>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19" name="Google Shape;519;p18"/>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20" name="Google Shape;520;p18"/>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21" name="Google Shape;521;p18"/>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22" name="Google Shape;522;p18"/>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23" name="Google Shape;523;p18"/>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24" name="Google Shape;524;p18"/>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525" name="Google Shape;525;p18"/>
          <p:cNvSpPr txBox="1"/>
          <p:nvPr>
            <p:ph type="title"/>
          </p:nvPr>
        </p:nvSpPr>
        <p:spPr>
          <a:xfrm>
            <a:off x="4491304" y="965525"/>
            <a:ext cx="3549600" cy="1983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26" name="Google Shape;526;p18"/>
          <p:cNvSpPr txBox="1"/>
          <p:nvPr>
            <p:ph type="subTitle" idx="1"/>
          </p:nvPr>
        </p:nvSpPr>
        <p:spPr>
          <a:xfrm>
            <a:off x="4120960" y="3324128"/>
            <a:ext cx="3080700" cy="1062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3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_2_1">
    <p:spTree>
      <p:nvGrpSpPr>
        <p:cNvPr id="527" name="Shape 527"/>
        <p:cNvGrpSpPr/>
        <p:nvPr/>
      </p:nvGrpSpPr>
      <p:grpSpPr>
        <a:xfrm>
          <a:off x="0" y="0"/>
          <a:ext cx="0" cy="0"/>
          <a:chOff x="0" y="0"/>
          <a:chExt cx="0" cy="0"/>
        </a:xfrm>
      </p:grpSpPr>
      <p:grpSp>
        <p:nvGrpSpPr>
          <p:cNvPr id="528" name="Google Shape;528;p19"/>
          <p:cNvGrpSpPr/>
          <p:nvPr/>
        </p:nvGrpSpPr>
        <p:grpSpPr>
          <a:xfrm>
            <a:off x="-53" y="-6843"/>
            <a:ext cx="9144088" cy="5150400"/>
            <a:chOff x="-53" y="-6843"/>
            <a:chExt cx="9144088" cy="5150400"/>
          </a:xfrm>
        </p:grpSpPr>
        <p:cxnSp>
          <p:nvCxnSpPr>
            <p:cNvPr id="529" name="Google Shape;529;p19"/>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0" name="Google Shape;530;p19"/>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1" name="Google Shape;531;p19"/>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2" name="Google Shape;532;p19"/>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3" name="Google Shape;533;p19"/>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4" name="Google Shape;534;p19"/>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5" name="Google Shape;535;p19"/>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6" name="Google Shape;536;p19"/>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7" name="Google Shape;537;p19"/>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8" name="Google Shape;538;p19"/>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9" name="Google Shape;539;p19"/>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0" name="Google Shape;540;p19"/>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1" name="Google Shape;541;p19"/>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2" name="Google Shape;542;p19"/>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3" name="Google Shape;543;p19"/>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4" name="Google Shape;544;p19"/>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5" name="Google Shape;545;p19"/>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6" name="Google Shape;546;p19"/>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7" name="Google Shape;547;p19"/>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48" name="Google Shape;548;p19"/>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49" name="Google Shape;549;p19"/>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19"/>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19"/>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19"/>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19"/>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19"/>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19"/>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19"/>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557" name="Google Shape;557;p19"/>
          <p:cNvSpPr txBox="1"/>
          <p:nvPr>
            <p:ph type="title"/>
          </p:nvPr>
        </p:nvSpPr>
        <p:spPr>
          <a:xfrm>
            <a:off x="1381450" y="1370025"/>
            <a:ext cx="6381300" cy="171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58" name="Google Shape;558;p19"/>
          <p:cNvSpPr txBox="1"/>
          <p:nvPr>
            <p:ph type="subTitle" idx="1"/>
          </p:nvPr>
        </p:nvSpPr>
        <p:spPr>
          <a:xfrm>
            <a:off x="3136031" y="3521180"/>
            <a:ext cx="2871900" cy="7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1_2_1_1">
    <p:spTree>
      <p:nvGrpSpPr>
        <p:cNvPr id="559" name="Shape 559"/>
        <p:cNvGrpSpPr/>
        <p:nvPr/>
      </p:nvGrpSpPr>
      <p:grpSpPr>
        <a:xfrm>
          <a:off x="0" y="0"/>
          <a:ext cx="0" cy="0"/>
          <a:chOff x="0" y="0"/>
          <a:chExt cx="0" cy="0"/>
        </a:xfrm>
      </p:grpSpPr>
      <p:grpSp>
        <p:nvGrpSpPr>
          <p:cNvPr id="560" name="Google Shape;560;p20"/>
          <p:cNvGrpSpPr/>
          <p:nvPr/>
        </p:nvGrpSpPr>
        <p:grpSpPr>
          <a:xfrm>
            <a:off x="-53" y="-6843"/>
            <a:ext cx="9144088" cy="5150400"/>
            <a:chOff x="-53" y="-6843"/>
            <a:chExt cx="9144088" cy="5150400"/>
          </a:xfrm>
        </p:grpSpPr>
        <p:cxnSp>
          <p:nvCxnSpPr>
            <p:cNvPr id="561" name="Google Shape;561;p20"/>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20"/>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20"/>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20"/>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20"/>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20"/>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20"/>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20"/>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20"/>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20"/>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20"/>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20"/>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20"/>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20"/>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20"/>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20"/>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20"/>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20"/>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20"/>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20"/>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20"/>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20"/>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20"/>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20"/>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20"/>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20"/>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20"/>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20"/>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589" name="Google Shape;589;p20"/>
          <p:cNvSpPr txBox="1"/>
          <p:nvPr>
            <p:ph type="title"/>
          </p:nvPr>
        </p:nvSpPr>
        <p:spPr>
          <a:xfrm>
            <a:off x="911557" y="953150"/>
            <a:ext cx="4556400" cy="156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90" name="Google Shape;590;p20"/>
          <p:cNvSpPr txBox="1"/>
          <p:nvPr>
            <p:ph type="subTitle" idx="1"/>
          </p:nvPr>
        </p:nvSpPr>
        <p:spPr>
          <a:xfrm>
            <a:off x="1092527" y="2936219"/>
            <a:ext cx="4698600" cy="146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3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0" name="Shape 40"/>
        <p:cNvGrpSpPr/>
        <p:nvPr/>
      </p:nvGrpSpPr>
      <p:grpSpPr>
        <a:xfrm>
          <a:off x="0" y="0"/>
          <a:ext cx="0" cy="0"/>
          <a:chOff x="0" y="0"/>
          <a:chExt cx="0" cy="0"/>
        </a:xfrm>
      </p:grpSpPr>
      <p:sp>
        <p:nvSpPr>
          <p:cNvPr id="41" name="Google Shape;41;p3"/>
          <p:cNvSpPr txBox="1"/>
          <p:nvPr>
            <p:ph type="title"/>
          </p:nvPr>
        </p:nvSpPr>
        <p:spPr>
          <a:xfrm>
            <a:off x="1648350" y="2902200"/>
            <a:ext cx="5847300" cy="8331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3600"/>
              <a:buNone/>
              <a:defRPr sz="47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2" name="Google Shape;42;p3"/>
          <p:cNvSpPr txBox="1"/>
          <p:nvPr>
            <p:ph type="subTitle" idx="1"/>
          </p:nvPr>
        </p:nvSpPr>
        <p:spPr>
          <a:xfrm>
            <a:off x="2501525" y="4080204"/>
            <a:ext cx="4140900" cy="414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
          <p:cNvSpPr txBox="1"/>
          <p:nvPr>
            <p:ph type="title" idx="2" hasCustomPrompt="1"/>
          </p:nvPr>
        </p:nvSpPr>
        <p:spPr>
          <a:xfrm>
            <a:off x="3642600" y="1377034"/>
            <a:ext cx="1858800" cy="10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9600">
                <a:solidFill>
                  <a:schemeClr val="dk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grpSp>
        <p:nvGrpSpPr>
          <p:cNvPr id="44" name="Google Shape;44;p3"/>
          <p:cNvGrpSpPr/>
          <p:nvPr/>
        </p:nvGrpSpPr>
        <p:grpSpPr>
          <a:xfrm>
            <a:off x="-53" y="-6843"/>
            <a:ext cx="9144088" cy="5150400"/>
            <a:chOff x="-53" y="-6843"/>
            <a:chExt cx="9144088" cy="5150400"/>
          </a:xfrm>
        </p:grpSpPr>
        <p:cxnSp>
          <p:nvCxnSpPr>
            <p:cNvPr id="45" name="Google Shape;45;p3"/>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6" name="Google Shape;46;p3"/>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7" name="Google Shape;47;p3"/>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8" name="Google Shape;48;p3"/>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49" name="Google Shape;49;p3"/>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0" name="Google Shape;50;p3"/>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1" name="Google Shape;51;p3"/>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2" name="Google Shape;52;p3"/>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 name="Google Shape;53;p3"/>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 name="Google Shape;54;p3"/>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5" name="Google Shape;55;p3"/>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6" name="Google Shape;56;p3"/>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7" name="Google Shape;57;p3"/>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8" name="Google Shape;58;p3"/>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9" name="Google Shape;59;p3"/>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0" name="Google Shape;60;p3"/>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1" name="Google Shape;61;p3"/>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2" name="Google Shape;62;p3"/>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3" name="Google Shape;63;p3"/>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4" name="Google Shape;64;p3"/>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5" name="Google Shape;65;p3"/>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6" name="Google Shape;66;p3"/>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7" name="Google Shape;67;p3"/>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8" name="Google Shape;68;p3"/>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9" name="Google Shape;69;p3"/>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3"/>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1" name="Google Shape;71;p3"/>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2" name="Google Shape;72;p3"/>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CUSTOM_1_2_1_1_1">
    <p:spTree>
      <p:nvGrpSpPr>
        <p:cNvPr id="591" name="Shape 591"/>
        <p:cNvGrpSpPr/>
        <p:nvPr/>
      </p:nvGrpSpPr>
      <p:grpSpPr>
        <a:xfrm>
          <a:off x="0" y="0"/>
          <a:ext cx="0" cy="0"/>
          <a:chOff x="0" y="0"/>
          <a:chExt cx="0" cy="0"/>
        </a:xfrm>
      </p:grpSpPr>
      <p:grpSp>
        <p:nvGrpSpPr>
          <p:cNvPr id="592" name="Google Shape;592;p21"/>
          <p:cNvGrpSpPr/>
          <p:nvPr/>
        </p:nvGrpSpPr>
        <p:grpSpPr>
          <a:xfrm>
            <a:off x="-53" y="-6843"/>
            <a:ext cx="9144088" cy="5150400"/>
            <a:chOff x="-53" y="-6843"/>
            <a:chExt cx="9144088" cy="5150400"/>
          </a:xfrm>
        </p:grpSpPr>
        <p:cxnSp>
          <p:nvCxnSpPr>
            <p:cNvPr id="593" name="Google Shape;593;p21"/>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21"/>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95" name="Google Shape;595;p21"/>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96" name="Google Shape;596;p21"/>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97" name="Google Shape;597;p21"/>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21"/>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21"/>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21"/>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21"/>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21"/>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21"/>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21"/>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21"/>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21"/>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21"/>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21"/>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21"/>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21"/>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21"/>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21"/>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21"/>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21"/>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21"/>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21"/>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21"/>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21"/>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19" name="Google Shape;619;p21"/>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20" name="Google Shape;620;p21"/>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621" name="Google Shape;621;p21"/>
          <p:cNvSpPr txBox="1"/>
          <p:nvPr>
            <p:ph type="title"/>
          </p:nvPr>
        </p:nvSpPr>
        <p:spPr>
          <a:xfrm>
            <a:off x="1161625" y="1568850"/>
            <a:ext cx="2304000" cy="835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22" name="Google Shape;622;p21"/>
          <p:cNvSpPr txBox="1"/>
          <p:nvPr>
            <p:ph type="subTitle" idx="1"/>
          </p:nvPr>
        </p:nvSpPr>
        <p:spPr>
          <a:xfrm>
            <a:off x="903175" y="3050125"/>
            <a:ext cx="3841500" cy="72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5">
  <p:cSld name="CUSTOM_1_2_1_1_1_1">
    <p:spTree>
      <p:nvGrpSpPr>
        <p:cNvPr id="623" name="Shape 623"/>
        <p:cNvGrpSpPr/>
        <p:nvPr/>
      </p:nvGrpSpPr>
      <p:grpSpPr>
        <a:xfrm>
          <a:off x="0" y="0"/>
          <a:ext cx="0" cy="0"/>
          <a:chOff x="0" y="0"/>
          <a:chExt cx="0" cy="0"/>
        </a:xfrm>
      </p:grpSpPr>
      <p:grpSp>
        <p:nvGrpSpPr>
          <p:cNvPr id="624" name="Google Shape;624;p22"/>
          <p:cNvGrpSpPr/>
          <p:nvPr/>
        </p:nvGrpSpPr>
        <p:grpSpPr>
          <a:xfrm>
            <a:off x="-53" y="-6843"/>
            <a:ext cx="9144088" cy="5150400"/>
            <a:chOff x="-53" y="-6843"/>
            <a:chExt cx="9144088" cy="5150400"/>
          </a:xfrm>
        </p:grpSpPr>
        <p:cxnSp>
          <p:nvCxnSpPr>
            <p:cNvPr id="625" name="Google Shape;625;p22"/>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26" name="Google Shape;626;p22"/>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27" name="Google Shape;627;p22"/>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28" name="Google Shape;628;p22"/>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29" name="Google Shape;629;p22"/>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30" name="Google Shape;630;p22"/>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31" name="Google Shape;631;p22"/>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32" name="Google Shape;632;p22"/>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33" name="Google Shape;633;p22"/>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34" name="Google Shape;634;p22"/>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35" name="Google Shape;635;p22"/>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36" name="Google Shape;636;p22"/>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37" name="Google Shape;637;p22"/>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38" name="Google Shape;638;p22"/>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39" name="Google Shape;639;p22"/>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40" name="Google Shape;640;p22"/>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41" name="Google Shape;641;p22"/>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42" name="Google Shape;642;p22"/>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43" name="Google Shape;643;p22"/>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44" name="Google Shape;644;p22"/>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45" name="Google Shape;645;p22"/>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46" name="Google Shape;646;p22"/>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47" name="Google Shape;647;p22"/>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48" name="Google Shape;648;p22"/>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49" name="Google Shape;649;p22"/>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50" name="Google Shape;650;p22"/>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51" name="Google Shape;651;p22"/>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52" name="Google Shape;652;p22"/>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653" name="Google Shape;653;p22"/>
          <p:cNvSpPr txBox="1"/>
          <p:nvPr>
            <p:ph type="title"/>
          </p:nvPr>
        </p:nvSpPr>
        <p:spPr>
          <a:xfrm flipH="1">
            <a:off x="5542609" y="1904025"/>
            <a:ext cx="2806500" cy="724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54" name="Google Shape;654;p22"/>
          <p:cNvSpPr txBox="1"/>
          <p:nvPr>
            <p:ph type="subTitle" idx="1"/>
          </p:nvPr>
        </p:nvSpPr>
        <p:spPr>
          <a:xfrm flipH="1">
            <a:off x="4341613" y="2973925"/>
            <a:ext cx="3854700" cy="724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6">
  <p:cSld name="CUSTOM_1_2_1_1_1_1_1">
    <p:spTree>
      <p:nvGrpSpPr>
        <p:cNvPr id="655" name="Shape 655"/>
        <p:cNvGrpSpPr/>
        <p:nvPr/>
      </p:nvGrpSpPr>
      <p:grpSpPr>
        <a:xfrm>
          <a:off x="0" y="0"/>
          <a:ext cx="0" cy="0"/>
          <a:chOff x="0" y="0"/>
          <a:chExt cx="0" cy="0"/>
        </a:xfrm>
      </p:grpSpPr>
      <p:grpSp>
        <p:nvGrpSpPr>
          <p:cNvPr id="656" name="Google Shape;656;p23"/>
          <p:cNvGrpSpPr/>
          <p:nvPr/>
        </p:nvGrpSpPr>
        <p:grpSpPr>
          <a:xfrm>
            <a:off x="-53" y="-6843"/>
            <a:ext cx="9144088" cy="5150400"/>
            <a:chOff x="-53" y="-6843"/>
            <a:chExt cx="9144088" cy="5150400"/>
          </a:xfrm>
        </p:grpSpPr>
        <p:cxnSp>
          <p:nvCxnSpPr>
            <p:cNvPr id="657" name="Google Shape;657;p23"/>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58" name="Google Shape;658;p23"/>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59" name="Google Shape;659;p23"/>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23"/>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61" name="Google Shape;661;p23"/>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62" name="Google Shape;662;p23"/>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63" name="Google Shape;663;p23"/>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64" name="Google Shape;664;p23"/>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65" name="Google Shape;665;p23"/>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66" name="Google Shape;666;p23"/>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67" name="Google Shape;667;p23"/>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68" name="Google Shape;668;p23"/>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69" name="Google Shape;669;p23"/>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70" name="Google Shape;670;p23"/>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71" name="Google Shape;671;p23"/>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72" name="Google Shape;672;p23"/>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73" name="Google Shape;673;p23"/>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74" name="Google Shape;674;p23"/>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75" name="Google Shape;675;p23"/>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76" name="Google Shape;676;p23"/>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77" name="Google Shape;677;p23"/>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78" name="Google Shape;678;p23"/>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79" name="Google Shape;679;p23"/>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80" name="Google Shape;680;p23"/>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81" name="Google Shape;681;p23"/>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82" name="Google Shape;682;p23"/>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83" name="Google Shape;683;p23"/>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23"/>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685" name="Google Shape;685;p23"/>
          <p:cNvSpPr txBox="1"/>
          <p:nvPr>
            <p:ph type="title"/>
          </p:nvPr>
        </p:nvSpPr>
        <p:spPr>
          <a:xfrm>
            <a:off x="1179400" y="1904025"/>
            <a:ext cx="2684700" cy="724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86" name="Google Shape;686;p23"/>
          <p:cNvSpPr txBox="1"/>
          <p:nvPr>
            <p:ph type="subTitle" idx="1"/>
          </p:nvPr>
        </p:nvSpPr>
        <p:spPr>
          <a:xfrm>
            <a:off x="1284163" y="2973925"/>
            <a:ext cx="3854700" cy="72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CUSTOM_1_1">
    <p:spTree>
      <p:nvGrpSpPr>
        <p:cNvPr id="687" name="Shape 687"/>
        <p:cNvGrpSpPr/>
        <p:nvPr/>
      </p:nvGrpSpPr>
      <p:grpSpPr>
        <a:xfrm>
          <a:off x="0" y="0"/>
          <a:ext cx="0" cy="0"/>
          <a:chOff x="0" y="0"/>
          <a:chExt cx="0" cy="0"/>
        </a:xfrm>
      </p:grpSpPr>
      <p:grpSp>
        <p:nvGrpSpPr>
          <p:cNvPr id="688" name="Google Shape;688;p24"/>
          <p:cNvGrpSpPr/>
          <p:nvPr/>
        </p:nvGrpSpPr>
        <p:grpSpPr>
          <a:xfrm>
            <a:off x="-53" y="-6843"/>
            <a:ext cx="9144088" cy="5150400"/>
            <a:chOff x="-53" y="-6843"/>
            <a:chExt cx="9144088" cy="5150400"/>
          </a:xfrm>
        </p:grpSpPr>
        <p:cxnSp>
          <p:nvCxnSpPr>
            <p:cNvPr id="689" name="Google Shape;689;p24"/>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90" name="Google Shape;690;p24"/>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91" name="Google Shape;691;p24"/>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92" name="Google Shape;692;p24"/>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93" name="Google Shape;693;p24"/>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94" name="Google Shape;694;p24"/>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95" name="Google Shape;695;p24"/>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96" name="Google Shape;696;p24"/>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97" name="Google Shape;697;p24"/>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98" name="Google Shape;698;p24"/>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699" name="Google Shape;699;p24"/>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00" name="Google Shape;700;p24"/>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01" name="Google Shape;701;p24"/>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02" name="Google Shape;702;p24"/>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03" name="Google Shape;703;p24"/>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04" name="Google Shape;704;p24"/>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05" name="Google Shape;705;p24"/>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06" name="Google Shape;706;p24"/>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07" name="Google Shape;707;p24"/>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08" name="Google Shape;708;p24"/>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09" name="Google Shape;709;p24"/>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10" name="Google Shape;710;p24"/>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11" name="Google Shape;711;p24"/>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12" name="Google Shape;712;p24"/>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13" name="Google Shape;713;p24"/>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14" name="Google Shape;714;p24"/>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15" name="Google Shape;715;p24"/>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16" name="Google Shape;716;p24"/>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717" name="Google Shape;717;p24"/>
          <p:cNvSpPr txBox="1"/>
          <p:nvPr>
            <p:ph type="title"/>
          </p:nvPr>
        </p:nvSpPr>
        <p:spPr>
          <a:xfrm>
            <a:off x="3265501" y="3717475"/>
            <a:ext cx="3014700" cy="37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solidFill>
                  <a:schemeClr val="dk2"/>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718" name="Google Shape;718;p24"/>
          <p:cNvSpPr txBox="1"/>
          <p:nvPr>
            <p:ph type="subTitle" idx="1"/>
          </p:nvPr>
        </p:nvSpPr>
        <p:spPr>
          <a:xfrm>
            <a:off x="713226" y="1440492"/>
            <a:ext cx="5631000" cy="186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7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719" name="Shape 719"/>
        <p:cNvGrpSpPr/>
        <p:nvPr/>
      </p:nvGrpSpPr>
      <p:grpSpPr>
        <a:xfrm>
          <a:off x="0" y="0"/>
          <a:ext cx="0" cy="0"/>
          <a:chOff x="0" y="0"/>
          <a:chExt cx="0" cy="0"/>
        </a:xfrm>
      </p:grpSpPr>
      <p:grpSp>
        <p:nvGrpSpPr>
          <p:cNvPr id="720" name="Google Shape;720;p25"/>
          <p:cNvGrpSpPr/>
          <p:nvPr/>
        </p:nvGrpSpPr>
        <p:grpSpPr>
          <a:xfrm>
            <a:off x="-53" y="-6843"/>
            <a:ext cx="9144088" cy="5150400"/>
            <a:chOff x="-53" y="-6843"/>
            <a:chExt cx="9144088" cy="5150400"/>
          </a:xfrm>
        </p:grpSpPr>
        <p:cxnSp>
          <p:nvCxnSpPr>
            <p:cNvPr id="721" name="Google Shape;721;p25"/>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22" name="Google Shape;722;p25"/>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23" name="Google Shape;723;p25"/>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24" name="Google Shape;724;p25"/>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25" name="Google Shape;725;p25"/>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26" name="Google Shape;726;p25"/>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27" name="Google Shape;727;p25"/>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28" name="Google Shape;728;p25"/>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29" name="Google Shape;729;p25"/>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30" name="Google Shape;730;p25"/>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31" name="Google Shape;731;p25"/>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32" name="Google Shape;732;p25"/>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33" name="Google Shape;733;p25"/>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34" name="Google Shape;734;p25"/>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35" name="Google Shape;735;p25"/>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36" name="Google Shape;736;p25"/>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37" name="Google Shape;737;p25"/>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38" name="Google Shape;738;p25"/>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39" name="Google Shape;739;p25"/>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40" name="Google Shape;740;p25"/>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41" name="Google Shape;741;p25"/>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42" name="Google Shape;742;p25"/>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43" name="Google Shape;743;p25"/>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44" name="Google Shape;744;p25"/>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45" name="Google Shape;745;p25"/>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46" name="Google Shape;746;p25"/>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47" name="Google Shape;747;p25"/>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48" name="Google Shape;748;p25"/>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749" name="Google Shape;749;p25"/>
          <p:cNvSpPr txBox="1"/>
          <p:nvPr>
            <p:ph type="title" hasCustomPrompt="1"/>
          </p:nvPr>
        </p:nvSpPr>
        <p:spPr>
          <a:xfrm>
            <a:off x="750758" y="2973521"/>
            <a:ext cx="2352600" cy="69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50" name="Google Shape;750;p25"/>
          <p:cNvSpPr txBox="1"/>
          <p:nvPr>
            <p:ph type="subTitle" idx="1"/>
          </p:nvPr>
        </p:nvSpPr>
        <p:spPr>
          <a:xfrm>
            <a:off x="895808" y="3688343"/>
            <a:ext cx="2062500" cy="55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751" name="Google Shape;751;p25"/>
          <p:cNvSpPr txBox="1"/>
          <p:nvPr>
            <p:ph type="title" idx="2" hasCustomPrompt="1"/>
          </p:nvPr>
        </p:nvSpPr>
        <p:spPr>
          <a:xfrm>
            <a:off x="3395705" y="2424421"/>
            <a:ext cx="2352600" cy="69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52" name="Google Shape;752;p25"/>
          <p:cNvSpPr txBox="1"/>
          <p:nvPr>
            <p:ph type="subTitle" idx="3"/>
          </p:nvPr>
        </p:nvSpPr>
        <p:spPr>
          <a:xfrm>
            <a:off x="3540755" y="3139243"/>
            <a:ext cx="2062500" cy="55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753" name="Google Shape;753;p25"/>
          <p:cNvSpPr txBox="1"/>
          <p:nvPr>
            <p:ph type="title" idx="4" hasCustomPrompt="1"/>
          </p:nvPr>
        </p:nvSpPr>
        <p:spPr>
          <a:xfrm>
            <a:off x="6040639" y="1875321"/>
            <a:ext cx="2352600" cy="69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54" name="Google Shape;754;p25"/>
          <p:cNvSpPr txBox="1"/>
          <p:nvPr>
            <p:ph type="subTitle" idx="5"/>
          </p:nvPr>
        </p:nvSpPr>
        <p:spPr>
          <a:xfrm>
            <a:off x="6185689" y="2590146"/>
            <a:ext cx="2062500" cy="55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755" name="Google Shape;755;p25"/>
          <p:cNvSpPr txBox="1"/>
          <p:nvPr>
            <p:ph type="title" idx="6"/>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CUSTOM_5">
    <p:spTree>
      <p:nvGrpSpPr>
        <p:cNvPr id="756" name="Shape 756"/>
        <p:cNvGrpSpPr/>
        <p:nvPr/>
      </p:nvGrpSpPr>
      <p:grpSpPr>
        <a:xfrm>
          <a:off x="0" y="0"/>
          <a:ext cx="0" cy="0"/>
          <a:chOff x="0" y="0"/>
          <a:chExt cx="0" cy="0"/>
        </a:xfrm>
      </p:grpSpPr>
      <p:sp>
        <p:nvSpPr>
          <p:cNvPr id="757" name="Google Shape;757;p26"/>
          <p:cNvSpPr txBox="1"/>
          <p:nvPr>
            <p:ph type="subTitle" idx="1"/>
          </p:nvPr>
        </p:nvSpPr>
        <p:spPr>
          <a:xfrm>
            <a:off x="4869769" y="2057075"/>
            <a:ext cx="3448800" cy="66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solidFill>
                  <a:schemeClr val="dk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758" name="Google Shape;758;p26"/>
          <p:cNvSpPr txBox="1"/>
          <p:nvPr>
            <p:ph type="title"/>
          </p:nvPr>
        </p:nvSpPr>
        <p:spPr>
          <a:xfrm>
            <a:off x="1544450" y="1934775"/>
            <a:ext cx="31911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759" name="Google Shape;759;p26"/>
          <p:cNvSpPr txBox="1"/>
          <p:nvPr>
            <p:ph type="subTitle" idx="2"/>
          </p:nvPr>
        </p:nvSpPr>
        <p:spPr>
          <a:xfrm>
            <a:off x="4869769" y="3711874"/>
            <a:ext cx="3448800" cy="66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solidFill>
                  <a:schemeClr val="dk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760" name="Google Shape;760;p26"/>
          <p:cNvSpPr txBox="1"/>
          <p:nvPr>
            <p:ph type="title" idx="3"/>
          </p:nvPr>
        </p:nvSpPr>
        <p:spPr>
          <a:xfrm>
            <a:off x="1544450" y="3602099"/>
            <a:ext cx="31911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761" name="Google Shape;761;p26"/>
          <p:cNvGrpSpPr/>
          <p:nvPr/>
        </p:nvGrpSpPr>
        <p:grpSpPr>
          <a:xfrm>
            <a:off x="-53" y="-6843"/>
            <a:ext cx="9144088" cy="5150400"/>
            <a:chOff x="-53" y="-6843"/>
            <a:chExt cx="9144088" cy="5150400"/>
          </a:xfrm>
        </p:grpSpPr>
        <p:cxnSp>
          <p:nvCxnSpPr>
            <p:cNvPr id="762" name="Google Shape;762;p26"/>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63" name="Google Shape;763;p26"/>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64" name="Google Shape;764;p26"/>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65" name="Google Shape;765;p26"/>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66" name="Google Shape;766;p26"/>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67" name="Google Shape;767;p26"/>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68" name="Google Shape;768;p26"/>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69" name="Google Shape;769;p26"/>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70" name="Google Shape;770;p26"/>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71" name="Google Shape;771;p26"/>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72" name="Google Shape;772;p26"/>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73" name="Google Shape;773;p26"/>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74" name="Google Shape;774;p26"/>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75" name="Google Shape;775;p26"/>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76" name="Google Shape;776;p26"/>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77" name="Google Shape;777;p26"/>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78" name="Google Shape;778;p26"/>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79" name="Google Shape;779;p26"/>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80" name="Google Shape;780;p26"/>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81" name="Google Shape;781;p26"/>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82" name="Google Shape;782;p26"/>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83" name="Google Shape;783;p26"/>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84" name="Google Shape;784;p26"/>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85" name="Google Shape;785;p26"/>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86" name="Google Shape;786;p26"/>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87" name="Google Shape;787;p26"/>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88" name="Google Shape;788;p26"/>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789" name="Google Shape;789;p26"/>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790" name="Google Shape;790;p26"/>
          <p:cNvSpPr txBox="1"/>
          <p:nvPr>
            <p:ph type="title" idx="4"/>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CUSTOM_3_1_1">
    <p:spTree>
      <p:nvGrpSpPr>
        <p:cNvPr id="791" name="Shape 791"/>
        <p:cNvGrpSpPr/>
        <p:nvPr/>
      </p:nvGrpSpPr>
      <p:grpSpPr>
        <a:xfrm>
          <a:off x="0" y="0"/>
          <a:ext cx="0" cy="0"/>
          <a:chOff x="0" y="0"/>
          <a:chExt cx="0" cy="0"/>
        </a:xfrm>
      </p:grpSpPr>
      <p:grpSp>
        <p:nvGrpSpPr>
          <p:cNvPr id="792" name="Google Shape;792;p27"/>
          <p:cNvGrpSpPr/>
          <p:nvPr/>
        </p:nvGrpSpPr>
        <p:grpSpPr>
          <a:xfrm>
            <a:off x="-53" y="-6843"/>
            <a:ext cx="9144088" cy="5150400"/>
            <a:chOff x="-53" y="-6843"/>
            <a:chExt cx="9144088" cy="5150400"/>
          </a:xfrm>
        </p:grpSpPr>
        <p:cxnSp>
          <p:nvCxnSpPr>
            <p:cNvPr id="793" name="Google Shape;793;p27"/>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94" name="Google Shape;794;p27"/>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95" name="Google Shape;795;p27"/>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96" name="Google Shape;796;p27"/>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97" name="Google Shape;797;p27"/>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98" name="Google Shape;798;p27"/>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99" name="Google Shape;799;p27"/>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00" name="Google Shape;800;p27"/>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01" name="Google Shape;801;p27"/>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02" name="Google Shape;802;p27"/>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03" name="Google Shape;803;p27"/>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04" name="Google Shape;804;p27"/>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05" name="Google Shape;805;p27"/>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06" name="Google Shape;806;p27"/>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07" name="Google Shape;807;p27"/>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08" name="Google Shape;808;p27"/>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09" name="Google Shape;809;p27"/>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10" name="Google Shape;810;p27"/>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11" name="Google Shape;811;p27"/>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12" name="Google Shape;812;p27"/>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13" name="Google Shape;813;p27"/>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14" name="Google Shape;814;p27"/>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15" name="Google Shape;815;p27"/>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16" name="Google Shape;816;p27"/>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17" name="Google Shape;817;p27"/>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18" name="Google Shape;818;p27"/>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19" name="Google Shape;819;p27"/>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20" name="Google Shape;820;p27"/>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821" name="Google Shape;821;p27"/>
          <p:cNvSpPr txBox="1"/>
          <p:nvPr>
            <p:ph type="subTitle" idx="1"/>
          </p:nvPr>
        </p:nvSpPr>
        <p:spPr>
          <a:xfrm>
            <a:off x="1011053" y="3589417"/>
            <a:ext cx="1441500" cy="52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22" name="Google Shape;822;p27"/>
          <p:cNvSpPr txBox="1"/>
          <p:nvPr>
            <p:ph type="title"/>
          </p:nvPr>
        </p:nvSpPr>
        <p:spPr>
          <a:xfrm>
            <a:off x="839001" y="3192026"/>
            <a:ext cx="17856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823" name="Google Shape;823;p27"/>
          <p:cNvSpPr txBox="1"/>
          <p:nvPr>
            <p:ph type="title" idx="2" hasCustomPrompt="1"/>
          </p:nvPr>
        </p:nvSpPr>
        <p:spPr>
          <a:xfrm>
            <a:off x="728635" y="1940285"/>
            <a:ext cx="1854600" cy="72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24" name="Google Shape;824;p27"/>
          <p:cNvSpPr txBox="1"/>
          <p:nvPr>
            <p:ph type="subTitle" idx="3"/>
          </p:nvPr>
        </p:nvSpPr>
        <p:spPr>
          <a:xfrm>
            <a:off x="2933505" y="3589417"/>
            <a:ext cx="1441500" cy="52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25" name="Google Shape;825;p27"/>
          <p:cNvSpPr txBox="1"/>
          <p:nvPr>
            <p:ph type="title" idx="4"/>
          </p:nvPr>
        </p:nvSpPr>
        <p:spPr>
          <a:xfrm>
            <a:off x="2761454" y="3192026"/>
            <a:ext cx="17856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826" name="Google Shape;826;p27"/>
          <p:cNvSpPr txBox="1"/>
          <p:nvPr>
            <p:ph type="title" idx="5" hasCustomPrompt="1"/>
          </p:nvPr>
        </p:nvSpPr>
        <p:spPr>
          <a:xfrm>
            <a:off x="2651078" y="1940285"/>
            <a:ext cx="1854600" cy="72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27" name="Google Shape;827;p27"/>
          <p:cNvSpPr txBox="1"/>
          <p:nvPr>
            <p:ph type="subTitle" idx="6"/>
          </p:nvPr>
        </p:nvSpPr>
        <p:spPr>
          <a:xfrm>
            <a:off x="4855942" y="3580067"/>
            <a:ext cx="1441500" cy="52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28" name="Google Shape;828;p27"/>
          <p:cNvSpPr txBox="1"/>
          <p:nvPr>
            <p:ph type="title" idx="7"/>
          </p:nvPr>
        </p:nvSpPr>
        <p:spPr>
          <a:xfrm>
            <a:off x="4683891" y="3182689"/>
            <a:ext cx="17856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829" name="Google Shape;829;p27"/>
          <p:cNvSpPr txBox="1"/>
          <p:nvPr>
            <p:ph type="title" idx="8" hasCustomPrompt="1"/>
          </p:nvPr>
        </p:nvSpPr>
        <p:spPr>
          <a:xfrm>
            <a:off x="4573521" y="1930948"/>
            <a:ext cx="1854600" cy="72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30" name="Google Shape;830;p27"/>
          <p:cNvSpPr txBox="1"/>
          <p:nvPr>
            <p:ph type="subTitle" idx="9"/>
          </p:nvPr>
        </p:nvSpPr>
        <p:spPr>
          <a:xfrm>
            <a:off x="6778385" y="3580067"/>
            <a:ext cx="1441500" cy="52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31" name="Google Shape;831;p27"/>
          <p:cNvSpPr txBox="1"/>
          <p:nvPr>
            <p:ph type="title" idx="13"/>
          </p:nvPr>
        </p:nvSpPr>
        <p:spPr>
          <a:xfrm>
            <a:off x="6606334" y="3182689"/>
            <a:ext cx="17856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832" name="Google Shape;832;p27"/>
          <p:cNvSpPr txBox="1"/>
          <p:nvPr>
            <p:ph type="title" idx="14" hasCustomPrompt="1"/>
          </p:nvPr>
        </p:nvSpPr>
        <p:spPr>
          <a:xfrm>
            <a:off x="6495964" y="1930948"/>
            <a:ext cx="1854600" cy="72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33" name="Google Shape;833;p27"/>
          <p:cNvSpPr txBox="1"/>
          <p:nvPr>
            <p:ph type="title" idx="15"/>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834" name="Shape 834"/>
        <p:cNvGrpSpPr/>
        <p:nvPr/>
      </p:nvGrpSpPr>
      <p:grpSpPr>
        <a:xfrm>
          <a:off x="0" y="0"/>
          <a:ext cx="0" cy="0"/>
          <a:chOff x="0" y="0"/>
          <a:chExt cx="0" cy="0"/>
        </a:xfrm>
      </p:grpSpPr>
      <p:grpSp>
        <p:nvGrpSpPr>
          <p:cNvPr id="835" name="Google Shape;835;p28"/>
          <p:cNvGrpSpPr/>
          <p:nvPr/>
        </p:nvGrpSpPr>
        <p:grpSpPr>
          <a:xfrm>
            <a:off x="-53" y="-6843"/>
            <a:ext cx="9144088" cy="5150400"/>
            <a:chOff x="-53" y="-6843"/>
            <a:chExt cx="9144088" cy="5150400"/>
          </a:xfrm>
        </p:grpSpPr>
        <p:cxnSp>
          <p:nvCxnSpPr>
            <p:cNvPr id="836" name="Google Shape;836;p28"/>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37" name="Google Shape;837;p28"/>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38" name="Google Shape;838;p28"/>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39" name="Google Shape;839;p28"/>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0" name="Google Shape;840;p28"/>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1" name="Google Shape;841;p28"/>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2" name="Google Shape;842;p28"/>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3" name="Google Shape;843;p28"/>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4" name="Google Shape;844;p28"/>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5" name="Google Shape;845;p28"/>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6" name="Google Shape;846;p28"/>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7" name="Google Shape;847;p28"/>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8" name="Google Shape;848;p28"/>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9" name="Google Shape;849;p28"/>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50" name="Google Shape;850;p28"/>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51" name="Google Shape;851;p28"/>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52" name="Google Shape;852;p28"/>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53" name="Google Shape;853;p28"/>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54" name="Google Shape;854;p28"/>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55" name="Google Shape;855;p28"/>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56" name="Google Shape;856;p28"/>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57" name="Google Shape;857;p28"/>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58" name="Google Shape;858;p28"/>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59" name="Google Shape;859;p28"/>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60" name="Google Shape;860;p28"/>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61" name="Google Shape;861;p28"/>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62" name="Google Shape;862;p28"/>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63" name="Google Shape;863;p28"/>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864" name="Google Shape;864;p28"/>
          <p:cNvSpPr txBox="1"/>
          <p:nvPr>
            <p:ph type="subTitle" idx="1"/>
          </p:nvPr>
        </p:nvSpPr>
        <p:spPr>
          <a:xfrm>
            <a:off x="859163" y="3151375"/>
            <a:ext cx="2257800" cy="77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65" name="Google Shape;865;p28"/>
          <p:cNvSpPr txBox="1"/>
          <p:nvPr>
            <p:ph type="title"/>
          </p:nvPr>
        </p:nvSpPr>
        <p:spPr>
          <a:xfrm>
            <a:off x="859163" y="2739377"/>
            <a:ext cx="22578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866" name="Google Shape;866;p28"/>
          <p:cNvSpPr txBox="1"/>
          <p:nvPr>
            <p:ph type="subTitle" idx="2"/>
          </p:nvPr>
        </p:nvSpPr>
        <p:spPr>
          <a:xfrm>
            <a:off x="3443100" y="3151375"/>
            <a:ext cx="2257800" cy="77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67" name="Google Shape;867;p28"/>
          <p:cNvSpPr txBox="1"/>
          <p:nvPr>
            <p:ph type="title" idx="3"/>
          </p:nvPr>
        </p:nvSpPr>
        <p:spPr>
          <a:xfrm>
            <a:off x="3443100" y="2739377"/>
            <a:ext cx="22578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868" name="Google Shape;868;p28"/>
          <p:cNvSpPr txBox="1"/>
          <p:nvPr>
            <p:ph type="subTitle" idx="4"/>
          </p:nvPr>
        </p:nvSpPr>
        <p:spPr>
          <a:xfrm>
            <a:off x="6027037" y="3151375"/>
            <a:ext cx="2257800" cy="77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69" name="Google Shape;869;p28"/>
          <p:cNvSpPr txBox="1"/>
          <p:nvPr>
            <p:ph type="title" idx="5"/>
          </p:nvPr>
        </p:nvSpPr>
        <p:spPr>
          <a:xfrm>
            <a:off x="6027037" y="2739377"/>
            <a:ext cx="22578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870" name="Google Shape;870;p28"/>
          <p:cNvSpPr txBox="1"/>
          <p:nvPr>
            <p:ph type="title" idx="6"/>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1">
  <p:cSld name="CUSTOM_3_3">
    <p:spTree>
      <p:nvGrpSpPr>
        <p:cNvPr id="871" name="Shape 871"/>
        <p:cNvGrpSpPr/>
        <p:nvPr/>
      </p:nvGrpSpPr>
      <p:grpSpPr>
        <a:xfrm>
          <a:off x="0" y="0"/>
          <a:ext cx="0" cy="0"/>
          <a:chOff x="0" y="0"/>
          <a:chExt cx="0" cy="0"/>
        </a:xfrm>
      </p:grpSpPr>
      <p:grpSp>
        <p:nvGrpSpPr>
          <p:cNvPr id="872" name="Google Shape;872;p29"/>
          <p:cNvGrpSpPr/>
          <p:nvPr/>
        </p:nvGrpSpPr>
        <p:grpSpPr>
          <a:xfrm>
            <a:off x="-53" y="-6843"/>
            <a:ext cx="9144088" cy="5150400"/>
            <a:chOff x="-53" y="-6843"/>
            <a:chExt cx="9144088" cy="5150400"/>
          </a:xfrm>
        </p:grpSpPr>
        <p:cxnSp>
          <p:nvCxnSpPr>
            <p:cNvPr id="873" name="Google Shape;873;p29"/>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74" name="Google Shape;874;p29"/>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75" name="Google Shape;875;p29"/>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76" name="Google Shape;876;p29"/>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77" name="Google Shape;877;p29"/>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78" name="Google Shape;878;p29"/>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79" name="Google Shape;879;p29"/>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29"/>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29"/>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29"/>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83" name="Google Shape;883;p29"/>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84" name="Google Shape;884;p29"/>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85" name="Google Shape;885;p29"/>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86" name="Google Shape;886;p29"/>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87" name="Google Shape;887;p29"/>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88" name="Google Shape;888;p29"/>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89" name="Google Shape;889;p29"/>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90" name="Google Shape;890;p29"/>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91" name="Google Shape;891;p29"/>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92" name="Google Shape;892;p29"/>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93" name="Google Shape;893;p29"/>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29"/>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95" name="Google Shape;895;p29"/>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96" name="Google Shape;896;p29"/>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97" name="Google Shape;897;p29"/>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98" name="Google Shape;898;p29"/>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899" name="Google Shape;899;p29"/>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00" name="Google Shape;900;p29"/>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901" name="Google Shape;901;p29"/>
          <p:cNvSpPr txBox="1"/>
          <p:nvPr>
            <p:ph type="subTitle" idx="1"/>
          </p:nvPr>
        </p:nvSpPr>
        <p:spPr>
          <a:xfrm>
            <a:off x="1110672" y="3953201"/>
            <a:ext cx="1891200" cy="56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902" name="Google Shape;902;p29"/>
          <p:cNvSpPr txBox="1"/>
          <p:nvPr>
            <p:ph type="title"/>
          </p:nvPr>
        </p:nvSpPr>
        <p:spPr>
          <a:xfrm>
            <a:off x="1293972" y="3139662"/>
            <a:ext cx="1524600" cy="7584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903" name="Google Shape;903;p29"/>
          <p:cNvSpPr txBox="1"/>
          <p:nvPr>
            <p:ph type="subTitle" idx="2"/>
          </p:nvPr>
        </p:nvSpPr>
        <p:spPr>
          <a:xfrm>
            <a:off x="3570533" y="3953201"/>
            <a:ext cx="1882500" cy="56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904" name="Google Shape;904;p29"/>
          <p:cNvSpPr txBox="1"/>
          <p:nvPr>
            <p:ph type="title" idx="3"/>
          </p:nvPr>
        </p:nvSpPr>
        <p:spPr>
          <a:xfrm>
            <a:off x="3749483" y="3139662"/>
            <a:ext cx="1524600" cy="7584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905" name="Google Shape;905;p29"/>
          <p:cNvSpPr txBox="1"/>
          <p:nvPr>
            <p:ph type="subTitle" idx="4"/>
          </p:nvPr>
        </p:nvSpPr>
        <p:spPr>
          <a:xfrm>
            <a:off x="6027298" y="3953201"/>
            <a:ext cx="1882500" cy="56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906" name="Google Shape;906;p29"/>
          <p:cNvSpPr txBox="1"/>
          <p:nvPr>
            <p:ph type="title" idx="5"/>
          </p:nvPr>
        </p:nvSpPr>
        <p:spPr>
          <a:xfrm>
            <a:off x="6206248" y="3139662"/>
            <a:ext cx="1524600" cy="7584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907" name="Google Shape;907;p29"/>
          <p:cNvSpPr txBox="1"/>
          <p:nvPr>
            <p:ph type="title" idx="6"/>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p:cSld name="CUSTOM_3_1">
    <p:spTree>
      <p:nvGrpSpPr>
        <p:cNvPr id="908" name="Shape 908"/>
        <p:cNvGrpSpPr/>
        <p:nvPr/>
      </p:nvGrpSpPr>
      <p:grpSpPr>
        <a:xfrm>
          <a:off x="0" y="0"/>
          <a:ext cx="0" cy="0"/>
          <a:chOff x="0" y="0"/>
          <a:chExt cx="0" cy="0"/>
        </a:xfrm>
      </p:grpSpPr>
      <p:grpSp>
        <p:nvGrpSpPr>
          <p:cNvPr id="909" name="Google Shape;909;p30"/>
          <p:cNvGrpSpPr/>
          <p:nvPr/>
        </p:nvGrpSpPr>
        <p:grpSpPr>
          <a:xfrm>
            <a:off x="-53" y="-6843"/>
            <a:ext cx="9144088" cy="5150400"/>
            <a:chOff x="-53" y="-6843"/>
            <a:chExt cx="9144088" cy="5150400"/>
          </a:xfrm>
        </p:grpSpPr>
        <p:cxnSp>
          <p:nvCxnSpPr>
            <p:cNvPr id="910" name="Google Shape;910;p30"/>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11" name="Google Shape;911;p30"/>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12" name="Google Shape;912;p30"/>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13" name="Google Shape;913;p30"/>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14" name="Google Shape;914;p30"/>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15" name="Google Shape;915;p30"/>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30"/>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30"/>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30"/>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19" name="Google Shape;919;p30"/>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20" name="Google Shape;920;p30"/>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21" name="Google Shape;921;p30"/>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22" name="Google Shape;922;p30"/>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30"/>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24" name="Google Shape;924;p30"/>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25" name="Google Shape;925;p30"/>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26" name="Google Shape;926;p30"/>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27" name="Google Shape;927;p30"/>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28" name="Google Shape;928;p30"/>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29" name="Google Shape;929;p30"/>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30" name="Google Shape;930;p30"/>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31" name="Google Shape;931;p30"/>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32" name="Google Shape;932;p30"/>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33" name="Google Shape;933;p30"/>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34" name="Google Shape;934;p30"/>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35" name="Google Shape;935;p30"/>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36" name="Google Shape;936;p30"/>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37" name="Google Shape;937;p30"/>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938" name="Google Shape;938;p30"/>
          <p:cNvSpPr txBox="1"/>
          <p:nvPr>
            <p:ph type="subTitle" idx="1"/>
          </p:nvPr>
        </p:nvSpPr>
        <p:spPr>
          <a:xfrm>
            <a:off x="1890383" y="2233804"/>
            <a:ext cx="2257800" cy="52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939" name="Google Shape;939;p30"/>
          <p:cNvSpPr txBox="1"/>
          <p:nvPr>
            <p:ph type="title"/>
          </p:nvPr>
        </p:nvSpPr>
        <p:spPr>
          <a:xfrm>
            <a:off x="1951733" y="1834972"/>
            <a:ext cx="21351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940" name="Google Shape;940;p30"/>
          <p:cNvSpPr txBox="1"/>
          <p:nvPr>
            <p:ph type="subTitle" idx="2"/>
          </p:nvPr>
        </p:nvSpPr>
        <p:spPr>
          <a:xfrm>
            <a:off x="5605713" y="2233804"/>
            <a:ext cx="2257800" cy="52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941" name="Google Shape;941;p30"/>
          <p:cNvSpPr txBox="1"/>
          <p:nvPr>
            <p:ph type="title" idx="3"/>
          </p:nvPr>
        </p:nvSpPr>
        <p:spPr>
          <a:xfrm>
            <a:off x="5667063" y="1834972"/>
            <a:ext cx="21351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942" name="Google Shape;942;p30"/>
          <p:cNvSpPr txBox="1"/>
          <p:nvPr>
            <p:ph type="subTitle" idx="4"/>
          </p:nvPr>
        </p:nvSpPr>
        <p:spPr>
          <a:xfrm>
            <a:off x="1890383" y="3980222"/>
            <a:ext cx="2257800" cy="52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943" name="Google Shape;943;p30"/>
          <p:cNvSpPr txBox="1"/>
          <p:nvPr>
            <p:ph type="title" idx="5"/>
          </p:nvPr>
        </p:nvSpPr>
        <p:spPr>
          <a:xfrm>
            <a:off x="1951733" y="3574247"/>
            <a:ext cx="21351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944" name="Google Shape;944;p30"/>
          <p:cNvSpPr txBox="1"/>
          <p:nvPr>
            <p:ph type="subTitle" idx="6"/>
          </p:nvPr>
        </p:nvSpPr>
        <p:spPr>
          <a:xfrm>
            <a:off x="5605713" y="3980222"/>
            <a:ext cx="2257800" cy="52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945" name="Google Shape;945;p30"/>
          <p:cNvSpPr txBox="1"/>
          <p:nvPr>
            <p:ph type="title" idx="7"/>
          </p:nvPr>
        </p:nvSpPr>
        <p:spPr>
          <a:xfrm>
            <a:off x="5667063" y="3574247"/>
            <a:ext cx="21351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946" name="Google Shape;946;p30"/>
          <p:cNvSpPr txBox="1"/>
          <p:nvPr>
            <p:ph type="title" idx="8"/>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73" name="Shape 73"/>
        <p:cNvGrpSpPr/>
        <p:nvPr/>
      </p:nvGrpSpPr>
      <p:grpSpPr>
        <a:xfrm>
          <a:off x="0" y="0"/>
          <a:ext cx="0" cy="0"/>
          <a:chOff x="0" y="0"/>
          <a:chExt cx="0" cy="0"/>
        </a:xfrm>
      </p:grpSpPr>
      <p:sp>
        <p:nvSpPr>
          <p:cNvPr id="74" name="Google Shape;74;p4"/>
          <p:cNvSpPr txBox="1"/>
          <p:nvPr>
            <p:ph type="body" idx="1"/>
          </p:nvPr>
        </p:nvSpPr>
        <p:spPr>
          <a:xfrm>
            <a:off x="717425" y="1152475"/>
            <a:ext cx="7709100" cy="3448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lt2"/>
              </a:buClr>
              <a:buSzPts val="1200"/>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p:txBody>
      </p:sp>
      <p:grpSp>
        <p:nvGrpSpPr>
          <p:cNvPr id="75" name="Google Shape;75;p4"/>
          <p:cNvGrpSpPr/>
          <p:nvPr/>
        </p:nvGrpSpPr>
        <p:grpSpPr>
          <a:xfrm>
            <a:off x="-53" y="-6843"/>
            <a:ext cx="9144088" cy="5150400"/>
            <a:chOff x="-53" y="-6843"/>
            <a:chExt cx="9144088" cy="5150400"/>
          </a:xfrm>
        </p:grpSpPr>
        <p:cxnSp>
          <p:nvCxnSpPr>
            <p:cNvPr id="76" name="Google Shape;76;p4"/>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7" name="Google Shape;77;p4"/>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8" name="Google Shape;78;p4"/>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9" name="Google Shape;79;p4"/>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0" name="Google Shape;80;p4"/>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1" name="Google Shape;81;p4"/>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2" name="Google Shape;82;p4"/>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3" name="Google Shape;83;p4"/>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 name="Google Shape;84;p4"/>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5" name="Google Shape;85;p4"/>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6" name="Google Shape;86;p4"/>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7" name="Google Shape;87;p4"/>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8" name="Google Shape;88;p4"/>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9" name="Google Shape;89;p4"/>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0" name="Google Shape;90;p4"/>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1" name="Google Shape;91;p4"/>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2" name="Google Shape;92;p4"/>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3" name="Google Shape;93;p4"/>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4" name="Google Shape;94;p4"/>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5" name="Google Shape;95;p4"/>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6" name="Google Shape;96;p4"/>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7" name="Google Shape;97;p4"/>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8" name="Google Shape;98;p4"/>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9" name="Google Shape;99;p4"/>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0" name="Google Shape;100;p4"/>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1" name="Google Shape;101;p4"/>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2" name="Google Shape;102;p4"/>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3" name="Google Shape;103;p4"/>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104" name="Google Shape;104;p4"/>
          <p:cNvSpPr txBox="1"/>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1">
  <p:cSld name="CUSTOM_3_1_2">
    <p:spTree>
      <p:nvGrpSpPr>
        <p:cNvPr id="947" name="Shape 947"/>
        <p:cNvGrpSpPr/>
        <p:nvPr/>
      </p:nvGrpSpPr>
      <p:grpSpPr>
        <a:xfrm>
          <a:off x="0" y="0"/>
          <a:ext cx="0" cy="0"/>
          <a:chOff x="0" y="0"/>
          <a:chExt cx="0" cy="0"/>
        </a:xfrm>
      </p:grpSpPr>
      <p:grpSp>
        <p:nvGrpSpPr>
          <p:cNvPr id="948" name="Google Shape;948;p31"/>
          <p:cNvGrpSpPr/>
          <p:nvPr/>
        </p:nvGrpSpPr>
        <p:grpSpPr>
          <a:xfrm>
            <a:off x="-53" y="-6843"/>
            <a:ext cx="9144088" cy="5150400"/>
            <a:chOff x="-53" y="-6843"/>
            <a:chExt cx="9144088" cy="5150400"/>
          </a:xfrm>
        </p:grpSpPr>
        <p:cxnSp>
          <p:nvCxnSpPr>
            <p:cNvPr id="949" name="Google Shape;949;p31"/>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50" name="Google Shape;950;p31"/>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51" name="Google Shape;951;p31"/>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52" name="Google Shape;952;p31"/>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53" name="Google Shape;953;p31"/>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54" name="Google Shape;954;p31"/>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55" name="Google Shape;955;p31"/>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56" name="Google Shape;956;p31"/>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57" name="Google Shape;957;p31"/>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58" name="Google Shape;958;p31"/>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59" name="Google Shape;959;p31"/>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60" name="Google Shape;960;p31"/>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61" name="Google Shape;961;p31"/>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62" name="Google Shape;962;p31"/>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63" name="Google Shape;963;p31"/>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64" name="Google Shape;964;p31"/>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65" name="Google Shape;965;p31"/>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66" name="Google Shape;966;p31"/>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67" name="Google Shape;967;p31"/>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68" name="Google Shape;968;p31"/>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69" name="Google Shape;969;p31"/>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70" name="Google Shape;970;p31"/>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71" name="Google Shape;971;p31"/>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72" name="Google Shape;972;p31"/>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73" name="Google Shape;973;p31"/>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74" name="Google Shape;974;p31"/>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75" name="Google Shape;975;p31"/>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76" name="Google Shape;976;p31"/>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977" name="Google Shape;977;p31"/>
          <p:cNvSpPr txBox="1"/>
          <p:nvPr>
            <p:ph type="subTitle" idx="1"/>
          </p:nvPr>
        </p:nvSpPr>
        <p:spPr>
          <a:xfrm>
            <a:off x="1642462" y="2359387"/>
            <a:ext cx="2029200" cy="52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978" name="Google Shape;978;p31"/>
          <p:cNvSpPr txBox="1"/>
          <p:nvPr>
            <p:ph type="title"/>
          </p:nvPr>
        </p:nvSpPr>
        <p:spPr>
          <a:xfrm>
            <a:off x="1589512" y="1953409"/>
            <a:ext cx="21351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979" name="Google Shape;979;p31"/>
          <p:cNvSpPr txBox="1"/>
          <p:nvPr>
            <p:ph type="subTitle" idx="2"/>
          </p:nvPr>
        </p:nvSpPr>
        <p:spPr>
          <a:xfrm>
            <a:off x="4890554" y="2359387"/>
            <a:ext cx="2029200" cy="52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980" name="Google Shape;980;p31"/>
          <p:cNvSpPr txBox="1"/>
          <p:nvPr>
            <p:ph type="title" idx="3"/>
          </p:nvPr>
        </p:nvSpPr>
        <p:spPr>
          <a:xfrm>
            <a:off x="4837604" y="1953409"/>
            <a:ext cx="21351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981" name="Google Shape;981;p31"/>
          <p:cNvSpPr txBox="1"/>
          <p:nvPr>
            <p:ph type="subTitle" idx="4"/>
          </p:nvPr>
        </p:nvSpPr>
        <p:spPr>
          <a:xfrm>
            <a:off x="1642462" y="3908162"/>
            <a:ext cx="2029200" cy="52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982" name="Google Shape;982;p31"/>
          <p:cNvSpPr txBox="1"/>
          <p:nvPr>
            <p:ph type="title" idx="5"/>
          </p:nvPr>
        </p:nvSpPr>
        <p:spPr>
          <a:xfrm>
            <a:off x="1589512" y="3502184"/>
            <a:ext cx="21351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983" name="Google Shape;983;p31"/>
          <p:cNvSpPr txBox="1"/>
          <p:nvPr>
            <p:ph type="subTitle" idx="6"/>
          </p:nvPr>
        </p:nvSpPr>
        <p:spPr>
          <a:xfrm>
            <a:off x="4890554" y="3908162"/>
            <a:ext cx="2029200" cy="52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984" name="Google Shape;984;p31"/>
          <p:cNvSpPr txBox="1"/>
          <p:nvPr>
            <p:ph type="title" idx="7"/>
          </p:nvPr>
        </p:nvSpPr>
        <p:spPr>
          <a:xfrm>
            <a:off x="4837604" y="3502184"/>
            <a:ext cx="21351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985" name="Google Shape;985;p31"/>
          <p:cNvSpPr txBox="1"/>
          <p:nvPr>
            <p:ph type="title" idx="8"/>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CUSTOM_3_2">
    <p:spTree>
      <p:nvGrpSpPr>
        <p:cNvPr id="986" name="Shape 986"/>
        <p:cNvGrpSpPr/>
        <p:nvPr/>
      </p:nvGrpSpPr>
      <p:grpSpPr>
        <a:xfrm>
          <a:off x="0" y="0"/>
          <a:ext cx="0" cy="0"/>
          <a:chOff x="0" y="0"/>
          <a:chExt cx="0" cy="0"/>
        </a:xfrm>
      </p:grpSpPr>
      <p:grpSp>
        <p:nvGrpSpPr>
          <p:cNvPr id="987" name="Google Shape;987;p32"/>
          <p:cNvGrpSpPr/>
          <p:nvPr/>
        </p:nvGrpSpPr>
        <p:grpSpPr>
          <a:xfrm>
            <a:off x="-53" y="-6843"/>
            <a:ext cx="9144088" cy="5150400"/>
            <a:chOff x="-53" y="-6843"/>
            <a:chExt cx="9144088" cy="5150400"/>
          </a:xfrm>
        </p:grpSpPr>
        <p:cxnSp>
          <p:nvCxnSpPr>
            <p:cNvPr id="988" name="Google Shape;988;p32"/>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89" name="Google Shape;989;p32"/>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90" name="Google Shape;990;p32"/>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91" name="Google Shape;991;p32"/>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92" name="Google Shape;992;p32"/>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32"/>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32"/>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32"/>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96" name="Google Shape;996;p32"/>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97" name="Google Shape;997;p32"/>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98" name="Google Shape;998;p32"/>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99" name="Google Shape;999;p32"/>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00" name="Google Shape;1000;p32"/>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01" name="Google Shape;1001;p32"/>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02" name="Google Shape;1002;p32"/>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03" name="Google Shape;1003;p32"/>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04" name="Google Shape;1004;p32"/>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05" name="Google Shape;1005;p32"/>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06" name="Google Shape;1006;p32"/>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07" name="Google Shape;1007;p32"/>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08" name="Google Shape;1008;p32"/>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09" name="Google Shape;1009;p32"/>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10" name="Google Shape;1010;p32"/>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11" name="Google Shape;1011;p32"/>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12" name="Google Shape;1012;p32"/>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13" name="Google Shape;1013;p32"/>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14" name="Google Shape;1014;p32"/>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15" name="Google Shape;1015;p32"/>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1016" name="Google Shape;1016;p32"/>
          <p:cNvSpPr txBox="1"/>
          <p:nvPr>
            <p:ph type="subTitle" idx="1"/>
          </p:nvPr>
        </p:nvSpPr>
        <p:spPr>
          <a:xfrm>
            <a:off x="814731" y="2249724"/>
            <a:ext cx="22578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017" name="Google Shape;1017;p32"/>
          <p:cNvSpPr txBox="1"/>
          <p:nvPr>
            <p:ph type="title"/>
          </p:nvPr>
        </p:nvSpPr>
        <p:spPr>
          <a:xfrm>
            <a:off x="724881" y="1862797"/>
            <a:ext cx="24375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018" name="Google Shape;1018;p32"/>
          <p:cNvSpPr txBox="1"/>
          <p:nvPr>
            <p:ph type="subTitle" idx="2"/>
          </p:nvPr>
        </p:nvSpPr>
        <p:spPr>
          <a:xfrm>
            <a:off x="3443100" y="2249724"/>
            <a:ext cx="22578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019" name="Google Shape;1019;p32"/>
          <p:cNvSpPr txBox="1"/>
          <p:nvPr>
            <p:ph type="title" idx="3"/>
          </p:nvPr>
        </p:nvSpPr>
        <p:spPr>
          <a:xfrm>
            <a:off x="3353250" y="1862797"/>
            <a:ext cx="24375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020" name="Google Shape;1020;p32"/>
          <p:cNvSpPr txBox="1"/>
          <p:nvPr>
            <p:ph type="subTitle" idx="4"/>
          </p:nvPr>
        </p:nvSpPr>
        <p:spPr>
          <a:xfrm>
            <a:off x="6071469" y="2249724"/>
            <a:ext cx="22578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021" name="Google Shape;1021;p32"/>
          <p:cNvSpPr txBox="1"/>
          <p:nvPr>
            <p:ph type="title" idx="5"/>
          </p:nvPr>
        </p:nvSpPr>
        <p:spPr>
          <a:xfrm>
            <a:off x="5981619" y="1862797"/>
            <a:ext cx="24375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022" name="Google Shape;1022;p32"/>
          <p:cNvSpPr txBox="1"/>
          <p:nvPr>
            <p:ph type="subTitle" idx="6"/>
          </p:nvPr>
        </p:nvSpPr>
        <p:spPr>
          <a:xfrm>
            <a:off x="814731" y="3849224"/>
            <a:ext cx="22578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023" name="Google Shape;1023;p32"/>
          <p:cNvSpPr txBox="1"/>
          <p:nvPr>
            <p:ph type="title" idx="7"/>
          </p:nvPr>
        </p:nvSpPr>
        <p:spPr>
          <a:xfrm>
            <a:off x="724881" y="3462297"/>
            <a:ext cx="24375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024" name="Google Shape;1024;p32"/>
          <p:cNvSpPr txBox="1"/>
          <p:nvPr>
            <p:ph type="subTitle" idx="8"/>
          </p:nvPr>
        </p:nvSpPr>
        <p:spPr>
          <a:xfrm>
            <a:off x="3443100" y="3849224"/>
            <a:ext cx="22578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025" name="Google Shape;1025;p32"/>
          <p:cNvSpPr txBox="1"/>
          <p:nvPr>
            <p:ph type="title" idx="9"/>
          </p:nvPr>
        </p:nvSpPr>
        <p:spPr>
          <a:xfrm>
            <a:off x="3353250" y="3462297"/>
            <a:ext cx="24375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026" name="Google Shape;1026;p32"/>
          <p:cNvSpPr txBox="1"/>
          <p:nvPr>
            <p:ph type="subTitle" idx="13"/>
          </p:nvPr>
        </p:nvSpPr>
        <p:spPr>
          <a:xfrm>
            <a:off x="6071469" y="3849224"/>
            <a:ext cx="2257800" cy="5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027" name="Google Shape;1027;p32"/>
          <p:cNvSpPr txBox="1"/>
          <p:nvPr>
            <p:ph type="title" idx="14"/>
          </p:nvPr>
        </p:nvSpPr>
        <p:spPr>
          <a:xfrm>
            <a:off x="5981619" y="3462297"/>
            <a:ext cx="24375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028" name="Google Shape;1028;p32"/>
          <p:cNvSpPr txBox="1"/>
          <p:nvPr>
            <p:ph type="title" idx="15"/>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029" name="Shape 1029"/>
        <p:cNvGrpSpPr/>
        <p:nvPr/>
      </p:nvGrpSpPr>
      <p:grpSpPr>
        <a:xfrm>
          <a:off x="0" y="0"/>
          <a:ext cx="0" cy="0"/>
          <a:chOff x="0" y="0"/>
          <a:chExt cx="0" cy="0"/>
        </a:xfrm>
      </p:grpSpPr>
      <p:grpSp>
        <p:nvGrpSpPr>
          <p:cNvPr id="1030" name="Google Shape;1030;p33"/>
          <p:cNvGrpSpPr/>
          <p:nvPr/>
        </p:nvGrpSpPr>
        <p:grpSpPr>
          <a:xfrm>
            <a:off x="-53" y="-6843"/>
            <a:ext cx="9144088" cy="5150400"/>
            <a:chOff x="-53" y="-6843"/>
            <a:chExt cx="9144088" cy="5150400"/>
          </a:xfrm>
        </p:grpSpPr>
        <p:cxnSp>
          <p:nvCxnSpPr>
            <p:cNvPr id="1031" name="Google Shape;1031;p33"/>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32" name="Google Shape;1032;p33"/>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33" name="Google Shape;1033;p33"/>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34" name="Google Shape;1034;p33"/>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35" name="Google Shape;1035;p33"/>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36" name="Google Shape;1036;p33"/>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37" name="Google Shape;1037;p33"/>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38" name="Google Shape;1038;p33"/>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39" name="Google Shape;1039;p33"/>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40" name="Google Shape;1040;p33"/>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41" name="Google Shape;1041;p33"/>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42" name="Google Shape;1042;p33"/>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43" name="Google Shape;1043;p33"/>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44" name="Google Shape;1044;p33"/>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45" name="Google Shape;1045;p33"/>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46" name="Google Shape;1046;p33"/>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47" name="Google Shape;1047;p33"/>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48" name="Google Shape;1048;p33"/>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49" name="Google Shape;1049;p33"/>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50" name="Google Shape;1050;p33"/>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51" name="Google Shape;1051;p33"/>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52" name="Google Shape;1052;p33"/>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53" name="Google Shape;1053;p33"/>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54" name="Google Shape;1054;p33"/>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55" name="Google Shape;1055;p33"/>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56" name="Google Shape;1056;p33"/>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57" name="Google Shape;1057;p33"/>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58" name="Google Shape;1058;p33"/>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1059" name="Google Shape;1059;p33"/>
          <p:cNvSpPr txBox="1"/>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2">
  <p:cSld name="CUSTOM_6_1">
    <p:spTree>
      <p:nvGrpSpPr>
        <p:cNvPr id="1060" name="Shape 1060"/>
        <p:cNvGrpSpPr/>
        <p:nvPr/>
      </p:nvGrpSpPr>
      <p:grpSpPr>
        <a:xfrm>
          <a:off x="0" y="0"/>
          <a:ext cx="0" cy="0"/>
          <a:chOff x="0" y="0"/>
          <a:chExt cx="0" cy="0"/>
        </a:xfrm>
      </p:grpSpPr>
      <p:grpSp>
        <p:nvGrpSpPr>
          <p:cNvPr id="1061" name="Google Shape;1061;p34"/>
          <p:cNvGrpSpPr/>
          <p:nvPr/>
        </p:nvGrpSpPr>
        <p:grpSpPr>
          <a:xfrm>
            <a:off x="-53" y="-6843"/>
            <a:ext cx="9144088" cy="5150400"/>
            <a:chOff x="-53" y="-6843"/>
            <a:chExt cx="9144088" cy="5150400"/>
          </a:xfrm>
        </p:grpSpPr>
        <p:cxnSp>
          <p:nvCxnSpPr>
            <p:cNvPr id="1062" name="Google Shape;1062;p34"/>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63" name="Google Shape;1063;p34"/>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64" name="Google Shape;1064;p34"/>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65" name="Google Shape;1065;p34"/>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34"/>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67" name="Google Shape;1067;p34"/>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68" name="Google Shape;1068;p34"/>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69" name="Google Shape;1069;p34"/>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70" name="Google Shape;1070;p34"/>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71" name="Google Shape;1071;p34"/>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72" name="Google Shape;1072;p34"/>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73" name="Google Shape;1073;p34"/>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74" name="Google Shape;1074;p34"/>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75" name="Google Shape;1075;p34"/>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76" name="Google Shape;1076;p34"/>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77" name="Google Shape;1077;p34"/>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78" name="Google Shape;1078;p34"/>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79" name="Google Shape;1079;p34"/>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80" name="Google Shape;1080;p34"/>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81" name="Google Shape;1081;p34"/>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82" name="Google Shape;1082;p34"/>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83" name="Google Shape;1083;p34"/>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84" name="Google Shape;1084;p34"/>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85" name="Google Shape;1085;p34"/>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86" name="Google Shape;1086;p34"/>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87" name="Google Shape;1087;p34"/>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88" name="Google Shape;1088;p34"/>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89" name="Google Shape;1089;p34"/>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1090" name="Google Shape;1090;p34"/>
          <p:cNvSpPr txBox="1"/>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3">
  <p:cSld name="CUSTOM_6_1_1">
    <p:spTree>
      <p:nvGrpSpPr>
        <p:cNvPr id="1091" name="Shape 1091"/>
        <p:cNvGrpSpPr/>
        <p:nvPr/>
      </p:nvGrpSpPr>
      <p:grpSpPr>
        <a:xfrm>
          <a:off x="0" y="0"/>
          <a:ext cx="0" cy="0"/>
          <a:chOff x="0" y="0"/>
          <a:chExt cx="0" cy="0"/>
        </a:xfrm>
      </p:grpSpPr>
      <p:grpSp>
        <p:nvGrpSpPr>
          <p:cNvPr id="1092" name="Google Shape;1092;p35"/>
          <p:cNvGrpSpPr/>
          <p:nvPr/>
        </p:nvGrpSpPr>
        <p:grpSpPr>
          <a:xfrm>
            <a:off x="-53" y="-6843"/>
            <a:ext cx="9144088" cy="5150400"/>
            <a:chOff x="-53" y="-6843"/>
            <a:chExt cx="9144088" cy="5150400"/>
          </a:xfrm>
        </p:grpSpPr>
        <p:cxnSp>
          <p:nvCxnSpPr>
            <p:cNvPr id="1093" name="Google Shape;1093;p35"/>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94" name="Google Shape;1094;p35"/>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95" name="Google Shape;1095;p35"/>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96" name="Google Shape;1096;p35"/>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97" name="Google Shape;1097;p35"/>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98" name="Google Shape;1098;p35"/>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099" name="Google Shape;1099;p35"/>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35"/>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01" name="Google Shape;1101;p35"/>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02" name="Google Shape;1102;p35"/>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03" name="Google Shape;1103;p35"/>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04" name="Google Shape;1104;p35"/>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05" name="Google Shape;1105;p35"/>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06" name="Google Shape;1106;p35"/>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35"/>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08" name="Google Shape;1108;p35"/>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09" name="Google Shape;1109;p35"/>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10" name="Google Shape;1110;p35"/>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11" name="Google Shape;1111;p35"/>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12" name="Google Shape;1112;p35"/>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13" name="Google Shape;1113;p35"/>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14" name="Google Shape;1114;p35"/>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15" name="Google Shape;1115;p35"/>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16" name="Google Shape;1116;p35"/>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17" name="Google Shape;1117;p35"/>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18" name="Google Shape;1118;p35"/>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19" name="Google Shape;1119;p35"/>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20" name="Google Shape;1120;p35"/>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1121" name="Google Shape;1121;p35"/>
          <p:cNvSpPr txBox="1"/>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4">
  <p:cSld name="CUSTOM_6_1_1_1">
    <p:spTree>
      <p:nvGrpSpPr>
        <p:cNvPr id="1122" name="Shape 1122"/>
        <p:cNvGrpSpPr/>
        <p:nvPr/>
      </p:nvGrpSpPr>
      <p:grpSpPr>
        <a:xfrm>
          <a:off x="0" y="0"/>
          <a:ext cx="0" cy="0"/>
          <a:chOff x="0" y="0"/>
          <a:chExt cx="0" cy="0"/>
        </a:xfrm>
      </p:grpSpPr>
      <p:grpSp>
        <p:nvGrpSpPr>
          <p:cNvPr id="1123" name="Google Shape;1123;p36"/>
          <p:cNvGrpSpPr/>
          <p:nvPr/>
        </p:nvGrpSpPr>
        <p:grpSpPr>
          <a:xfrm>
            <a:off x="-53" y="-6843"/>
            <a:ext cx="9144088" cy="5150400"/>
            <a:chOff x="-53" y="-6843"/>
            <a:chExt cx="9144088" cy="5150400"/>
          </a:xfrm>
        </p:grpSpPr>
        <p:cxnSp>
          <p:nvCxnSpPr>
            <p:cNvPr id="1124" name="Google Shape;1124;p36"/>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25" name="Google Shape;1125;p36"/>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26" name="Google Shape;1126;p36"/>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27" name="Google Shape;1127;p36"/>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28" name="Google Shape;1128;p36"/>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36"/>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30" name="Google Shape;1130;p36"/>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31" name="Google Shape;1131;p36"/>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32" name="Google Shape;1132;p36"/>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33" name="Google Shape;1133;p36"/>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34" name="Google Shape;1134;p36"/>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35" name="Google Shape;1135;p36"/>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36" name="Google Shape;1136;p36"/>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37" name="Google Shape;1137;p36"/>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38" name="Google Shape;1138;p36"/>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39" name="Google Shape;1139;p36"/>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40" name="Google Shape;1140;p36"/>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41" name="Google Shape;1141;p36"/>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42" name="Google Shape;1142;p36"/>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43" name="Google Shape;1143;p36"/>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44" name="Google Shape;1144;p36"/>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45" name="Google Shape;1145;p36"/>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46" name="Google Shape;1146;p36"/>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47" name="Google Shape;1147;p36"/>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48" name="Google Shape;1148;p36"/>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49" name="Google Shape;1149;p36"/>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50" name="Google Shape;1150;p36"/>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51" name="Google Shape;1151;p36"/>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1152" name="Google Shape;1152;p36"/>
          <p:cNvSpPr txBox="1"/>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5">
  <p:cSld name="CUSTOM_6_1_1_1_1">
    <p:spTree>
      <p:nvGrpSpPr>
        <p:cNvPr id="1153" name="Shape 1153"/>
        <p:cNvGrpSpPr/>
        <p:nvPr/>
      </p:nvGrpSpPr>
      <p:grpSpPr>
        <a:xfrm>
          <a:off x="0" y="0"/>
          <a:ext cx="0" cy="0"/>
          <a:chOff x="0" y="0"/>
          <a:chExt cx="0" cy="0"/>
        </a:xfrm>
      </p:grpSpPr>
      <p:grpSp>
        <p:nvGrpSpPr>
          <p:cNvPr id="1154" name="Google Shape;1154;p37"/>
          <p:cNvGrpSpPr/>
          <p:nvPr/>
        </p:nvGrpSpPr>
        <p:grpSpPr>
          <a:xfrm>
            <a:off x="-53" y="-6843"/>
            <a:ext cx="9144088" cy="5150400"/>
            <a:chOff x="-53" y="-6843"/>
            <a:chExt cx="9144088" cy="5150400"/>
          </a:xfrm>
        </p:grpSpPr>
        <p:cxnSp>
          <p:nvCxnSpPr>
            <p:cNvPr id="1155" name="Google Shape;1155;p37"/>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56" name="Google Shape;1156;p37"/>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57" name="Google Shape;1157;p37"/>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58" name="Google Shape;1158;p37"/>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59" name="Google Shape;1159;p37"/>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60" name="Google Shape;1160;p37"/>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61" name="Google Shape;1161;p37"/>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62" name="Google Shape;1162;p37"/>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63" name="Google Shape;1163;p37"/>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64" name="Google Shape;1164;p37"/>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65" name="Google Shape;1165;p37"/>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66" name="Google Shape;1166;p37"/>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67" name="Google Shape;1167;p37"/>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68" name="Google Shape;1168;p37"/>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69" name="Google Shape;1169;p37"/>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70" name="Google Shape;1170;p37"/>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71" name="Google Shape;1171;p37"/>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72" name="Google Shape;1172;p37"/>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73" name="Google Shape;1173;p37"/>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74" name="Google Shape;1174;p37"/>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75" name="Google Shape;1175;p37"/>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76" name="Google Shape;1176;p37"/>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77" name="Google Shape;1177;p37"/>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78" name="Google Shape;1178;p37"/>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79" name="Google Shape;1179;p37"/>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80" name="Google Shape;1180;p37"/>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81" name="Google Shape;1181;p37"/>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182" name="Google Shape;1182;p37"/>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1183" name="Google Shape;1183;p37"/>
          <p:cNvSpPr txBox="1"/>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s">
  <p:cSld name="CUSTOM_1_2_1_1_1_1_1_1">
    <p:spTree>
      <p:nvGrpSpPr>
        <p:cNvPr id="1184" name="Shape 1184"/>
        <p:cNvGrpSpPr/>
        <p:nvPr/>
      </p:nvGrpSpPr>
      <p:grpSpPr>
        <a:xfrm>
          <a:off x="0" y="0"/>
          <a:ext cx="0" cy="0"/>
          <a:chOff x="0" y="0"/>
          <a:chExt cx="0" cy="0"/>
        </a:xfrm>
      </p:grpSpPr>
      <p:grpSp>
        <p:nvGrpSpPr>
          <p:cNvPr id="1185" name="Google Shape;1185;p38"/>
          <p:cNvGrpSpPr/>
          <p:nvPr/>
        </p:nvGrpSpPr>
        <p:grpSpPr>
          <a:xfrm>
            <a:off x="-53" y="-6843"/>
            <a:ext cx="9144088" cy="5150400"/>
            <a:chOff x="-53" y="-6843"/>
            <a:chExt cx="9144088" cy="5150400"/>
          </a:xfrm>
        </p:grpSpPr>
        <p:cxnSp>
          <p:nvCxnSpPr>
            <p:cNvPr id="1186" name="Google Shape;1186;p38"/>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87" name="Google Shape;1187;p38"/>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88" name="Google Shape;1188;p38"/>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89" name="Google Shape;1189;p38"/>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90" name="Google Shape;1190;p38"/>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91" name="Google Shape;1191;p38"/>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92" name="Google Shape;1192;p38"/>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93" name="Google Shape;1193;p38"/>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94" name="Google Shape;1194;p38"/>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95" name="Google Shape;1195;p38"/>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96" name="Google Shape;1196;p38"/>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97" name="Google Shape;1197;p38"/>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98" name="Google Shape;1198;p38"/>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99" name="Google Shape;1199;p38"/>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38"/>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01" name="Google Shape;1201;p38"/>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02" name="Google Shape;1202;p38"/>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03" name="Google Shape;1203;p38"/>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04" name="Google Shape;1204;p38"/>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05" name="Google Shape;1205;p38"/>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06" name="Google Shape;1206;p38"/>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07" name="Google Shape;1207;p38"/>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08" name="Google Shape;1208;p38"/>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09" name="Google Shape;1209;p38"/>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10" name="Google Shape;1210;p38"/>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11" name="Google Shape;1211;p38"/>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12" name="Google Shape;1212;p38"/>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13" name="Google Shape;1213;p38"/>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grpSp>
        <p:nvGrpSpPr>
          <p:cNvPr id="1214" name="Google Shape;1214;p38"/>
          <p:cNvGrpSpPr/>
          <p:nvPr/>
        </p:nvGrpSpPr>
        <p:grpSpPr>
          <a:xfrm>
            <a:off x="4597100" y="3143900"/>
            <a:ext cx="3829551" cy="1421618"/>
            <a:chOff x="717098" y="770484"/>
            <a:chExt cx="3682261" cy="1366940"/>
          </a:xfrm>
        </p:grpSpPr>
        <p:sp>
          <p:nvSpPr>
            <p:cNvPr id="1215" name="Google Shape;1215;p38"/>
            <p:cNvSpPr/>
            <p:nvPr/>
          </p:nvSpPr>
          <p:spPr>
            <a:xfrm>
              <a:off x="717459" y="1000724"/>
              <a:ext cx="3681900" cy="1136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38"/>
            <p:cNvSpPr/>
            <p:nvPr/>
          </p:nvSpPr>
          <p:spPr>
            <a:xfrm>
              <a:off x="717098" y="770484"/>
              <a:ext cx="36819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17" name="Google Shape;1217;p38"/>
            <p:cNvGrpSpPr/>
            <p:nvPr/>
          </p:nvGrpSpPr>
          <p:grpSpPr>
            <a:xfrm>
              <a:off x="788325" y="835591"/>
              <a:ext cx="374100" cy="101100"/>
              <a:chOff x="965750" y="594475"/>
              <a:chExt cx="374100" cy="101100"/>
            </a:xfrm>
          </p:grpSpPr>
          <p:grpSp>
            <p:nvGrpSpPr>
              <p:cNvPr id="1218" name="Google Shape;1218;p38"/>
              <p:cNvGrpSpPr/>
              <p:nvPr/>
            </p:nvGrpSpPr>
            <p:grpSpPr>
              <a:xfrm>
                <a:off x="965750" y="594475"/>
                <a:ext cx="101100" cy="101100"/>
                <a:chOff x="965750" y="594475"/>
                <a:chExt cx="101100" cy="101100"/>
              </a:xfrm>
            </p:grpSpPr>
            <p:sp>
              <p:nvSpPr>
                <p:cNvPr id="1219" name="Google Shape;1219;p38"/>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20" name="Google Shape;1220;p38"/>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221" name="Google Shape;1221;p38"/>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222" name="Google Shape;1222;p38"/>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38"/>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38"/>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25" name="Google Shape;1225;p38"/>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226" name="Google Shape;1226;p38"/>
          <p:cNvSpPr txBox="1"/>
          <p:nvPr>
            <p:ph type="title"/>
          </p:nvPr>
        </p:nvSpPr>
        <p:spPr>
          <a:xfrm>
            <a:off x="873125" y="885100"/>
            <a:ext cx="3755400" cy="131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7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27" name="Google Shape;1227;p38"/>
          <p:cNvSpPr txBox="1"/>
          <p:nvPr>
            <p:ph type="subTitle" idx="1"/>
          </p:nvPr>
        </p:nvSpPr>
        <p:spPr>
          <a:xfrm>
            <a:off x="982237" y="2452125"/>
            <a:ext cx="2870400" cy="124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8" name="Google Shape;1228;p38"/>
          <p:cNvSpPr txBox="1"/>
          <p:nvPr/>
        </p:nvSpPr>
        <p:spPr>
          <a:xfrm>
            <a:off x="4656900" y="3470650"/>
            <a:ext cx="3677400" cy="615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r>
              <a:rPr lang="en-GB" sz="1100" b="1">
                <a:solidFill>
                  <a:schemeClr val="dk1"/>
                </a:solidFill>
                <a:latin typeface="Montserrat"/>
                <a:ea typeface="Montserrat"/>
                <a:cs typeface="Montserrat"/>
                <a:sym typeface="Montserrat"/>
              </a:rPr>
              <a:t>CREDITS: </a:t>
            </a:r>
            <a:r>
              <a:rPr lang="en-GB" sz="1100">
                <a:solidFill>
                  <a:schemeClr val="dk1"/>
                </a:solidFill>
                <a:latin typeface="Montserrat"/>
                <a:ea typeface="Montserrat"/>
                <a:cs typeface="Montserrat"/>
                <a:sym typeface="Montserrat"/>
              </a:rPr>
              <a:t>This presentation template was created by </a:t>
            </a:r>
            <a:r>
              <a:rPr lang="en-GB" sz="1100" b="1">
                <a:solidFill>
                  <a:schemeClr val="dk1"/>
                </a:solidFill>
                <a:uFill>
                  <a:noFill/>
                </a:uFill>
                <a:latin typeface="Montserrat"/>
                <a:ea typeface="Montserrat"/>
                <a:cs typeface="Montserrat"/>
                <a:sym typeface="Montserrat"/>
                <a:hlinkClick r:id="rId2"/>
              </a:rPr>
              <a:t>Slidesgo</a:t>
            </a:r>
            <a:r>
              <a:rPr lang="en-GB" sz="1100">
                <a:solidFill>
                  <a:schemeClr val="dk1"/>
                </a:solidFill>
                <a:latin typeface="Montserrat"/>
                <a:ea typeface="Montserrat"/>
                <a:cs typeface="Montserrat"/>
                <a:sym typeface="Montserrat"/>
              </a:rPr>
              <a:t>, including icons by </a:t>
            </a:r>
            <a:r>
              <a:rPr lang="en-GB" sz="1100" b="1">
                <a:solidFill>
                  <a:schemeClr val="dk1"/>
                </a:solidFill>
                <a:uFill>
                  <a:noFill/>
                </a:uFill>
                <a:latin typeface="Montserrat"/>
                <a:ea typeface="Montserrat"/>
                <a:cs typeface="Montserrat"/>
                <a:sym typeface="Montserrat"/>
                <a:hlinkClick r:id="rId3"/>
              </a:rPr>
              <a:t>Flaticon</a:t>
            </a:r>
            <a:r>
              <a:rPr lang="en-GB" sz="1100">
                <a:solidFill>
                  <a:schemeClr val="dk1"/>
                </a:solidFill>
                <a:latin typeface="Montserrat"/>
                <a:ea typeface="Montserrat"/>
                <a:cs typeface="Montserrat"/>
                <a:sym typeface="Montserrat"/>
              </a:rPr>
              <a:t> and infographics &amp; images by </a:t>
            </a:r>
            <a:r>
              <a:rPr lang="en-GB" sz="1100" b="1">
                <a:solidFill>
                  <a:schemeClr val="dk1"/>
                </a:solidFill>
                <a:uFill>
                  <a:noFill/>
                </a:uFill>
                <a:latin typeface="Montserrat"/>
                <a:ea typeface="Montserrat"/>
                <a:cs typeface="Montserrat"/>
                <a:sym typeface="Montserrat"/>
                <a:hlinkClick r:id="rId4"/>
              </a:rPr>
              <a:t>Freepik</a:t>
            </a:r>
            <a:endParaRPr sz="1100" b="1">
              <a:solidFill>
                <a:schemeClr val="dk1"/>
              </a:solidFill>
              <a:latin typeface="Montserrat"/>
              <a:ea typeface="Montserrat"/>
              <a:cs typeface="Montserrat"/>
              <a:sym typeface="Montserrat"/>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229" name="Shape 1229"/>
        <p:cNvGrpSpPr/>
        <p:nvPr/>
      </p:nvGrpSpPr>
      <p:grpSpPr>
        <a:xfrm>
          <a:off x="0" y="0"/>
          <a:ext cx="0" cy="0"/>
          <a:chOff x="0" y="0"/>
          <a:chExt cx="0" cy="0"/>
        </a:xfrm>
      </p:grpSpPr>
      <p:grpSp>
        <p:nvGrpSpPr>
          <p:cNvPr id="1230" name="Google Shape;1230;p39"/>
          <p:cNvGrpSpPr/>
          <p:nvPr/>
        </p:nvGrpSpPr>
        <p:grpSpPr>
          <a:xfrm>
            <a:off x="-53" y="-6843"/>
            <a:ext cx="9144088" cy="5150400"/>
            <a:chOff x="-53" y="-6843"/>
            <a:chExt cx="9144088" cy="5150400"/>
          </a:xfrm>
        </p:grpSpPr>
        <p:cxnSp>
          <p:nvCxnSpPr>
            <p:cNvPr id="1231" name="Google Shape;1231;p39"/>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2" name="Google Shape;1232;p39"/>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3" name="Google Shape;1233;p39"/>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4" name="Google Shape;1234;p39"/>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5" name="Google Shape;1235;p39"/>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6" name="Google Shape;1236;p39"/>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7" name="Google Shape;1237;p39"/>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8" name="Google Shape;1238;p39"/>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9" name="Google Shape;1239;p39"/>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0" name="Google Shape;1240;p39"/>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1" name="Google Shape;1241;p39"/>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2" name="Google Shape;1242;p39"/>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3" name="Google Shape;1243;p39"/>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4" name="Google Shape;1244;p39"/>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5" name="Google Shape;1245;p39"/>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6" name="Google Shape;1246;p39"/>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7" name="Google Shape;1247;p39"/>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8" name="Google Shape;1248;p39"/>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9" name="Google Shape;1249;p39"/>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0" name="Google Shape;1250;p39"/>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1" name="Google Shape;1251;p39"/>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2" name="Google Shape;1252;p39"/>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3" name="Google Shape;1253;p39"/>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4" name="Google Shape;1254;p39"/>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5" name="Google Shape;1255;p39"/>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6" name="Google Shape;1256;p39"/>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7" name="Google Shape;1257;p39"/>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8" name="Google Shape;1258;p39"/>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05" name="Shape 105"/>
        <p:cNvGrpSpPr/>
        <p:nvPr/>
      </p:nvGrpSpPr>
      <p:grpSpPr>
        <a:xfrm>
          <a:off x="0" y="0"/>
          <a:ext cx="0" cy="0"/>
          <a:chOff x="0" y="0"/>
          <a:chExt cx="0" cy="0"/>
        </a:xfrm>
      </p:grpSpPr>
      <p:sp>
        <p:nvSpPr>
          <p:cNvPr id="106" name="Google Shape;106;p5"/>
          <p:cNvSpPr txBox="1"/>
          <p:nvPr>
            <p:ph type="subTitle" idx="1"/>
          </p:nvPr>
        </p:nvSpPr>
        <p:spPr>
          <a:xfrm>
            <a:off x="1210262" y="3120293"/>
            <a:ext cx="2824200" cy="843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3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7" name="Google Shape;107;p5"/>
          <p:cNvSpPr txBox="1"/>
          <p:nvPr>
            <p:ph type="title"/>
          </p:nvPr>
        </p:nvSpPr>
        <p:spPr>
          <a:xfrm>
            <a:off x="883112" y="2671266"/>
            <a:ext cx="3478500" cy="33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24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108" name="Google Shape;108;p5"/>
          <p:cNvSpPr txBox="1"/>
          <p:nvPr>
            <p:ph type="subTitle" idx="2"/>
          </p:nvPr>
        </p:nvSpPr>
        <p:spPr>
          <a:xfrm>
            <a:off x="5109538" y="3120293"/>
            <a:ext cx="2824200" cy="84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09" name="Google Shape;109;p5"/>
          <p:cNvSpPr txBox="1"/>
          <p:nvPr>
            <p:ph type="title" idx="3"/>
          </p:nvPr>
        </p:nvSpPr>
        <p:spPr>
          <a:xfrm>
            <a:off x="4782388" y="2671266"/>
            <a:ext cx="3478500" cy="33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110" name="Google Shape;110;p5"/>
          <p:cNvGrpSpPr/>
          <p:nvPr/>
        </p:nvGrpSpPr>
        <p:grpSpPr>
          <a:xfrm>
            <a:off x="-53" y="-6843"/>
            <a:ext cx="9144088" cy="5150400"/>
            <a:chOff x="-53" y="-6843"/>
            <a:chExt cx="9144088" cy="5150400"/>
          </a:xfrm>
        </p:grpSpPr>
        <p:cxnSp>
          <p:nvCxnSpPr>
            <p:cNvPr id="111" name="Google Shape;111;p5"/>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2" name="Google Shape;112;p5"/>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3" name="Google Shape;113;p5"/>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4" name="Google Shape;114;p5"/>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5" name="Google Shape;115;p5"/>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6" name="Google Shape;116;p5"/>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7" name="Google Shape;117;p5"/>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8" name="Google Shape;118;p5"/>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19" name="Google Shape;119;p5"/>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0" name="Google Shape;120;p5"/>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1" name="Google Shape;121;p5"/>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2" name="Google Shape;122;p5"/>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 name="Google Shape;123;p5"/>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 name="Google Shape;124;p5"/>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5" name="Google Shape;125;p5"/>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6" name="Google Shape;126;p5"/>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7" name="Google Shape;127;p5"/>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8" name="Google Shape;128;p5"/>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9" name="Google Shape;129;p5"/>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30" name="Google Shape;130;p5"/>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31" name="Google Shape;131;p5"/>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32" name="Google Shape;132;p5"/>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33" name="Google Shape;133;p5"/>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34" name="Google Shape;134;p5"/>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35" name="Google Shape;135;p5"/>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36" name="Google Shape;136;p5"/>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37" name="Google Shape;137;p5"/>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38" name="Google Shape;138;p5"/>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139" name="Google Shape;139;p5"/>
          <p:cNvSpPr txBox="1"/>
          <p:nvPr>
            <p:ph type="title" idx="4"/>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40" name="Shape 140"/>
        <p:cNvGrpSpPr/>
        <p:nvPr/>
      </p:nvGrpSpPr>
      <p:grpSpPr>
        <a:xfrm>
          <a:off x="0" y="0"/>
          <a:ext cx="0" cy="0"/>
          <a:chOff x="0" y="0"/>
          <a:chExt cx="0" cy="0"/>
        </a:xfrm>
      </p:grpSpPr>
      <p:grpSp>
        <p:nvGrpSpPr>
          <p:cNvPr id="141" name="Google Shape;141;p6"/>
          <p:cNvGrpSpPr/>
          <p:nvPr/>
        </p:nvGrpSpPr>
        <p:grpSpPr>
          <a:xfrm>
            <a:off x="-53" y="-6843"/>
            <a:ext cx="9144088" cy="5150400"/>
            <a:chOff x="-53" y="-6843"/>
            <a:chExt cx="9144088" cy="5150400"/>
          </a:xfrm>
        </p:grpSpPr>
        <p:cxnSp>
          <p:nvCxnSpPr>
            <p:cNvPr id="142" name="Google Shape;142;p6"/>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43" name="Google Shape;143;p6"/>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44" name="Google Shape;144;p6"/>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6"/>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46" name="Google Shape;146;p6"/>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47" name="Google Shape;147;p6"/>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48" name="Google Shape;148;p6"/>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49" name="Google Shape;149;p6"/>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0" name="Google Shape;150;p6"/>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1" name="Google Shape;151;p6"/>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2" name="Google Shape;152;p6"/>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3" name="Google Shape;153;p6"/>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4" name="Google Shape;154;p6"/>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5" name="Google Shape;155;p6"/>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6" name="Google Shape;156;p6"/>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7" name="Google Shape;157;p6"/>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8" name="Google Shape;158;p6"/>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6"/>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60" name="Google Shape;160;p6"/>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61" name="Google Shape;161;p6"/>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62" name="Google Shape;162;p6"/>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63" name="Google Shape;163;p6"/>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64" name="Google Shape;164;p6"/>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65" name="Google Shape;165;p6"/>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66" name="Google Shape;166;p6"/>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67" name="Google Shape;167;p6"/>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6"/>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69" name="Google Shape;169;p6"/>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170" name="Google Shape;170;p6"/>
          <p:cNvSpPr txBox="1"/>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71" name="Shape 171"/>
        <p:cNvGrpSpPr/>
        <p:nvPr/>
      </p:nvGrpSpPr>
      <p:grpSpPr>
        <a:xfrm>
          <a:off x="0" y="0"/>
          <a:ext cx="0" cy="0"/>
          <a:chOff x="0" y="0"/>
          <a:chExt cx="0" cy="0"/>
        </a:xfrm>
      </p:grpSpPr>
      <p:grpSp>
        <p:nvGrpSpPr>
          <p:cNvPr id="172" name="Google Shape;172;p7"/>
          <p:cNvGrpSpPr/>
          <p:nvPr/>
        </p:nvGrpSpPr>
        <p:grpSpPr>
          <a:xfrm>
            <a:off x="-53" y="-6843"/>
            <a:ext cx="9144088" cy="5150400"/>
            <a:chOff x="-53" y="-6843"/>
            <a:chExt cx="9144088" cy="5150400"/>
          </a:xfrm>
        </p:grpSpPr>
        <p:cxnSp>
          <p:nvCxnSpPr>
            <p:cNvPr id="173" name="Google Shape;173;p7"/>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74" name="Google Shape;174;p7"/>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75" name="Google Shape;175;p7"/>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76" name="Google Shape;176;p7"/>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77" name="Google Shape;177;p7"/>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78" name="Google Shape;178;p7"/>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79" name="Google Shape;179;p7"/>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0" name="Google Shape;180;p7"/>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1" name="Google Shape;181;p7"/>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2" name="Google Shape;182;p7"/>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7"/>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7"/>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5" name="Google Shape;185;p7"/>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6" name="Google Shape;186;p7"/>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7" name="Google Shape;187;p7"/>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8" name="Google Shape;188;p7"/>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9" name="Google Shape;189;p7"/>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90" name="Google Shape;190;p7"/>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91" name="Google Shape;191;p7"/>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92" name="Google Shape;192;p7"/>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93" name="Google Shape;193;p7"/>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94" name="Google Shape;194;p7"/>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95" name="Google Shape;195;p7"/>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96" name="Google Shape;196;p7"/>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97" name="Google Shape;197;p7"/>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98" name="Google Shape;198;p7"/>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99" name="Google Shape;199;p7"/>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00" name="Google Shape;200;p7"/>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201" name="Google Shape;201;p7"/>
          <p:cNvSpPr txBox="1"/>
          <p:nvPr>
            <p:ph type="body" idx="1"/>
          </p:nvPr>
        </p:nvSpPr>
        <p:spPr>
          <a:xfrm>
            <a:off x="986685" y="1714200"/>
            <a:ext cx="4419600" cy="2540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Char char="●"/>
              <a:defRPr sz="1300"/>
            </a:lvl1pPr>
            <a:lvl2pPr marL="914400" lvl="1" indent="-317500">
              <a:spcBef>
                <a:spcPts val="0"/>
              </a:spcBef>
              <a:spcAft>
                <a:spcPts val="0"/>
              </a:spcAft>
              <a:buSzPts val="1400"/>
              <a:buFont typeface="Anaheim" panose="02000503000000000000"/>
              <a:buChar char="○"/>
              <a:defRPr sz="1200"/>
            </a:lvl2pPr>
            <a:lvl3pPr marL="1371600" lvl="2" indent="-317500">
              <a:spcBef>
                <a:spcPts val="0"/>
              </a:spcBef>
              <a:spcAft>
                <a:spcPts val="0"/>
              </a:spcAft>
              <a:buSzPts val="1400"/>
              <a:buFont typeface="Anaheim" panose="02000503000000000000"/>
              <a:buChar char="■"/>
              <a:defRPr sz="1200"/>
            </a:lvl3pPr>
            <a:lvl4pPr marL="1828800" lvl="3" indent="-317500">
              <a:spcBef>
                <a:spcPts val="0"/>
              </a:spcBef>
              <a:spcAft>
                <a:spcPts val="0"/>
              </a:spcAft>
              <a:buSzPts val="1400"/>
              <a:buFont typeface="Anaheim" panose="02000503000000000000"/>
              <a:buChar char="●"/>
              <a:defRPr sz="1200"/>
            </a:lvl4pPr>
            <a:lvl5pPr marL="2286000" lvl="4" indent="-317500">
              <a:spcBef>
                <a:spcPts val="0"/>
              </a:spcBef>
              <a:spcAft>
                <a:spcPts val="0"/>
              </a:spcAft>
              <a:buSzPts val="1400"/>
              <a:buFont typeface="Anaheim" panose="02000503000000000000"/>
              <a:buChar char="○"/>
              <a:defRPr sz="1200"/>
            </a:lvl5pPr>
            <a:lvl6pPr marL="2743200" lvl="5" indent="-317500">
              <a:spcBef>
                <a:spcPts val="0"/>
              </a:spcBef>
              <a:spcAft>
                <a:spcPts val="0"/>
              </a:spcAft>
              <a:buSzPts val="1400"/>
              <a:buFont typeface="Anaheim" panose="02000503000000000000"/>
              <a:buChar char="■"/>
              <a:defRPr sz="1200"/>
            </a:lvl6pPr>
            <a:lvl7pPr marL="3200400" lvl="6" indent="-317500">
              <a:spcBef>
                <a:spcPts val="0"/>
              </a:spcBef>
              <a:spcAft>
                <a:spcPts val="0"/>
              </a:spcAft>
              <a:buSzPts val="1400"/>
              <a:buFont typeface="Anaheim" panose="02000503000000000000"/>
              <a:buChar char="●"/>
              <a:defRPr sz="1200"/>
            </a:lvl7pPr>
            <a:lvl8pPr marL="3657600" lvl="7" indent="-317500">
              <a:spcBef>
                <a:spcPts val="0"/>
              </a:spcBef>
              <a:spcAft>
                <a:spcPts val="0"/>
              </a:spcAft>
              <a:buSzPts val="1400"/>
              <a:buFont typeface="Anaheim" panose="02000503000000000000"/>
              <a:buChar char="○"/>
              <a:defRPr sz="1200"/>
            </a:lvl8pPr>
            <a:lvl9pPr marL="4114800" lvl="8" indent="-317500">
              <a:spcBef>
                <a:spcPts val="0"/>
              </a:spcBef>
              <a:spcAft>
                <a:spcPts val="0"/>
              </a:spcAft>
              <a:buSzPts val="1400"/>
              <a:buFont typeface="Anaheim" panose="02000503000000000000"/>
              <a:buChar char="■"/>
              <a:defRPr sz="1200"/>
            </a:lvl9pPr>
          </a:lstStyle>
          <a:p/>
        </p:txBody>
      </p:sp>
      <p:sp>
        <p:nvSpPr>
          <p:cNvPr id="202" name="Google Shape;202;p7"/>
          <p:cNvSpPr txBox="1"/>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03" name="Shape 203"/>
        <p:cNvGrpSpPr/>
        <p:nvPr/>
      </p:nvGrpSpPr>
      <p:grpSpPr>
        <a:xfrm>
          <a:off x="0" y="0"/>
          <a:ext cx="0" cy="0"/>
          <a:chOff x="0" y="0"/>
          <a:chExt cx="0" cy="0"/>
        </a:xfrm>
      </p:grpSpPr>
      <p:sp>
        <p:nvSpPr>
          <p:cNvPr id="204" name="Google Shape;204;p8"/>
          <p:cNvSpPr txBox="1"/>
          <p:nvPr>
            <p:ph type="title"/>
          </p:nvPr>
        </p:nvSpPr>
        <p:spPr>
          <a:xfrm>
            <a:off x="1340406" y="1244475"/>
            <a:ext cx="5157900" cy="29262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4800"/>
              <a:buNone/>
              <a:defRPr sz="8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05" name="Google Shape;205;p8"/>
          <p:cNvGrpSpPr/>
          <p:nvPr/>
        </p:nvGrpSpPr>
        <p:grpSpPr>
          <a:xfrm>
            <a:off x="-53" y="-6843"/>
            <a:ext cx="9144088" cy="5150400"/>
            <a:chOff x="-53" y="-6843"/>
            <a:chExt cx="9144088" cy="5150400"/>
          </a:xfrm>
        </p:grpSpPr>
        <p:cxnSp>
          <p:nvCxnSpPr>
            <p:cNvPr id="206" name="Google Shape;206;p8"/>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07" name="Google Shape;207;p8"/>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08" name="Google Shape;208;p8"/>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09" name="Google Shape;209;p8"/>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0" name="Google Shape;210;p8"/>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1" name="Google Shape;211;p8"/>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8"/>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3" name="Google Shape;213;p8"/>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4" name="Google Shape;214;p8"/>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5" name="Google Shape;215;p8"/>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6" name="Google Shape;216;p8"/>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7" name="Google Shape;217;p8"/>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8" name="Google Shape;218;p8"/>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9" name="Google Shape;219;p8"/>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0" name="Google Shape;220;p8"/>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1" name="Google Shape;221;p8"/>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2" name="Google Shape;222;p8"/>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3" name="Google Shape;223;p8"/>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4" name="Google Shape;224;p8"/>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5" name="Google Shape;225;p8"/>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6" name="Google Shape;226;p8"/>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7" name="Google Shape;227;p8"/>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8" name="Google Shape;228;p8"/>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9" name="Google Shape;229;p8"/>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30" name="Google Shape;230;p8"/>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31" name="Google Shape;231;p8"/>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32" name="Google Shape;232;p8"/>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33" name="Google Shape;233;p8"/>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34" name="Shape 234"/>
        <p:cNvGrpSpPr/>
        <p:nvPr/>
      </p:nvGrpSpPr>
      <p:grpSpPr>
        <a:xfrm>
          <a:off x="0" y="0"/>
          <a:ext cx="0" cy="0"/>
          <a:chOff x="0" y="0"/>
          <a:chExt cx="0" cy="0"/>
        </a:xfrm>
      </p:grpSpPr>
      <p:grpSp>
        <p:nvGrpSpPr>
          <p:cNvPr id="235" name="Google Shape;235;p9"/>
          <p:cNvGrpSpPr/>
          <p:nvPr/>
        </p:nvGrpSpPr>
        <p:grpSpPr>
          <a:xfrm>
            <a:off x="-53" y="-6843"/>
            <a:ext cx="9144088" cy="5150400"/>
            <a:chOff x="-53" y="-6843"/>
            <a:chExt cx="9144088" cy="5150400"/>
          </a:xfrm>
        </p:grpSpPr>
        <p:cxnSp>
          <p:nvCxnSpPr>
            <p:cNvPr id="236" name="Google Shape;236;p9"/>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37" name="Google Shape;237;p9"/>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9"/>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39" name="Google Shape;239;p9"/>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0" name="Google Shape;240;p9"/>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1" name="Google Shape;241;p9"/>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2" name="Google Shape;242;p9"/>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3" name="Google Shape;243;p9"/>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4" name="Google Shape;244;p9"/>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5" name="Google Shape;245;p9"/>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6" name="Google Shape;246;p9"/>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9"/>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8" name="Google Shape;248;p9"/>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9" name="Google Shape;249;p9"/>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50" name="Google Shape;250;p9"/>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51" name="Google Shape;251;p9"/>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52" name="Google Shape;252;p9"/>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53" name="Google Shape;253;p9"/>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54" name="Google Shape;254;p9"/>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55" name="Google Shape;255;p9"/>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56" name="Google Shape;256;p9"/>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57" name="Google Shape;257;p9"/>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58" name="Google Shape;258;p9"/>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59" name="Google Shape;259;p9"/>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60" name="Google Shape;260;p9"/>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61" name="Google Shape;261;p9"/>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62" name="Google Shape;262;p9"/>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63" name="Google Shape;263;p9"/>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264" name="Google Shape;264;p9"/>
          <p:cNvSpPr txBox="1"/>
          <p:nvPr>
            <p:ph type="title"/>
          </p:nvPr>
        </p:nvSpPr>
        <p:spPr>
          <a:xfrm>
            <a:off x="1221280" y="1119300"/>
            <a:ext cx="4289700" cy="8052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65" name="Google Shape;265;p9"/>
          <p:cNvSpPr txBox="1"/>
          <p:nvPr>
            <p:ph type="subTitle" idx="1"/>
          </p:nvPr>
        </p:nvSpPr>
        <p:spPr>
          <a:xfrm>
            <a:off x="3712404" y="2474387"/>
            <a:ext cx="4330800" cy="207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2"/>
              </a:buClr>
              <a:buSzPts val="1400"/>
              <a:buChar char="●"/>
              <a:defRPr sz="1400">
                <a:solidFill>
                  <a:schemeClr val="dk2"/>
                </a:solidFill>
              </a:defRPr>
            </a:lvl1pPr>
            <a:lvl2pPr lvl="1" algn="ctr">
              <a:lnSpc>
                <a:spcPct val="100000"/>
              </a:lnSpc>
              <a:spcBef>
                <a:spcPts val="0"/>
              </a:spcBef>
              <a:spcAft>
                <a:spcPts val="0"/>
              </a:spcAft>
              <a:buSzPts val="1400"/>
              <a:buChar char="○"/>
              <a:defRPr sz="2100"/>
            </a:lvl2pPr>
            <a:lvl3pPr lvl="2" algn="ctr">
              <a:lnSpc>
                <a:spcPct val="100000"/>
              </a:lnSpc>
              <a:spcBef>
                <a:spcPts val="0"/>
              </a:spcBef>
              <a:spcAft>
                <a:spcPts val="0"/>
              </a:spcAft>
              <a:buSzPts val="1400"/>
              <a:buChar char="■"/>
              <a:defRPr sz="2100"/>
            </a:lvl3pPr>
            <a:lvl4pPr lvl="3" algn="ctr">
              <a:lnSpc>
                <a:spcPct val="100000"/>
              </a:lnSpc>
              <a:spcBef>
                <a:spcPts val="0"/>
              </a:spcBef>
              <a:spcAft>
                <a:spcPts val="0"/>
              </a:spcAft>
              <a:buSzPts val="1400"/>
              <a:buChar char="●"/>
              <a:defRPr sz="2100"/>
            </a:lvl4pPr>
            <a:lvl5pPr lvl="4" algn="ctr">
              <a:lnSpc>
                <a:spcPct val="100000"/>
              </a:lnSpc>
              <a:spcBef>
                <a:spcPts val="0"/>
              </a:spcBef>
              <a:spcAft>
                <a:spcPts val="0"/>
              </a:spcAft>
              <a:buSzPts val="1400"/>
              <a:buChar char="○"/>
              <a:defRPr sz="2100"/>
            </a:lvl5pPr>
            <a:lvl6pPr lvl="5" algn="ctr">
              <a:lnSpc>
                <a:spcPct val="100000"/>
              </a:lnSpc>
              <a:spcBef>
                <a:spcPts val="0"/>
              </a:spcBef>
              <a:spcAft>
                <a:spcPts val="0"/>
              </a:spcAft>
              <a:buSzPts val="1400"/>
              <a:buChar char="■"/>
              <a:defRPr sz="2100"/>
            </a:lvl6pPr>
            <a:lvl7pPr lvl="6" algn="ctr">
              <a:lnSpc>
                <a:spcPct val="100000"/>
              </a:lnSpc>
              <a:spcBef>
                <a:spcPts val="0"/>
              </a:spcBef>
              <a:spcAft>
                <a:spcPts val="0"/>
              </a:spcAft>
              <a:buSzPts val="1400"/>
              <a:buChar char="●"/>
              <a:defRPr sz="2100"/>
            </a:lvl7pPr>
            <a:lvl8pPr lvl="7" algn="ctr">
              <a:lnSpc>
                <a:spcPct val="100000"/>
              </a:lnSpc>
              <a:spcBef>
                <a:spcPts val="0"/>
              </a:spcBef>
              <a:spcAft>
                <a:spcPts val="0"/>
              </a:spcAft>
              <a:buSzPts val="1400"/>
              <a:buChar char="○"/>
              <a:defRPr sz="2100"/>
            </a:lvl8pPr>
            <a:lvl9pPr lvl="8" algn="ctr">
              <a:lnSpc>
                <a:spcPct val="100000"/>
              </a:lnSpc>
              <a:spcBef>
                <a:spcPts val="0"/>
              </a:spcBef>
              <a:spcAft>
                <a:spcPts val="0"/>
              </a:spcAft>
              <a:buSzPts val="1400"/>
              <a:buChar char="■"/>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66" name="Shape 266"/>
        <p:cNvGrpSpPr/>
        <p:nvPr/>
      </p:nvGrpSpPr>
      <p:grpSpPr>
        <a:xfrm>
          <a:off x="0" y="0"/>
          <a:ext cx="0" cy="0"/>
          <a:chOff x="0" y="0"/>
          <a:chExt cx="0" cy="0"/>
        </a:xfrm>
      </p:grpSpPr>
      <p:sp>
        <p:nvSpPr>
          <p:cNvPr id="267" name="Google Shape;267;p10"/>
          <p:cNvSpPr txBox="1"/>
          <p:nvPr>
            <p:ph type="body" idx="1"/>
          </p:nvPr>
        </p:nvSpPr>
        <p:spPr>
          <a:xfrm>
            <a:off x="932194" y="1604794"/>
            <a:ext cx="3324300" cy="2217900"/>
          </a:xfrm>
          <a:prstGeom prst="rect">
            <a:avLst/>
          </a:prstGeom>
        </p:spPr>
        <p:txBody>
          <a:bodyPr spcFirstLastPara="1" wrap="square" lIns="91425" tIns="91425" rIns="91425" bIns="91425" anchor="ctr" anchorCtr="0">
            <a:noAutofit/>
          </a:bodyPr>
          <a:lstStyle>
            <a:lvl1pPr marL="457200" lvl="0" indent="-228600">
              <a:lnSpc>
                <a:spcPct val="90000"/>
              </a:lnSpc>
              <a:spcBef>
                <a:spcPts val="0"/>
              </a:spcBef>
              <a:spcAft>
                <a:spcPts val="0"/>
              </a:spcAft>
              <a:buSzPts val="1800"/>
              <a:buNone/>
              <a:defRPr sz="3700" b="1">
                <a:latin typeface="Overpass Mono"/>
                <a:ea typeface="Overpass Mono"/>
                <a:cs typeface="Overpass Mono"/>
                <a:sym typeface="Overpass Mono"/>
              </a:defRPr>
            </a:lvl1pPr>
          </a:lstStyle>
          <a:p/>
        </p:txBody>
      </p:sp>
      <p:grpSp>
        <p:nvGrpSpPr>
          <p:cNvPr id="268" name="Google Shape;268;p10"/>
          <p:cNvGrpSpPr/>
          <p:nvPr/>
        </p:nvGrpSpPr>
        <p:grpSpPr>
          <a:xfrm>
            <a:off x="-685941" y="-6843"/>
            <a:ext cx="5525713" cy="5150400"/>
            <a:chOff x="-685941" y="-6843"/>
            <a:chExt cx="5525713" cy="5150400"/>
          </a:xfrm>
        </p:grpSpPr>
        <p:cxnSp>
          <p:nvCxnSpPr>
            <p:cNvPr id="269" name="Google Shape;269;p10"/>
            <p:cNvCxnSpPr/>
            <p:nvPr/>
          </p:nvCxnSpPr>
          <p:spPr>
            <a:xfrm rot="10800000">
              <a:off x="-128" y="180250"/>
              <a:ext cx="4839900" cy="0"/>
            </a:xfrm>
            <a:prstGeom prst="straightConnector1">
              <a:avLst/>
            </a:prstGeom>
            <a:noFill/>
            <a:ln w="9525" cap="flat" cmpd="sng">
              <a:solidFill>
                <a:schemeClr val="dk2"/>
              </a:solidFill>
              <a:prstDash val="solid"/>
              <a:round/>
              <a:headEnd type="none" w="med" len="med"/>
              <a:tailEnd type="none" w="med" len="med"/>
            </a:ln>
          </p:spPr>
        </p:cxnSp>
        <p:grpSp>
          <p:nvGrpSpPr>
            <p:cNvPr id="270" name="Google Shape;270;p10"/>
            <p:cNvGrpSpPr/>
            <p:nvPr/>
          </p:nvGrpSpPr>
          <p:grpSpPr>
            <a:xfrm>
              <a:off x="-685941" y="-6843"/>
              <a:ext cx="5449513" cy="5150400"/>
              <a:chOff x="-685941" y="-6843"/>
              <a:chExt cx="5449513" cy="5150400"/>
            </a:xfrm>
          </p:grpSpPr>
          <p:cxnSp>
            <p:nvCxnSpPr>
              <p:cNvPr id="271" name="Google Shape;271;p10"/>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72" name="Google Shape;272;p10"/>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73" name="Google Shape;273;p10"/>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74" name="Google Shape;274;p10"/>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75" name="Google Shape;275;p10"/>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76" name="Google Shape;276;p10"/>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77" name="Google Shape;277;p10"/>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78" name="Google Shape;278;p10"/>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79" name="Google Shape;279;p10"/>
              <p:cNvCxnSpPr/>
              <p:nvPr/>
            </p:nvCxnSpPr>
            <p:spPr>
              <a:xfrm rot="10800000">
                <a:off x="-76328" y="691669"/>
                <a:ext cx="4839900" cy="0"/>
              </a:xfrm>
              <a:prstGeom prst="straightConnector1">
                <a:avLst/>
              </a:prstGeom>
              <a:noFill/>
              <a:ln w="9525" cap="flat" cmpd="sng">
                <a:solidFill>
                  <a:schemeClr val="dk2"/>
                </a:solidFill>
                <a:prstDash val="solid"/>
                <a:round/>
                <a:headEnd type="none" w="med" len="med"/>
                <a:tailEnd type="none" w="med" len="med"/>
              </a:ln>
            </p:spPr>
          </p:cxnSp>
          <p:cxnSp>
            <p:nvCxnSpPr>
              <p:cNvPr id="280" name="Google Shape;280;p10"/>
              <p:cNvCxnSpPr/>
              <p:nvPr/>
            </p:nvCxnSpPr>
            <p:spPr>
              <a:xfrm rot="10800000">
                <a:off x="-152528" y="1203089"/>
                <a:ext cx="4839900" cy="0"/>
              </a:xfrm>
              <a:prstGeom prst="straightConnector1">
                <a:avLst/>
              </a:prstGeom>
              <a:noFill/>
              <a:ln w="9525" cap="flat" cmpd="sng">
                <a:solidFill>
                  <a:schemeClr val="dk2"/>
                </a:solidFill>
                <a:prstDash val="solid"/>
                <a:round/>
                <a:headEnd type="none" w="med" len="med"/>
                <a:tailEnd type="none" w="med" len="med"/>
              </a:ln>
            </p:spPr>
          </p:cxnSp>
          <p:cxnSp>
            <p:nvCxnSpPr>
              <p:cNvPr id="281" name="Google Shape;281;p10"/>
              <p:cNvCxnSpPr/>
              <p:nvPr/>
            </p:nvCxnSpPr>
            <p:spPr>
              <a:xfrm rot="10800000">
                <a:off x="-228728" y="1714508"/>
                <a:ext cx="4839900" cy="0"/>
              </a:xfrm>
              <a:prstGeom prst="straightConnector1">
                <a:avLst/>
              </a:prstGeom>
              <a:noFill/>
              <a:ln w="9525" cap="flat" cmpd="sng">
                <a:solidFill>
                  <a:schemeClr val="dk2"/>
                </a:solidFill>
                <a:prstDash val="solid"/>
                <a:round/>
                <a:headEnd type="none" w="med" len="med"/>
                <a:tailEnd type="none" w="med" len="med"/>
              </a:ln>
            </p:spPr>
          </p:cxnSp>
          <p:cxnSp>
            <p:nvCxnSpPr>
              <p:cNvPr id="282" name="Google Shape;282;p10"/>
              <p:cNvCxnSpPr/>
              <p:nvPr/>
            </p:nvCxnSpPr>
            <p:spPr>
              <a:xfrm rot="10800000">
                <a:off x="-304928" y="2225928"/>
                <a:ext cx="4839900" cy="0"/>
              </a:xfrm>
              <a:prstGeom prst="straightConnector1">
                <a:avLst/>
              </a:prstGeom>
              <a:noFill/>
              <a:ln w="9525" cap="flat" cmpd="sng">
                <a:solidFill>
                  <a:schemeClr val="dk2"/>
                </a:solidFill>
                <a:prstDash val="solid"/>
                <a:round/>
                <a:headEnd type="none" w="med" len="med"/>
                <a:tailEnd type="none" w="med" len="med"/>
              </a:ln>
            </p:spPr>
          </p:cxnSp>
          <p:cxnSp>
            <p:nvCxnSpPr>
              <p:cNvPr id="283" name="Google Shape;283;p10"/>
              <p:cNvCxnSpPr/>
              <p:nvPr/>
            </p:nvCxnSpPr>
            <p:spPr>
              <a:xfrm rot="10800000">
                <a:off x="-381128" y="2737347"/>
                <a:ext cx="4839900" cy="0"/>
              </a:xfrm>
              <a:prstGeom prst="straightConnector1">
                <a:avLst/>
              </a:prstGeom>
              <a:noFill/>
              <a:ln w="9525" cap="flat" cmpd="sng">
                <a:solidFill>
                  <a:schemeClr val="dk2"/>
                </a:solidFill>
                <a:prstDash val="solid"/>
                <a:round/>
                <a:headEnd type="none" w="med" len="med"/>
                <a:tailEnd type="none" w="med" len="med"/>
              </a:ln>
            </p:spPr>
          </p:cxnSp>
          <p:cxnSp>
            <p:nvCxnSpPr>
              <p:cNvPr id="284" name="Google Shape;284;p10"/>
              <p:cNvCxnSpPr/>
              <p:nvPr/>
            </p:nvCxnSpPr>
            <p:spPr>
              <a:xfrm rot="10800000">
                <a:off x="-457347" y="3248767"/>
                <a:ext cx="4839900" cy="0"/>
              </a:xfrm>
              <a:prstGeom prst="straightConnector1">
                <a:avLst/>
              </a:prstGeom>
              <a:noFill/>
              <a:ln w="9525" cap="flat" cmpd="sng">
                <a:solidFill>
                  <a:schemeClr val="dk2"/>
                </a:solidFill>
                <a:prstDash val="solid"/>
                <a:round/>
                <a:headEnd type="none" w="med" len="med"/>
                <a:tailEnd type="none" w="med" len="med"/>
              </a:ln>
            </p:spPr>
          </p:cxnSp>
          <p:cxnSp>
            <p:nvCxnSpPr>
              <p:cNvPr id="285" name="Google Shape;285;p10"/>
              <p:cNvCxnSpPr/>
              <p:nvPr/>
            </p:nvCxnSpPr>
            <p:spPr>
              <a:xfrm rot="10800000">
                <a:off x="-533547" y="3760186"/>
                <a:ext cx="4839900" cy="0"/>
              </a:xfrm>
              <a:prstGeom prst="straightConnector1">
                <a:avLst/>
              </a:prstGeom>
              <a:noFill/>
              <a:ln w="9525" cap="flat" cmpd="sng">
                <a:solidFill>
                  <a:schemeClr val="dk2"/>
                </a:solidFill>
                <a:prstDash val="solid"/>
                <a:round/>
                <a:headEnd type="none" w="med" len="med"/>
                <a:tailEnd type="none" w="med" len="med"/>
              </a:ln>
            </p:spPr>
          </p:cxnSp>
          <p:cxnSp>
            <p:nvCxnSpPr>
              <p:cNvPr id="286" name="Google Shape;286;p10"/>
              <p:cNvCxnSpPr/>
              <p:nvPr/>
            </p:nvCxnSpPr>
            <p:spPr>
              <a:xfrm rot="10800000">
                <a:off x="-609701" y="4271606"/>
                <a:ext cx="4839900" cy="0"/>
              </a:xfrm>
              <a:prstGeom prst="straightConnector1">
                <a:avLst/>
              </a:prstGeom>
              <a:noFill/>
              <a:ln w="9525" cap="flat" cmpd="sng">
                <a:solidFill>
                  <a:schemeClr val="dk2"/>
                </a:solidFill>
                <a:prstDash val="solid"/>
                <a:round/>
                <a:headEnd type="none" w="med" len="med"/>
                <a:tailEnd type="none" w="med" len="med"/>
              </a:ln>
            </p:spPr>
          </p:cxnSp>
          <p:cxnSp>
            <p:nvCxnSpPr>
              <p:cNvPr id="287" name="Google Shape;287;p10"/>
              <p:cNvCxnSpPr/>
              <p:nvPr/>
            </p:nvCxnSpPr>
            <p:spPr>
              <a:xfrm rot="10800000">
                <a:off x="-685941" y="4783025"/>
                <a:ext cx="48399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9" Type="http://schemas.openxmlformats.org/officeDocument/2006/relationships/theme" Target="../theme/theme1.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1pPr>
            <a:lvl2pPr lvl="1">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2pPr>
            <a:lvl3pPr lvl="2">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3pPr>
            <a:lvl4pPr lvl="3">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4pPr>
            <a:lvl5pPr lvl="4">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5pPr>
            <a:lvl6pPr lvl="5">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6pPr>
            <a:lvl7pPr lvl="6">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7pPr>
            <a:lvl8pPr lvl="7">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8pPr>
            <a:lvl9pPr lvl="8">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9pPr>
          </a:lstStyle>
          <a:p/>
        </p:txBody>
      </p:sp>
      <p:sp>
        <p:nvSpPr>
          <p:cNvPr id="7" name="Google Shape;7;p1"/>
          <p:cNvSpPr txBox="1"/>
          <p:nvPr>
            <p:ph type="body" idx="1"/>
          </p:nvPr>
        </p:nvSpPr>
        <p:spPr>
          <a:xfrm>
            <a:off x="311700" y="114612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marL="914400" lvl="1"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6.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6.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68" name="Shape 1268"/>
        <p:cNvGrpSpPr/>
        <p:nvPr/>
      </p:nvGrpSpPr>
      <p:grpSpPr>
        <a:xfrm>
          <a:off x="0" y="0"/>
          <a:ext cx="0" cy="0"/>
          <a:chOff x="0" y="0"/>
          <a:chExt cx="0" cy="0"/>
        </a:xfrm>
      </p:grpSpPr>
      <p:grpSp>
        <p:nvGrpSpPr>
          <p:cNvPr id="1269" name="Google Shape;1269;p43"/>
          <p:cNvGrpSpPr/>
          <p:nvPr/>
        </p:nvGrpSpPr>
        <p:grpSpPr>
          <a:xfrm>
            <a:off x="820258" y="757413"/>
            <a:ext cx="5128475" cy="3356250"/>
            <a:chOff x="717125" y="770497"/>
            <a:chExt cx="5128475" cy="3356250"/>
          </a:xfrm>
        </p:grpSpPr>
        <p:sp>
          <p:nvSpPr>
            <p:cNvPr id="1270" name="Google Shape;1270;p43"/>
            <p:cNvSpPr/>
            <p:nvPr/>
          </p:nvSpPr>
          <p:spPr>
            <a:xfrm>
              <a:off x="717700" y="1000747"/>
              <a:ext cx="5127900" cy="31260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43"/>
            <p:cNvSpPr/>
            <p:nvPr/>
          </p:nvSpPr>
          <p:spPr>
            <a:xfrm>
              <a:off x="717125" y="770497"/>
              <a:ext cx="51276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72" name="Google Shape;1272;p43"/>
            <p:cNvGrpSpPr/>
            <p:nvPr/>
          </p:nvGrpSpPr>
          <p:grpSpPr>
            <a:xfrm>
              <a:off x="788325" y="835591"/>
              <a:ext cx="374100" cy="101100"/>
              <a:chOff x="965750" y="594475"/>
              <a:chExt cx="374100" cy="101100"/>
            </a:xfrm>
          </p:grpSpPr>
          <p:grpSp>
            <p:nvGrpSpPr>
              <p:cNvPr id="1273" name="Google Shape;1273;p43"/>
              <p:cNvGrpSpPr/>
              <p:nvPr/>
            </p:nvGrpSpPr>
            <p:grpSpPr>
              <a:xfrm>
                <a:off x="965750" y="594475"/>
                <a:ext cx="101100" cy="101100"/>
                <a:chOff x="965750" y="594475"/>
                <a:chExt cx="101100" cy="101100"/>
              </a:xfrm>
            </p:grpSpPr>
            <p:sp>
              <p:nvSpPr>
                <p:cNvPr id="1274" name="Google Shape;1274;p43"/>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75" name="Google Shape;1275;p43"/>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276" name="Google Shape;1276;p43"/>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277" name="Google Shape;1277;p43"/>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43"/>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43"/>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80" name="Google Shape;1280;p43"/>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grpSp>
        <p:nvGrpSpPr>
          <p:cNvPr id="1281" name="Google Shape;1281;p43"/>
          <p:cNvGrpSpPr/>
          <p:nvPr/>
        </p:nvGrpSpPr>
        <p:grpSpPr>
          <a:xfrm>
            <a:off x="1033421" y="3845600"/>
            <a:ext cx="4423800" cy="692875"/>
            <a:chOff x="949425" y="3693200"/>
            <a:chExt cx="4423800" cy="692875"/>
          </a:xfrm>
        </p:grpSpPr>
        <p:grpSp>
          <p:nvGrpSpPr>
            <p:cNvPr id="1282" name="Google Shape;1282;p43"/>
            <p:cNvGrpSpPr/>
            <p:nvPr/>
          </p:nvGrpSpPr>
          <p:grpSpPr>
            <a:xfrm>
              <a:off x="949425" y="3693200"/>
              <a:ext cx="4423800" cy="228900"/>
              <a:chOff x="717138" y="770523"/>
              <a:chExt cx="4423800" cy="228900"/>
            </a:xfrm>
          </p:grpSpPr>
          <p:sp>
            <p:nvSpPr>
              <p:cNvPr id="1283" name="Google Shape;1283;p43"/>
              <p:cNvSpPr/>
              <p:nvPr/>
            </p:nvSpPr>
            <p:spPr>
              <a:xfrm>
                <a:off x="717138" y="770523"/>
                <a:ext cx="44238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84" name="Google Shape;1284;p43"/>
              <p:cNvGrpSpPr/>
              <p:nvPr/>
            </p:nvGrpSpPr>
            <p:grpSpPr>
              <a:xfrm>
                <a:off x="788325" y="835591"/>
                <a:ext cx="374100" cy="101100"/>
                <a:chOff x="965750" y="594475"/>
                <a:chExt cx="374100" cy="101100"/>
              </a:xfrm>
            </p:grpSpPr>
            <p:grpSp>
              <p:nvGrpSpPr>
                <p:cNvPr id="1285" name="Google Shape;1285;p43"/>
                <p:cNvGrpSpPr/>
                <p:nvPr/>
              </p:nvGrpSpPr>
              <p:grpSpPr>
                <a:xfrm>
                  <a:off x="965750" y="594475"/>
                  <a:ext cx="101100" cy="101100"/>
                  <a:chOff x="965750" y="594475"/>
                  <a:chExt cx="101100" cy="101100"/>
                </a:xfrm>
              </p:grpSpPr>
              <p:sp>
                <p:nvSpPr>
                  <p:cNvPr id="1286" name="Google Shape;1286;p43"/>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87" name="Google Shape;1287;p43"/>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288" name="Google Shape;1288;p43"/>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289" name="Google Shape;1289;p43"/>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43"/>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91" name="Google Shape;1291;p43"/>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
          <p:nvSpPr>
            <p:cNvPr id="1292" name="Google Shape;1292;p43"/>
            <p:cNvSpPr/>
            <p:nvPr/>
          </p:nvSpPr>
          <p:spPr>
            <a:xfrm>
              <a:off x="949425" y="3925275"/>
              <a:ext cx="4423800" cy="460800"/>
            </a:xfrm>
            <a:prstGeom prst="rect">
              <a:avLst/>
            </a:prstGeom>
            <a:solidFill>
              <a:srgbClr val="1155CC"/>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93" name="Google Shape;1293;p43"/>
          <p:cNvSpPr txBox="1"/>
          <p:nvPr>
            <p:ph type="ctrTitle"/>
          </p:nvPr>
        </p:nvSpPr>
        <p:spPr>
          <a:xfrm>
            <a:off x="1033421" y="1293575"/>
            <a:ext cx="4255200" cy="244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a:t>S</a:t>
            </a:r>
            <a:r>
              <a:rPr lang="en-US" altLang="en-GB" sz="2000"/>
              <a:t>ales Prediction  </a:t>
            </a:r>
            <a:br>
              <a:rPr lang="en-US" altLang="en-GB" sz="2000"/>
            </a:br>
            <a:br>
              <a:rPr lang="en-US" altLang="en-GB" sz="2000"/>
            </a:br>
            <a:r>
              <a:rPr lang="en-US" altLang="en-GB" sz="1200"/>
              <a:t>Group ID: </a:t>
            </a:r>
            <a:r>
              <a:rPr lang="en-US" sz="1200">
                <a:uFillTx/>
                <a:sym typeface="+mn-ea"/>
              </a:rPr>
              <a:t>MCA23B007</a:t>
            </a:r>
            <a:br>
              <a:rPr lang="en-US" altLang="en-GB" sz="1200"/>
            </a:br>
            <a:r>
              <a:rPr lang="en-US" altLang="en-GB" sz="1200"/>
              <a:t>Mentor: </a:t>
            </a:r>
            <a:r>
              <a:rPr lang="en-US" sz="1200">
                <a:uFillTx/>
                <a:sym typeface="+mn-ea"/>
              </a:rPr>
              <a:t>Dr. Taraknath paul</a:t>
            </a:r>
            <a:br>
              <a:rPr lang="en-US" altLang="en-GB" sz="1200"/>
            </a:br>
            <a:r>
              <a:rPr lang="en-US" altLang="en-GB" sz="1200"/>
              <a:t>Student Name and Code:</a:t>
            </a:r>
            <a:br>
              <a:rPr lang="en-US" altLang="en-GB" sz="1200"/>
            </a:br>
            <a:r>
              <a:rPr lang="en-US" altLang="en-GB" sz="1200"/>
              <a:t>1.Arshad Murtaza Ahmed(BWU/MCA/23/081)</a:t>
            </a:r>
            <a:br>
              <a:rPr lang="en-US" altLang="en-GB" sz="1200"/>
            </a:br>
            <a:r>
              <a:rPr lang="en-US" altLang="en-GB" sz="1200"/>
              <a:t>2.Subinoy Khatua(BWU/MCA/23/089)</a:t>
            </a:r>
            <a:br>
              <a:rPr lang="en-US" altLang="en-GB" sz="1400"/>
            </a:br>
            <a:r>
              <a:rPr lang="en-US" sz="1200">
                <a:uFillTx/>
                <a:sym typeface="+mn-ea"/>
              </a:rPr>
              <a:t>3.Sayan Malakar(BWU/MCA/23/071)</a:t>
            </a:r>
            <a:br>
              <a:rPr sz="1200">
                <a:sym typeface="+mn-ea"/>
              </a:rPr>
            </a:br>
            <a:r>
              <a:rPr lang="en-US" sz="1200">
                <a:uFillTx/>
                <a:sym typeface="+mn-ea"/>
              </a:rPr>
              <a:t>4.Rimi Das(BWU/MCA/23/109)</a:t>
            </a:r>
            <a:br>
              <a:rPr sz="1200">
                <a:sym typeface="+mn-ea"/>
              </a:rPr>
            </a:br>
            <a:r>
              <a:rPr lang="en-US" sz="1200">
                <a:uFillTx/>
                <a:sym typeface="+mn-ea"/>
              </a:rPr>
              <a:t>5.Praveen Kumar(BWU/MCA/23/108)</a:t>
            </a:r>
            <a:br>
              <a:rPr lang="en-US" altLang="en-GB" sz="2000"/>
            </a:br>
            <a:br>
              <a:rPr lang="en-US" altLang="en-GB" sz="2000"/>
            </a:br>
            <a:br>
              <a:rPr lang="en-US" altLang="en-GB" sz="2000"/>
            </a:br>
            <a:endParaRPr lang="en-US" altLang="en-GB" sz="2000"/>
          </a:p>
        </p:txBody>
      </p:sp>
      <p:sp>
        <p:nvSpPr>
          <p:cNvPr id="1294" name="Google Shape;1294;p43"/>
          <p:cNvSpPr txBox="1"/>
          <p:nvPr>
            <p:ph type="subTitle" idx="1"/>
          </p:nvPr>
        </p:nvSpPr>
        <p:spPr>
          <a:xfrm>
            <a:off x="1129169" y="4177825"/>
            <a:ext cx="4111500" cy="24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it’s all about sales</a:t>
            </a:r>
            <a:endParaRPr lang="en-US" altLang="en-GB"/>
          </a:p>
        </p:txBody>
      </p:sp>
      <p:grpSp>
        <p:nvGrpSpPr>
          <p:cNvPr id="1295" name="Google Shape;1295;p43"/>
          <p:cNvGrpSpPr/>
          <p:nvPr/>
        </p:nvGrpSpPr>
        <p:grpSpPr>
          <a:xfrm>
            <a:off x="5288608" y="1356388"/>
            <a:ext cx="3035134" cy="2896325"/>
            <a:chOff x="717125" y="770510"/>
            <a:chExt cx="3035134" cy="2896325"/>
          </a:xfrm>
        </p:grpSpPr>
        <p:sp>
          <p:nvSpPr>
            <p:cNvPr id="1296" name="Google Shape;1296;p43"/>
            <p:cNvSpPr/>
            <p:nvPr/>
          </p:nvSpPr>
          <p:spPr>
            <a:xfrm>
              <a:off x="717459" y="1000735"/>
              <a:ext cx="3034800" cy="26661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43"/>
            <p:cNvSpPr/>
            <p:nvPr/>
          </p:nvSpPr>
          <p:spPr>
            <a:xfrm>
              <a:off x="717125" y="770510"/>
              <a:ext cx="3035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98" name="Google Shape;1298;p43"/>
            <p:cNvGrpSpPr/>
            <p:nvPr/>
          </p:nvGrpSpPr>
          <p:grpSpPr>
            <a:xfrm>
              <a:off x="788325" y="835591"/>
              <a:ext cx="374100" cy="101100"/>
              <a:chOff x="965750" y="594475"/>
              <a:chExt cx="374100" cy="101100"/>
            </a:xfrm>
          </p:grpSpPr>
          <p:grpSp>
            <p:nvGrpSpPr>
              <p:cNvPr id="1299" name="Google Shape;1299;p43"/>
              <p:cNvGrpSpPr/>
              <p:nvPr/>
            </p:nvGrpSpPr>
            <p:grpSpPr>
              <a:xfrm>
                <a:off x="965750" y="594475"/>
                <a:ext cx="101100" cy="101100"/>
                <a:chOff x="965750" y="594475"/>
                <a:chExt cx="101100" cy="101100"/>
              </a:xfrm>
            </p:grpSpPr>
            <p:sp>
              <p:nvSpPr>
                <p:cNvPr id="1300" name="Google Shape;1300;p43"/>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301" name="Google Shape;1301;p43"/>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02" name="Google Shape;1302;p43"/>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03" name="Google Shape;1303;p43"/>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43"/>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43"/>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306" name="Google Shape;1306;p43"/>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grpSp>
        <p:nvGrpSpPr>
          <p:cNvPr id="1307" name="Google Shape;1307;p43"/>
          <p:cNvGrpSpPr/>
          <p:nvPr/>
        </p:nvGrpSpPr>
        <p:grpSpPr>
          <a:xfrm>
            <a:off x="5547479" y="1780256"/>
            <a:ext cx="2517393" cy="2257187"/>
            <a:chOff x="6801850" y="3605680"/>
            <a:chExt cx="2654358" cy="2379994"/>
          </a:xfrm>
        </p:grpSpPr>
        <p:sp>
          <p:nvSpPr>
            <p:cNvPr id="1308" name="Google Shape;1308;p43"/>
            <p:cNvSpPr/>
            <p:nvPr/>
          </p:nvSpPr>
          <p:spPr>
            <a:xfrm>
              <a:off x="6989655" y="3605680"/>
              <a:ext cx="2466553" cy="2372581"/>
            </a:xfrm>
            <a:custGeom>
              <a:avLst/>
              <a:gdLst/>
              <a:ahLst/>
              <a:cxnLst/>
              <a:rect l="l" t="t" r="r" b="b"/>
              <a:pathLst>
                <a:path w="56459" h="54308" extrusionOk="0">
                  <a:moveTo>
                    <a:pt x="29295" y="0"/>
                  </a:moveTo>
                  <a:cubicBezTo>
                    <a:pt x="18300" y="0"/>
                    <a:pt x="8408" y="6620"/>
                    <a:pt x="4186" y="16778"/>
                  </a:cubicBezTo>
                  <a:cubicBezTo>
                    <a:pt x="1" y="26898"/>
                    <a:pt x="2321" y="38577"/>
                    <a:pt x="10082" y="46338"/>
                  </a:cubicBezTo>
                  <a:cubicBezTo>
                    <a:pt x="15278" y="51533"/>
                    <a:pt x="22229" y="54308"/>
                    <a:pt x="29304" y="54308"/>
                  </a:cubicBezTo>
                  <a:cubicBezTo>
                    <a:pt x="32798" y="54308"/>
                    <a:pt x="36323" y="53631"/>
                    <a:pt x="39681" y="52235"/>
                  </a:cubicBezTo>
                  <a:cubicBezTo>
                    <a:pt x="49839" y="48012"/>
                    <a:pt x="56458" y="38121"/>
                    <a:pt x="56458" y="27164"/>
                  </a:cubicBezTo>
                  <a:cubicBezTo>
                    <a:pt x="56458" y="12137"/>
                    <a:pt x="44284" y="0"/>
                    <a:pt x="292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43"/>
            <p:cNvSpPr/>
            <p:nvPr/>
          </p:nvSpPr>
          <p:spPr>
            <a:xfrm>
              <a:off x="7252250" y="4944426"/>
              <a:ext cx="653259" cy="504460"/>
            </a:xfrm>
            <a:custGeom>
              <a:avLst/>
              <a:gdLst/>
              <a:ahLst/>
              <a:cxnLst/>
              <a:rect l="l" t="t" r="r" b="b"/>
              <a:pathLst>
                <a:path w="14953" h="11547" extrusionOk="0">
                  <a:moveTo>
                    <a:pt x="5807" y="0"/>
                  </a:moveTo>
                  <a:cubicBezTo>
                    <a:pt x="5717" y="0"/>
                    <a:pt x="5631" y="19"/>
                    <a:pt x="5555" y="57"/>
                  </a:cubicBezTo>
                  <a:cubicBezTo>
                    <a:pt x="5498" y="38"/>
                    <a:pt x="5431" y="29"/>
                    <a:pt x="5365" y="29"/>
                  </a:cubicBezTo>
                  <a:cubicBezTo>
                    <a:pt x="5298" y="29"/>
                    <a:pt x="5232" y="38"/>
                    <a:pt x="5175" y="57"/>
                  </a:cubicBezTo>
                  <a:lnTo>
                    <a:pt x="952" y="1313"/>
                  </a:lnTo>
                  <a:cubicBezTo>
                    <a:pt x="343" y="1503"/>
                    <a:pt x="1" y="2150"/>
                    <a:pt x="191" y="2720"/>
                  </a:cubicBezTo>
                  <a:lnTo>
                    <a:pt x="229" y="2834"/>
                  </a:lnTo>
                  <a:lnTo>
                    <a:pt x="2588" y="11546"/>
                  </a:lnTo>
                  <a:lnTo>
                    <a:pt x="8713" y="10938"/>
                  </a:lnTo>
                  <a:lnTo>
                    <a:pt x="7648" y="5003"/>
                  </a:lnTo>
                  <a:lnTo>
                    <a:pt x="7648" y="5003"/>
                  </a:lnTo>
                  <a:cubicBezTo>
                    <a:pt x="8142" y="5459"/>
                    <a:pt x="8523" y="5764"/>
                    <a:pt x="8523" y="5764"/>
                  </a:cubicBezTo>
                  <a:lnTo>
                    <a:pt x="14800" y="6715"/>
                  </a:lnTo>
                  <a:lnTo>
                    <a:pt x="14952" y="5459"/>
                  </a:lnTo>
                  <a:lnTo>
                    <a:pt x="9968" y="3595"/>
                  </a:lnTo>
                  <a:cubicBezTo>
                    <a:pt x="9968" y="3595"/>
                    <a:pt x="7419" y="628"/>
                    <a:pt x="6088" y="57"/>
                  </a:cubicBezTo>
                  <a:cubicBezTo>
                    <a:pt x="5993" y="19"/>
                    <a:pt x="5898" y="0"/>
                    <a:pt x="580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43"/>
            <p:cNvSpPr/>
            <p:nvPr/>
          </p:nvSpPr>
          <p:spPr>
            <a:xfrm>
              <a:off x="7330360" y="4909478"/>
              <a:ext cx="88161" cy="90957"/>
            </a:xfrm>
            <a:custGeom>
              <a:avLst/>
              <a:gdLst/>
              <a:ahLst/>
              <a:cxnLst/>
              <a:rect l="l" t="t" r="r" b="b"/>
              <a:pathLst>
                <a:path w="2018" h="2082" extrusionOk="0">
                  <a:moveTo>
                    <a:pt x="1223" y="1"/>
                  </a:moveTo>
                  <a:cubicBezTo>
                    <a:pt x="1184" y="1"/>
                    <a:pt x="1144" y="7"/>
                    <a:pt x="1104" y="20"/>
                  </a:cubicBezTo>
                  <a:lnTo>
                    <a:pt x="343" y="248"/>
                  </a:lnTo>
                  <a:cubicBezTo>
                    <a:pt x="115" y="324"/>
                    <a:pt x="1" y="591"/>
                    <a:pt x="77" y="819"/>
                  </a:cubicBezTo>
                  <a:lnTo>
                    <a:pt x="343" y="1732"/>
                  </a:lnTo>
                  <a:cubicBezTo>
                    <a:pt x="410" y="1965"/>
                    <a:pt x="593" y="2082"/>
                    <a:pt x="816" y="2082"/>
                  </a:cubicBezTo>
                  <a:cubicBezTo>
                    <a:pt x="848" y="2082"/>
                    <a:pt x="881" y="2079"/>
                    <a:pt x="914" y="2075"/>
                  </a:cubicBezTo>
                  <a:lnTo>
                    <a:pt x="1637" y="1846"/>
                  </a:lnTo>
                  <a:cubicBezTo>
                    <a:pt x="1865" y="1770"/>
                    <a:pt x="2017" y="1504"/>
                    <a:pt x="1903" y="1276"/>
                  </a:cubicBezTo>
                  <a:lnTo>
                    <a:pt x="1637" y="363"/>
                  </a:lnTo>
                  <a:cubicBezTo>
                    <a:pt x="1574" y="143"/>
                    <a:pt x="1407" y="1"/>
                    <a:pt x="1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43"/>
            <p:cNvSpPr/>
            <p:nvPr/>
          </p:nvSpPr>
          <p:spPr>
            <a:xfrm>
              <a:off x="7237309" y="4770732"/>
              <a:ext cx="201137" cy="172915"/>
            </a:xfrm>
            <a:custGeom>
              <a:avLst/>
              <a:gdLst/>
              <a:ahLst/>
              <a:cxnLst/>
              <a:rect l="l" t="t" r="r" b="b"/>
              <a:pathLst>
                <a:path w="4604" h="3958" extrusionOk="0">
                  <a:moveTo>
                    <a:pt x="2663" y="0"/>
                  </a:moveTo>
                  <a:cubicBezTo>
                    <a:pt x="0" y="0"/>
                    <a:pt x="0" y="3957"/>
                    <a:pt x="2663" y="3957"/>
                  </a:cubicBezTo>
                  <a:cubicBezTo>
                    <a:pt x="3729" y="3957"/>
                    <a:pt x="4604" y="3843"/>
                    <a:pt x="4604" y="2778"/>
                  </a:cubicBezTo>
                  <a:cubicBezTo>
                    <a:pt x="4604" y="1674"/>
                    <a:pt x="3729" y="0"/>
                    <a:pt x="266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43"/>
            <p:cNvSpPr/>
            <p:nvPr/>
          </p:nvSpPr>
          <p:spPr>
            <a:xfrm>
              <a:off x="7235824" y="4755180"/>
              <a:ext cx="287376" cy="185235"/>
            </a:xfrm>
            <a:custGeom>
              <a:avLst/>
              <a:gdLst/>
              <a:ahLst/>
              <a:cxnLst/>
              <a:rect l="l" t="t" r="r" b="b"/>
              <a:pathLst>
                <a:path w="6578" h="4240" extrusionOk="0">
                  <a:moveTo>
                    <a:pt x="2074" y="0"/>
                  </a:moveTo>
                  <a:cubicBezTo>
                    <a:pt x="1913" y="0"/>
                    <a:pt x="1799" y="5"/>
                    <a:pt x="1746" y="14"/>
                  </a:cubicBezTo>
                  <a:cubicBezTo>
                    <a:pt x="1328" y="90"/>
                    <a:pt x="339" y="1155"/>
                    <a:pt x="186" y="1916"/>
                  </a:cubicBezTo>
                  <a:cubicBezTo>
                    <a:pt x="1" y="2660"/>
                    <a:pt x="723" y="4239"/>
                    <a:pt x="1466" y="4239"/>
                  </a:cubicBezTo>
                  <a:cubicBezTo>
                    <a:pt x="1484" y="4239"/>
                    <a:pt x="1501" y="4239"/>
                    <a:pt x="1518" y="4237"/>
                  </a:cubicBezTo>
                  <a:cubicBezTo>
                    <a:pt x="2262" y="4125"/>
                    <a:pt x="2242" y="3323"/>
                    <a:pt x="1956" y="3323"/>
                  </a:cubicBezTo>
                  <a:cubicBezTo>
                    <a:pt x="1950" y="3323"/>
                    <a:pt x="1943" y="3323"/>
                    <a:pt x="1936" y="3324"/>
                  </a:cubicBezTo>
                  <a:cubicBezTo>
                    <a:pt x="1594" y="3324"/>
                    <a:pt x="1252" y="3096"/>
                    <a:pt x="1404" y="2715"/>
                  </a:cubicBezTo>
                  <a:cubicBezTo>
                    <a:pt x="1518" y="2449"/>
                    <a:pt x="1746" y="2297"/>
                    <a:pt x="2013" y="2297"/>
                  </a:cubicBezTo>
                  <a:cubicBezTo>
                    <a:pt x="2127" y="2259"/>
                    <a:pt x="1936" y="1612"/>
                    <a:pt x="1936" y="1612"/>
                  </a:cubicBezTo>
                  <a:lnTo>
                    <a:pt x="6578" y="204"/>
                  </a:lnTo>
                  <a:cubicBezTo>
                    <a:pt x="6578" y="204"/>
                    <a:pt x="3199" y="0"/>
                    <a:pt x="207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43"/>
            <p:cNvSpPr/>
            <p:nvPr/>
          </p:nvSpPr>
          <p:spPr>
            <a:xfrm>
              <a:off x="7357227" y="4876451"/>
              <a:ext cx="144387" cy="143382"/>
            </a:xfrm>
            <a:custGeom>
              <a:avLst/>
              <a:gdLst/>
              <a:ahLst/>
              <a:cxnLst/>
              <a:rect l="l" t="t" r="r" b="b"/>
              <a:pathLst>
                <a:path w="3305" h="3282" extrusionOk="0">
                  <a:moveTo>
                    <a:pt x="1022" y="319"/>
                  </a:moveTo>
                  <a:cubicBezTo>
                    <a:pt x="1232" y="319"/>
                    <a:pt x="1438" y="449"/>
                    <a:pt x="1554" y="624"/>
                  </a:cubicBezTo>
                  <a:lnTo>
                    <a:pt x="413" y="966"/>
                  </a:lnTo>
                  <a:cubicBezTo>
                    <a:pt x="375" y="700"/>
                    <a:pt x="565" y="434"/>
                    <a:pt x="831" y="358"/>
                  </a:cubicBezTo>
                  <a:cubicBezTo>
                    <a:pt x="894" y="331"/>
                    <a:pt x="958" y="319"/>
                    <a:pt x="1022" y="319"/>
                  </a:cubicBezTo>
                  <a:close/>
                  <a:moveTo>
                    <a:pt x="1037" y="0"/>
                  </a:moveTo>
                  <a:cubicBezTo>
                    <a:pt x="520" y="0"/>
                    <a:pt x="0" y="425"/>
                    <a:pt x="71" y="1080"/>
                  </a:cubicBezTo>
                  <a:cubicBezTo>
                    <a:pt x="71" y="1080"/>
                    <a:pt x="322" y="3281"/>
                    <a:pt x="1454" y="3281"/>
                  </a:cubicBezTo>
                  <a:cubicBezTo>
                    <a:pt x="1567" y="3281"/>
                    <a:pt x="1689" y="3259"/>
                    <a:pt x="1821" y="3211"/>
                  </a:cubicBezTo>
                  <a:cubicBezTo>
                    <a:pt x="3304" y="2678"/>
                    <a:pt x="1859" y="548"/>
                    <a:pt x="1859" y="548"/>
                  </a:cubicBezTo>
                  <a:cubicBezTo>
                    <a:pt x="1683" y="167"/>
                    <a:pt x="1360" y="0"/>
                    <a:pt x="103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43"/>
            <p:cNvSpPr/>
            <p:nvPr/>
          </p:nvSpPr>
          <p:spPr>
            <a:xfrm>
              <a:off x="7267234" y="5422216"/>
              <a:ext cx="370645" cy="523595"/>
            </a:xfrm>
            <a:custGeom>
              <a:avLst/>
              <a:gdLst/>
              <a:ahLst/>
              <a:cxnLst/>
              <a:rect l="l" t="t" r="r" b="b"/>
              <a:pathLst>
                <a:path w="8484" h="11985" extrusionOk="0">
                  <a:moveTo>
                    <a:pt x="8370" y="1"/>
                  </a:moveTo>
                  <a:cubicBezTo>
                    <a:pt x="8370" y="1"/>
                    <a:pt x="2245" y="457"/>
                    <a:pt x="2245" y="609"/>
                  </a:cubicBezTo>
                  <a:cubicBezTo>
                    <a:pt x="2245" y="1484"/>
                    <a:pt x="3120" y="6012"/>
                    <a:pt x="3120" y="6012"/>
                  </a:cubicBezTo>
                  <a:lnTo>
                    <a:pt x="0" y="10044"/>
                  </a:lnTo>
                  <a:lnTo>
                    <a:pt x="647" y="11110"/>
                  </a:lnTo>
                  <a:lnTo>
                    <a:pt x="5364" y="7001"/>
                  </a:lnTo>
                  <a:lnTo>
                    <a:pt x="5288" y="1827"/>
                  </a:lnTo>
                  <a:lnTo>
                    <a:pt x="6125" y="1827"/>
                  </a:lnTo>
                  <a:cubicBezTo>
                    <a:pt x="6430" y="5441"/>
                    <a:pt x="7305" y="11985"/>
                    <a:pt x="7305" y="11985"/>
                  </a:cubicBezTo>
                  <a:lnTo>
                    <a:pt x="8484" y="11985"/>
                  </a:lnTo>
                  <a:lnTo>
                    <a:pt x="837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43"/>
            <p:cNvSpPr/>
            <p:nvPr/>
          </p:nvSpPr>
          <p:spPr>
            <a:xfrm>
              <a:off x="7586315" y="5944084"/>
              <a:ext cx="114723" cy="39930"/>
            </a:xfrm>
            <a:custGeom>
              <a:avLst/>
              <a:gdLst/>
              <a:ahLst/>
              <a:cxnLst/>
              <a:rect l="l" t="t" r="r" b="b"/>
              <a:pathLst>
                <a:path w="2626" h="914" extrusionOk="0">
                  <a:moveTo>
                    <a:pt x="1" y="1"/>
                  </a:moveTo>
                  <a:lnTo>
                    <a:pt x="1" y="914"/>
                  </a:lnTo>
                  <a:lnTo>
                    <a:pt x="2397" y="914"/>
                  </a:lnTo>
                  <a:cubicBezTo>
                    <a:pt x="2550" y="914"/>
                    <a:pt x="2626" y="571"/>
                    <a:pt x="2473" y="495"/>
                  </a:cubicBezTo>
                  <a:lnTo>
                    <a:pt x="118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43"/>
            <p:cNvSpPr/>
            <p:nvPr/>
          </p:nvSpPr>
          <p:spPr>
            <a:xfrm>
              <a:off x="7233989" y="5860994"/>
              <a:ext cx="76497" cy="111709"/>
            </a:xfrm>
            <a:custGeom>
              <a:avLst/>
              <a:gdLst/>
              <a:ahLst/>
              <a:cxnLst/>
              <a:rect l="l" t="t" r="r" b="b"/>
              <a:pathLst>
                <a:path w="1751" h="2557" extrusionOk="0">
                  <a:moveTo>
                    <a:pt x="761" y="0"/>
                  </a:moveTo>
                  <a:lnTo>
                    <a:pt x="0" y="495"/>
                  </a:lnTo>
                  <a:lnTo>
                    <a:pt x="1332" y="2511"/>
                  </a:lnTo>
                  <a:cubicBezTo>
                    <a:pt x="1353" y="2543"/>
                    <a:pt x="1394" y="2557"/>
                    <a:pt x="1442" y="2557"/>
                  </a:cubicBezTo>
                  <a:cubicBezTo>
                    <a:pt x="1570" y="2557"/>
                    <a:pt x="1750" y="2459"/>
                    <a:pt x="1750" y="2321"/>
                  </a:cubicBezTo>
                  <a:lnTo>
                    <a:pt x="1408" y="990"/>
                  </a:lnTo>
                  <a:lnTo>
                    <a:pt x="76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43"/>
            <p:cNvSpPr/>
            <p:nvPr/>
          </p:nvSpPr>
          <p:spPr>
            <a:xfrm>
              <a:off x="7558050" y="5074871"/>
              <a:ext cx="51595" cy="139669"/>
            </a:xfrm>
            <a:custGeom>
              <a:avLst/>
              <a:gdLst/>
              <a:ahLst/>
              <a:cxnLst/>
              <a:rect l="l" t="t" r="r" b="b"/>
              <a:pathLst>
                <a:path w="1181" h="3197" extrusionOk="0">
                  <a:moveTo>
                    <a:pt x="77" y="1"/>
                  </a:moveTo>
                  <a:lnTo>
                    <a:pt x="1" y="39"/>
                  </a:lnTo>
                  <a:lnTo>
                    <a:pt x="1066" y="3196"/>
                  </a:lnTo>
                  <a:lnTo>
                    <a:pt x="1180" y="3158"/>
                  </a:lnTo>
                  <a:lnTo>
                    <a:pt x="7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43"/>
            <p:cNvSpPr/>
            <p:nvPr/>
          </p:nvSpPr>
          <p:spPr>
            <a:xfrm>
              <a:off x="8696544" y="4680172"/>
              <a:ext cx="59852" cy="72303"/>
            </a:xfrm>
            <a:custGeom>
              <a:avLst/>
              <a:gdLst/>
              <a:ahLst/>
              <a:cxnLst/>
              <a:rect l="l" t="t" r="r" b="b"/>
              <a:pathLst>
                <a:path w="1370" h="1655" extrusionOk="0">
                  <a:moveTo>
                    <a:pt x="856" y="1"/>
                  </a:moveTo>
                  <a:cubicBezTo>
                    <a:pt x="626" y="1"/>
                    <a:pt x="341" y="210"/>
                    <a:pt x="190" y="285"/>
                  </a:cubicBezTo>
                  <a:cubicBezTo>
                    <a:pt x="0" y="399"/>
                    <a:pt x="76" y="1084"/>
                    <a:pt x="228" y="1351"/>
                  </a:cubicBezTo>
                  <a:lnTo>
                    <a:pt x="419" y="1655"/>
                  </a:lnTo>
                  <a:lnTo>
                    <a:pt x="1370" y="1122"/>
                  </a:lnTo>
                  <a:lnTo>
                    <a:pt x="1141" y="209"/>
                  </a:lnTo>
                  <a:cubicBezTo>
                    <a:pt x="1077" y="55"/>
                    <a:pt x="974" y="1"/>
                    <a:pt x="85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43"/>
            <p:cNvSpPr/>
            <p:nvPr/>
          </p:nvSpPr>
          <p:spPr>
            <a:xfrm>
              <a:off x="8914230" y="5370710"/>
              <a:ext cx="270994" cy="575102"/>
            </a:xfrm>
            <a:custGeom>
              <a:avLst/>
              <a:gdLst/>
              <a:ahLst/>
              <a:cxnLst/>
              <a:rect l="l" t="t" r="r" b="b"/>
              <a:pathLst>
                <a:path w="6203" h="13164" extrusionOk="0">
                  <a:moveTo>
                    <a:pt x="1" y="0"/>
                  </a:moveTo>
                  <a:lnTo>
                    <a:pt x="191" y="13164"/>
                  </a:lnTo>
                  <a:lnTo>
                    <a:pt x="1370" y="13164"/>
                  </a:lnTo>
                  <a:cubicBezTo>
                    <a:pt x="1370" y="13164"/>
                    <a:pt x="2245" y="6544"/>
                    <a:pt x="2588" y="2892"/>
                  </a:cubicBezTo>
                  <a:lnTo>
                    <a:pt x="3387" y="2892"/>
                  </a:lnTo>
                  <a:lnTo>
                    <a:pt x="3653" y="13164"/>
                  </a:lnTo>
                  <a:lnTo>
                    <a:pt x="4832" y="13164"/>
                  </a:lnTo>
                  <a:cubicBezTo>
                    <a:pt x="4832" y="13164"/>
                    <a:pt x="6202" y="2854"/>
                    <a:pt x="6164" y="837"/>
                  </a:cubicBezTo>
                  <a:cubicBezTo>
                    <a:pt x="6202" y="571"/>
                    <a:pt x="6202" y="267"/>
                    <a:pt x="620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43"/>
            <p:cNvSpPr/>
            <p:nvPr/>
          </p:nvSpPr>
          <p:spPr>
            <a:xfrm>
              <a:off x="8879325" y="4958537"/>
              <a:ext cx="344126" cy="412235"/>
            </a:xfrm>
            <a:custGeom>
              <a:avLst/>
              <a:gdLst/>
              <a:ahLst/>
              <a:cxnLst/>
              <a:rect l="l" t="t" r="r" b="b"/>
              <a:pathLst>
                <a:path w="7877" h="9436" extrusionOk="0">
                  <a:moveTo>
                    <a:pt x="1485" y="0"/>
                  </a:moveTo>
                  <a:cubicBezTo>
                    <a:pt x="648" y="0"/>
                    <a:pt x="1" y="571"/>
                    <a:pt x="39" y="1218"/>
                  </a:cubicBezTo>
                  <a:lnTo>
                    <a:pt x="800" y="9435"/>
                  </a:lnTo>
                  <a:lnTo>
                    <a:pt x="7001" y="9435"/>
                  </a:lnTo>
                  <a:lnTo>
                    <a:pt x="7800" y="1218"/>
                  </a:lnTo>
                  <a:cubicBezTo>
                    <a:pt x="7876" y="571"/>
                    <a:pt x="7229" y="0"/>
                    <a:pt x="639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43"/>
            <p:cNvSpPr/>
            <p:nvPr/>
          </p:nvSpPr>
          <p:spPr>
            <a:xfrm>
              <a:off x="9266599" y="4616566"/>
              <a:ext cx="54871" cy="66143"/>
            </a:xfrm>
            <a:custGeom>
              <a:avLst/>
              <a:gdLst/>
              <a:ahLst/>
              <a:cxnLst/>
              <a:rect l="l" t="t" r="r" b="b"/>
              <a:pathLst>
                <a:path w="1256" h="1514" extrusionOk="0">
                  <a:moveTo>
                    <a:pt x="385" y="1"/>
                  </a:moveTo>
                  <a:cubicBezTo>
                    <a:pt x="190" y="1"/>
                    <a:pt x="19" y="67"/>
                    <a:pt x="0" y="296"/>
                  </a:cubicBezTo>
                  <a:lnTo>
                    <a:pt x="0" y="1247"/>
                  </a:lnTo>
                  <a:lnTo>
                    <a:pt x="1065" y="1513"/>
                  </a:lnTo>
                  <a:lnTo>
                    <a:pt x="1180" y="1133"/>
                  </a:lnTo>
                  <a:cubicBezTo>
                    <a:pt x="1256" y="828"/>
                    <a:pt x="1142" y="182"/>
                    <a:pt x="913" y="105"/>
                  </a:cubicBezTo>
                  <a:cubicBezTo>
                    <a:pt x="799" y="67"/>
                    <a:pt x="580" y="1"/>
                    <a:pt x="38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43"/>
            <p:cNvSpPr/>
            <p:nvPr/>
          </p:nvSpPr>
          <p:spPr>
            <a:xfrm>
              <a:off x="8857745" y="5945744"/>
              <a:ext cx="116384" cy="39930"/>
            </a:xfrm>
            <a:custGeom>
              <a:avLst/>
              <a:gdLst/>
              <a:ahLst/>
              <a:cxnLst/>
              <a:rect l="l" t="t" r="r" b="b"/>
              <a:pathLst>
                <a:path w="2664" h="914" extrusionOk="0">
                  <a:moveTo>
                    <a:pt x="1446" y="1"/>
                  </a:moveTo>
                  <a:lnTo>
                    <a:pt x="153" y="495"/>
                  </a:lnTo>
                  <a:cubicBezTo>
                    <a:pt x="0" y="571"/>
                    <a:pt x="76" y="914"/>
                    <a:pt x="229" y="914"/>
                  </a:cubicBezTo>
                  <a:lnTo>
                    <a:pt x="2663" y="914"/>
                  </a:lnTo>
                  <a:lnTo>
                    <a:pt x="266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43"/>
            <p:cNvSpPr/>
            <p:nvPr/>
          </p:nvSpPr>
          <p:spPr>
            <a:xfrm>
              <a:off x="9012305" y="5945744"/>
              <a:ext cx="114723" cy="39930"/>
            </a:xfrm>
            <a:custGeom>
              <a:avLst/>
              <a:gdLst/>
              <a:ahLst/>
              <a:cxnLst/>
              <a:rect l="l" t="t" r="r" b="b"/>
              <a:pathLst>
                <a:path w="2626" h="914" extrusionOk="0">
                  <a:moveTo>
                    <a:pt x="1446" y="1"/>
                  </a:moveTo>
                  <a:lnTo>
                    <a:pt x="115" y="495"/>
                  </a:lnTo>
                  <a:cubicBezTo>
                    <a:pt x="0" y="571"/>
                    <a:pt x="39" y="914"/>
                    <a:pt x="191" y="914"/>
                  </a:cubicBezTo>
                  <a:lnTo>
                    <a:pt x="2626" y="914"/>
                  </a:lnTo>
                  <a:lnTo>
                    <a:pt x="26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43"/>
            <p:cNvSpPr/>
            <p:nvPr/>
          </p:nvSpPr>
          <p:spPr>
            <a:xfrm>
              <a:off x="8708864" y="4668115"/>
              <a:ext cx="652516" cy="702670"/>
            </a:xfrm>
            <a:custGeom>
              <a:avLst/>
              <a:gdLst/>
              <a:ahLst/>
              <a:cxnLst/>
              <a:rect l="l" t="t" r="r" b="b"/>
              <a:pathLst>
                <a:path w="14936" h="16084" extrusionOk="0">
                  <a:moveTo>
                    <a:pt x="12887" y="1"/>
                  </a:moveTo>
                  <a:cubicBezTo>
                    <a:pt x="12785" y="1"/>
                    <a:pt x="12720" y="10"/>
                    <a:pt x="12729" y="29"/>
                  </a:cubicBezTo>
                  <a:lnTo>
                    <a:pt x="12425" y="4061"/>
                  </a:lnTo>
                  <a:cubicBezTo>
                    <a:pt x="12425" y="4061"/>
                    <a:pt x="10523" y="6534"/>
                    <a:pt x="10294" y="6648"/>
                  </a:cubicBezTo>
                  <a:lnTo>
                    <a:pt x="5349" y="6648"/>
                  </a:lnTo>
                  <a:cubicBezTo>
                    <a:pt x="5196" y="6648"/>
                    <a:pt x="5044" y="6648"/>
                    <a:pt x="4892" y="6686"/>
                  </a:cubicBezTo>
                  <a:cubicBezTo>
                    <a:pt x="3941" y="6192"/>
                    <a:pt x="2419" y="5317"/>
                    <a:pt x="2419" y="5317"/>
                  </a:cubicBezTo>
                  <a:lnTo>
                    <a:pt x="1126" y="1360"/>
                  </a:lnTo>
                  <a:cubicBezTo>
                    <a:pt x="1126" y="1348"/>
                    <a:pt x="1112" y="1342"/>
                    <a:pt x="1089" y="1342"/>
                  </a:cubicBezTo>
                  <a:cubicBezTo>
                    <a:pt x="894" y="1342"/>
                    <a:pt x="1" y="1727"/>
                    <a:pt x="137" y="1931"/>
                  </a:cubicBezTo>
                  <a:cubicBezTo>
                    <a:pt x="365" y="2349"/>
                    <a:pt x="137" y="5811"/>
                    <a:pt x="1354" y="7143"/>
                  </a:cubicBezTo>
                  <a:cubicBezTo>
                    <a:pt x="1811" y="7600"/>
                    <a:pt x="3180" y="8817"/>
                    <a:pt x="4093" y="9540"/>
                  </a:cubicBezTo>
                  <a:lnTo>
                    <a:pt x="4702" y="16083"/>
                  </a:lnTo>
                  <a:lnTo>
                    <a:pt x="10865" y="16083"/>
                  </a:lnTo>
                  <a:lnTo>
                    <a:pt x="11550" y="9083"/>
                  </a:lnTo>
                  <a:cubicBezTo>
                    <a:pt x="12463" y="8018"/>
                    <a:pt x="13338" y="6839"/>
                    <a:pt x="14099" y="5621"/>
                  </a:cubicBezTo>
                  <a:cubicBezTo>
                    <a:pt x="14936" y="4023"/>
                    <a:pt x="13718" y="752"/>
                    <a:pt x="13832" y="295"/>
                  </a:cubicBezTo>
                  <a:cubicBezTo>
                    <a:pt x="13890" y="93"/>
                    <a:pt x="13206" y="1"/>
                    <a:pt x="1288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43"/>
            <p:cNvSpPr/>
            <p:nvPr/>
          </p:nvSpPr>
          <p:spPr>
            <a:xfrm>
              <a:off x="9004004" y="4891960"/>
              <a:ext cx="91438" cy="103190"/>
            </a:xfrm>
            <a:custGeom>
              <a:avLst/>
              <a:gdLst/>
              <a:ahLst/>
              <a:cxnLst/>
              <a:rect l="l" t="t" r="r" b="b"/>
              <a:pathLst>
                <a:path w="2093" h="2362" extrusionOk="0">
                  <a:moveTo>
                    <a:pt x="1620" y="1"/>
                  </a:moveTo>
                  <a:cubicBezTo>
                    <a:pt x="1557" y="1"/>
                    <a:pt x="1497" y="3"/>
                    <a:pt x="1446" y="3"/>
                  </a:cubicBezTo>
                  <a:lnTo>
                    <a:pt x="647" y="3"/>
                  </a:lnTo>
                  <a:cubicBezTo>
                    <a:pt x="419" y="3"/>
                    <a:pt x="0" y="231"/>
                    <a:pt x="0" y="459"/>
                  </a:cubicBezTo>
                  <a:lnTo>
                    <a:pt x="0" y="1410"/>
                  </a:lnTo>
                  <a:cubicBezTo>
                    <a:pt x="0" y="1943"/>
                    <a:pt x="419" y="2361"/>
                    <a:pt x="951" y="2361"/>
                  </a:cubicBezTo>
                  <a:lnTo>
                    <a:pt x="989" y="2361"/>
                  </a:lnTo>
                  <a:cubicBezTo>
                    <a:pt x="2093" y="2361"/>
                    <a:pt x="2093" y="1639"/>
                    <a:pt x="2093" y="1448"/>
                  </a:cubicBezTo>
                  <a:lnTo>
                    <a:pt x="2093" y="231"/>
                  </a:lnTo>
                  <a:cubicBezTo>
                    <a:pt x="2093" y="24"/>
                    <a:pt x="1840" y="1"/>
                    <a:pt x="16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43"/>
            <p:cNvSpPr/>
            <p:nvPr/>
          </p:nvSpPr>
          <p:spPr>
            <a:xfrm>
              <a:off x="8960799" y="4744783"/>
              <a:ext cx="215991" cy="182657"/>
            </a:xfrm>
            <a:custGeom>
              <a:avLst/>
              <a:gdLst/>
              <a:ahLst/>
              <a:cxnLst/>
              <a:rect l="l" t="t" r="r" b="b"/>
              <a:pathLst>
                <a:path w="4944" h="4181" extrusionOk="0">
                  <a:moveTo>
                    <a:pt x="2103" y="1"/>
                  </a:moveTo>
                  <a:cubicBezTo>
                    <a:pt x="1896" y="1"/>
                    <a:pt x="1677" y="32"/>
                    <a:pt x="1446" y="100"/>
                  </a:cubicBezTo>
                  <a:cubicBezTo>
                    <a:pt x="381" y="404"/>
                    <a:pt x="0" y="2306"/>
                    <a:pt x="343" y="3372"/>
                  </a:cubicBezTo>
                  <a:cubicBezTo>
                    <a:pt x="517" y="3983"/>
                    <a:pt x="880" y="4181"/>
                    <a:pt x="1359" y="4181"/>
                  </a:cubicBezTo>
                  <a:cubicBezTo>
                    <a:pt x="1714" y="4181"/>
                    <a:pt x="2133" y="4072"/>
                    <a:pt x="2587" y="3942"/>
                  </a:cubicBezTo>
                  <a:cubicBezTo>
                    <a:pt x="4943" y="3249"/>
                    <a:pt x="4207" y="1"/>
                    <a:pt x="210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43"/>
            <p:cNvSpPr/>
            <p:nvPr/>
          </p:nvSpPr>
          <p:spPr>
            <a:xfrm>
              <a:off x="8914230" y="4722459"/>
              <a:ext cx="252688" cy="175449"/>
            </a:xfrm>
            <a:custGeom>
              <a:avLst/>
              <a:gdLst/>
              <a:ahLst/>
              <a:cxnLst/>
              <a:rect l="l" t="t" r="r" b="b"/>
              <a:pathLst>
                <a:path w="5784" h="4016" extrusionOk="0">
                  <a:moveTo>
                    <a:pt x="3347" y="1"/>
                  </a:moveTo>
                  <a:cubicBezTo>
                    <a:pt x="3334" y="1"/>
                    <a:pt x="3322" y="1"/>
                    <a:pt x="3311" y="2"/>
                  </a:cubicBezTo>
                  <a:cubicBezTo>
                    <a:pt x="2892" y="40"/>
                    <a:pt x="1" y="1600"/>
                    <a:pt x="1" y="1600"/>
                  </a:cubicBezTo>
                  <a:lnTo>
                    <a:pt x="3615" y="1600"/>
                  </a:lnTo>
                  <a:cubicBezTo>
                    <a:pt x="3615" y="1600"/>
                    <a:pt x="3615" y="2285"/>
                    <a:pt x="3729" y="2285"/>
                  </a:cubicBezTo>
                  <a:cubicBezTo>
                    <a:pt x="3788" y="2265"/>
                    <a:pt x="3852" y="2256"/>
                    <a:pt x="3918" y="2256"/>
                  </a:cubicBezTo>
                  <a:cubicBezTo>
                    <a:pt x="4107" y="2256"/>
                    <a:pt x="4311" y="2334"/>
                    <a:pt x="4452" y="2475"/>
                  </a:cubicBezTo>
                  <a:cubicBezTo>
                    <a:pt x="4718" y="2817"/>
                    <a:pt x="4414" y="3160"/>
                    <a:pt x="4110" y="3236"/>
                  </a:cubicBezTo>
                  <a:cubicBezTo>
                    <a:pt x="3796" y="3306"/>
                    <a:pt x="3962" y="4015"/>
                    <a:pt x="4578" y="4015"/>
                  </a:cubicBezTo>
                  <a:cubicBezTo>
                    <a:pt x="4634" y="4015"/>
                    <a:pt x="4693" y="4009"/>
                    <a:pt x="4756" y="3997"/>
                  </a:cubicBezTo>
                  <a:cubicBezTo>
                    <a:pt x="5517" y="3845"/>
                    <a:pt x="5784" y="2057"/>
                    <a:pt x="5403" y="1372"/>
                  </a:cubicBezTo>
                  <a:cubicBezTo>
                    <a:pt x="5032" y="704"/>
                    <a:pt x="3830" y="1"/>
                    <a:pt x="33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43"/>
            <p:cNvSpPr/>
            <p:nvPr/>
          </p:nvSpPr>
          <p:spPr>
            <a:xfrm>
              <a:off x="6801850" y="3763560"/>
              <a:ext cx="2647725" cy="2154056"/>
            </a:xfrm>
            <a:custGeom>
              <a:avLst/>
              <a:gdLst/>
              <a:ahLst/>
              <a:cxnLst/>
              <a:rect l="l" t="t" r="r" b="b"/>
              <a:pathLst>
                <a:path w="60606" h="49306" extrusionOk="0">
                  <a:moveTo>
                    <a:pt x="60605" y="1"/>
                  </a:moveTo>
                  <a:lnTo>
                    <a:pt x="40518" y="5707"/>
                  </a:lnTo>
                  <a:lnTo>
                    <a:pt x="46795" y="11528"/>
                  </a:lnTo>
                  <a:lnTo>
                    <a:pt x="24729" y="34393"/>
                  </a:lnTo>
                  <a:lnTo>
                    <a:pt x="17463" y="27050"/>
                  </a:lnTo>
                  <a:lnTo>
                    <a:pt x="1" y="45844"/>
                  </a:lnTo>
                  <a:lnTo>
                    <a:pt x="3805" y="49306"/>
                  </a:lnTo>
                  <a:lnTo>
                    <a:pt x="17577" y="34278"/>
                  </a:lnTo>
                  <a:lnTo>
                    <a:pt x="21343" y="37931"/>
                  </a:lnTo>
                  <a:lnTo>
                    <a:pt x="21305" y="37969"/>
                  </a:lnTo>
                  <a:lnTo>
                    <a:pt x="24882" y="41431"/>
                  </a:lnTo>
                  <a:lnTo>
                    <a:pt x="50409" y="14876"/>
                  </a:lnTo>
                  <a:lnTo>
                    <a:pt x="56763" y="20773"/>
                  </a:lnTo>
                  <a:lnTo>
                    <a:pt x="6060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43"/>
            <p:cNvSpPr/>
            <p:nvPr/>
          </p:nvSpPr>
          <p:spPr>
            <a:xfrm>
              <a:off x="7246876" y="5013965"/>
              <a:ext cx="455442" cy="283095"/>
            </a:xfrm>
            <a:custGeom>
              <a:avLst/>
              <a:gdLst/>
              <a:ahLst/>
              <a:cxnLst/>
              <a:rect l="l" t="t" r="r" b="b"/>
              <a:pathLst>
                <a:path w="10425" h="6480" extrusionOk="0">
                  <a:moveTo>
                    <a:pt x="844" y="0"/>
                  </a:moveTo>
                  <a:cubicBezTo>
                    <a:pt x="815" y="0"/>
                    <a:pt x="787" y="4"/>
                    <a:pt x="761" y="12"/>
                  </a:cubicBezTo>
                  <a:cubicBezTo>
                    <a:pt x="0" y="240"/>
                    <a:pt x="228" y="1305"/>
                    <a:pt x="609" y="2561"/>
                  </a:cubicBezTo>
                  <a:cubicBezTo>
                    <a:pt x="989" y="3816"/>
                    <a:pt x="3386" y="6479"/>
                    <a:pt x="3386" y="6479"/>
                  </a:cubicBezTo>
                  <a:lnTo>
                    <a:pt x="10272" y="6061"/>
                  </a:lnTo>
                  <a:lnTo>
                    <a:pt x="10424" y="4805"/>
                  </a:lnTo>
                  <a:lnTo>
                    <a:pt x="4794" y="4121"/>
                  </a:lnTo>
                  <a:cubicBezTo>
                    <a:pt x="4794" y="4121"/>
                    <a:pt x="1820" y="0"/>
                    <a:pt x="84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43"/>
            <p:cNvSpPr/>
            <p:nvPr/>
          </p:nvSpPr>
          <p:spPr>
            <a:xfrm>
              <a:off x="7685612" y="5222022"/>
              <a:ext cx="74837" cy="58192"/>
            </a:xfrm>
            <a:custGeom>
              <a:avLst/>
              <a:gdLst/>
              <a:ahLst/>
              <a:cxnLst/>
              <a:rect l="l" t="t" r="r" b="b"/>
              <a:pathLst>
                <a:path w="1713" h="1332" extrusionOk="0">
                  <a:moveTo>
                    <a:pt x="191" y="0"/>
                  </a:moveTo>
                  <a:lnTo>
                    <a:pt x="1" y="1332"/>
                  </a:lnTo>
                  <a:cubicBezTo>
                    <a:pt x="1" y="1332"/>
                    <a:pt x="1485" y="1104"/>
                    <a:pt x="1637" y="761"/>
                  </a:cubicBezTo>
                  <a:cubicBezTo>
                    <a:pt x="1713" y="609"/>
                    <a:pt x="1675" y="381"/>
                    <a:pt x="1523" y="305"/>
                  </a:cubicBezTo>
                  <a:lnTo>
                    <a:pt x="19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43"/>
            <p:cNvSpPr/>
            <p:nvPr/>
          </p:nvSpPr>
          <p:spPr>
            <a:xfrm>
              <a:off x="7898755" y="5182906"/>
              <a:ext cx="74837" cy="54871"/>
            </a:xfrm>
            <a:custGeom>
              <a:avLst/>
              <a:gdLst/>
              <a:ahLst/>
              <a:cxnLst/>
              <a:rect l="l" t="t" r="r" b="b"/>
              <a:pathLst>
                <a:path w="1713" h="1256" extrusionOk="0">
                  <a:moveTo>
                    <a:pt x="115" y="0"/>
                  </a:moveTo>
                  <a:lnTo>
                    <a:pt x="1" y="1256"/>
                  </a:lnTo>
                  <a:cubicBezTo>
                    <a:pt x="1" y="1256"/>
                    <a:pt x="1447" y="1218"/>
                    <a:pt x="1637" y="875"/>
                  </a:cubicBezTo>
                  <a:cubicBezTo>
                    <a:pt x="1713" y="647"/>
                    <a:pt x="1637" y="419"/>
                    <a:pt x="1485" y="267"/>
                  </a:cubicBezTo>
                  <a:lnTo>
                    <a:pt x="11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43"/>
            <p:cNvSpPr/>
            <p:nvPr/>
          </p:nvSpPr>
          <p:spPr>
            <a:xfrm>
              <a:off x="7356965" y="4350258"/>
              <a:ext cx="187856" cy="162911"/>
            </a:xfrm>
            <a:custGeom>
              <a:avLst/>
              <a:gdLst/>
              <a:ahLst/>
              <a:cxnLst/>
              <a:rect l="l" t="t" r="r" b="b"/>
              <a:pathLst>
                <a:path w="4300" h="3729" extrusionOk="0">
                  <a:moveTo>
                    <a:pt x="0" y="0"/>
                  </a:moveTo>
                  <a:lnTo>
                    <a:pt x="0" y="3729"/>
                  </a:lnTo>
                  <a:lnTo>
                    <a:pt x="4299" y="3729"/>
                  </a:lnTo>
                  <a:lnTo>
                    <a:pt x="429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43"/>
            <p:cNvSpPr/>
            <p:nvPr/>
          </p:nvSpPr>
          <p:spPr>
            <a:xfrm>
              <a:off x="7543110" y="4222259"/>
              <a:ext cx="187856" cy="290915"/>
            </a:xfrm>
            <a:custGeom>
              <a:avLst/>
              <a:gdLst/>
              <a:ahLst/>
              <a:cxnLst/>
              <a:rect l="l" t="t" r="r" b="b"/>
              <a:pathLst>
                <a:path w="4300" h="6659" extrusionOk="0">
                  <a:moveTo>
                    <a:pt x="0" y="1"/>
                  </a:moveTo>
                  <a:lnTo>
                    <a:pt x="0" y="6659"/>
                  </a:lnTo>
                  <a:lnTo>
                    <a:pt x="4299" y="6659"/>
                  </a:lnTo>
                  <a:lnTo>
                    <a:pt x="429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43"/>
            <p:cNvSpPr/>
            <p:nvPr/>
          </p:nvSpPr>
          <p:spPr>
            <a:xfrm>
              <a:off x="7729255" y="4089324"/>
              <a:ext cx="187856" cy="423856"/>
            </a:xfrm>
            <a:custGeom>
              <a:avLst/>
              <a:gdLst/>
              <a:ahLst/>
              <a:cxnLst/>
              <a:rect l="l" t="t" r="r" b="b"/>
              <a:pathLst>
                <a:path w="4300" h="9702" extrusionOk="0">
                  <a:moveTo>
                    <a:pt x="0" y="0"/>
                  </a:moveTo>
                  <a:lnTo>
                    <a:pt x="0" y="9702"/>
                  </a:lnTo>
                  <a:lnTo>
                    <a:pt x="4299" y="9702"/>
                  </a:lnTo>
                  <a:lnTo>
                    <a:pt x="429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43"/>
            <p:cNvSpPr/>
            <p:nvPr/>
          </p:nvSpPr>
          <p:spPr>
            <a:xfrm>
              <a:off x="7915400" y="3958005"/>
              <a:ext cx="186196" cy="555181"/>
            </a:xfrm>
            <a:custGeom>
              <a:avLst/>
              <a:gdLst/>
              <a:ahLst/>
              <a:cxnLst/>
              <a:rect l="l" t="t" r="r" b="b"/>
              <a:pathLst>
                <a:path w="4262" h="12708" extrusionOk="0">
                  <a:moveTo>
                    <a:pt x="0" y="1"/>
                  </a:moveTo>
                  <a:lnTo>
                    <a:pt x="0" y="12708"/>
                  </a:lnTo>
                  <a:lnTo>
                    <a:pt x="4261" y="12708"/>
                  </a:lnTo>
                  <a:lnTo>
                    <a:pt x="426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43"/>
            <p:cNvSpPr/>
            <p:nvPr/>
          </p:nvSpPr>
          <p:spPr>
            <a:xfrm>
              <a:off x="8101544" y="3826729"/>
              <a:ext cx="186196" cy="686462"/>
            </a:xfrm>
            <a:custGeom>
              <a:avLst/>
              <a:gdLst/>
              <a:ahLst/>
              <a:cxnLst/>
              <a:rect l="l" t="t" r="r" b="b"/>
              <a:pathLst>
                <a:path w="4262" h="15713" extrusionOk="0">
                  <a:moveTo>
                    <a:pt x="0" y="0"/>
                  </a:moveTo>
                  <a:lnTo>
                    <a:pt x="0" y="15713"/>
                  </a:lnTo>
                  <a:lnTo>
                    <a:pt x="4261" y="15713"/>
                  </a:lnTo>
                  <a:lnTo>
                    <a:pt x="426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84" name="Shape 1684"/>
        <p:cNvGrpSpPr/>
        <p:nvPr/>
      </p:nvGrpSpPr>
      <p:grpSpPr>
        <a:xfrm>
          <a:off x="0" y="0"/>
          <a:ext cx="0" cy="0"/>
          <a:chOff x="0" y="0"/>
          <a:chExt cx="0" cy="0"/>
        </a:xfrm>
      </p:grpSpPr>
      <p:grpSp>
        <p:nvGrpSpPr>
          <p:cNvPr id="1492" name="Google Shape;1492;p47"/>
          <p:cNvGrpSpPr/>
          <p:nvPr/>
        </p:nvGrpSpPr>
        <p:grpSpPr>
          <a:xfrm>
            <a:off x="1879125" y="247770"/>
            <a:ext cx="4731341" cy="1298065"/>
            <a:chOff x="717109" y="770510"/>
            <a:chExt cx="4549367" cy="1248140"/>
          </a:xfrm>
        </p:grpSpPr>
        <p:sp>
          <p:nvSpPr>
            <p:cNvPr id="1493" name="Google Shape;1493;p47"/>
            <p:cNvSpPr/>
            <p:nvPr/>
          </p:nvSpPr>
          <p:spPr>
            <a:xfrm>
              <a:off x="717576" y="1000750"/>
              <a:ext cx="4548900" cy="1017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endParaRPr lang="en-US"/>
            </a:p>
          </p:txBody>
        </p:sp>
        <p:sp>
          <p:nvSpPr>
            <p:cNvPr id="1494" name="Google Shape;1494;p47"/>
            <p:cNvSpPr/>
            <p:nvPr/>
          </p:nvSpPr>
          <p:spPr>
            <a:xfrm>
              <a:off x="717109" y="770510"/>
              <a:ext cx="45489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1495" name="Google Shape;1495;p47"/>
            <p:cNvGrpSpPr/>
            <p:nvPr/>
          </p:nvGrpSpPr>
          <p:grpSpPr>
            <a:xfrm>
              <a:off x="788325" y="835591"/>
              <a:ext cx="374100" cy="101100"/>
              <a:chOff x="965750" y="594475"/>
              <a:chExt cx="374100" cy="101100"/>
            </a:xfrm>
          </p:grpSpPr>
          <p:grpSp>
            <p:nvGrpSpPr>
              <p:cNvPr id="1496" name="Google Shape;1496;p47"/>
              <p:cNvGrpSpPr/>
              <p:nvPr/>
            </p:nvGrpSpPr>
            <p:grpSpPr>
              <a:xfrm>
                <a:off x="965750" y="594475"/>
                <a:ext cx="101100" cy="101100"/>
                <a:chOff x="965750" y="594475"/>
                <a:chExt cx="101100" cy="101100"/>
              </a:xfrm>
            </p:grpSpPr>
            <p:sp>
              <p:nvSpPr>
                <p:cNvPr id="1497" name="Google Shape;1497;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cxnSp>
              <p:nvCxnSpPr>
                <p:cNvPr id="1498" name="Google Shape;1498;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499" name="Google Shape;1499;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00" name="Google Shape;1500;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01" name="Google Shape;1501;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02" name="Google Shape;1502;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cxnSp>
            <p:nvCxnSpPr>
              <p:cNvPr id="1503" name="Google Shape;1503;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516" name="Google Shape;1516;p47"/>
          <p:cNvSpPr txBox="1"/>
          <p:nvPr>
            <p:ph type="title"/>
          </p:nvPr>
        </p:nvSpPr>
        <p:spPr>
          <a:xfrm>
            <a:off x="2055670" y="694485"/>
            <a:ext cx="4289700" cy="805200"/>
          </a:xfrm>
          <a:prstGeom prst="rect">
            <a:avLst/>
          </a:prstGeom>
          <a:ln>
            <a:noFill/>
          </a:ln>
        </p:spPr>
        <p:txBody>
          <a:bodyPr spcFirstLastPara="1" wrap="square" lIns="91425" tIns="91425" rIns="91425" bIns="91425" anchor="ctr" anchorCtr="0">
            <a:noAutofit/>
          </a:bodyPr>
          <a:p>
            <a:pPr marL="0" lvl="0" indent="0" algn="ctr" rtl="0">
              <a:spcBef>
                <a:spcPts val="0"/>
              </a:spcBef>
              <a:spcAft>
                <a:spcPts val="0"/>
              </a:spcAft>
              <a:buNone/>
            </a:pPr>
            <a:r>
              <a:rPr lang="en-US" altLang="en-GB" sz="3200"/>
              <a:t>Testing</a:t>
            </a:r>
            <a:endParaRPr lang="en-US" altLang="en-GB" sz="3200"/>
          </a:p>
        </p:txBody>
      </p:sp>
      <p:pic>
        <p:nvPicPr>
          <p:cNvPr id="99" name="Image 99" descr="Types of Testing Techniques: Black, White and Gray Box"/>
          <p:cNvPicPr/>
          <p:nvPr/>
        </p:nvPicPr>
        <p:blipFill>
          <a:blip r:embed="rId1" cstate="print"/>
          <a:stretch>
            <a:fillRect/>
          </a:stretch>
        </p:blipFill>
        <p:spPr>
          <a:xfrm>
            <a:off x="870585" y="1708150"/>
            <a:ext cx="6746240" cy="30327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64" name="Shape 1564"/>
        <p:cNvGrpSpPr/>
        <p:nvPr/>
      </p:nvGrpSpPr>
      <p:grpSpPr>
        <a:xfrm>
          <a:off x="0" y="0"/>
          <a:ext cx="0" cy="0"/>
          <a:chOff x="0" y="0"/>
          <a:chExt cx="0" cy="0"/>
        </a:xfrm>
      </p:grpSpPr>
      <p:grpSp>
        <p:nvGrpSpPr>
          <p:cNvPr id="1565" name="Google Shape;1565;p48"/>
          <p:cNvGrpSpPr/>
          <p:nvPr/>
        </p:nvGrpSpPr>
        <p:grpSpPr>
          <a:xfrm>
            <a:off x="760444" y="540373"/>
            <a:ext cx="2318412" cy="2274680"/>
            <a:chOff x="760438" y="630575"/>
            <a:chExt cx="2318412" cy="2274680"/>
          </a:xfrm>
        </p:grpSpPr>
        <p:grpSp>
          <p:nvGrpSpPr>
            <p:cNvPr id="1566" name="Google Shape;1566;p48"/>
            <p:cNvGrpSpPr/>
            <p:nvPr/>
          </p:nvGrpSpPr>
          <p:grpSpPr>
            <a:xfrm>
              <a:off x="760438" y="630575"/>
              <a:ext cx="2318412" cy="2274680"/>
              <a:chOff x="760438" y="630575"/>
              <a:chExt cx="2318412" cy="2274680"/>
            </a:xfrm>
          </p:grpSpPr>
          <p:sp>
            <p:nvSpPr>
              <p:cNvPr id="1567" name="Google Shape;1567;p48"/>
              <p:cNvSpPr/>
              <p:nvPr/>
            </p:nvSpPr>
            <p:spPr>
              <a:xfrm>
                <a:off x="760438" y="868621"/>
                <a:ext cx="2318284" cy="2036634"/>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48"/>
              <p:cNvSpPr/>
              <p:nvPr/>
            </p:nvSpPr>
            <p:spPr>
              <a:xfrm>
                <a:off x="760450" y="630575"/>
                <a:ext cx="2318400" cy="238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9" name="Google Shape;1569;p48"/>
            <p:cNvGrpSpPr/>
            <p:nvPr/>
          </p:nvGrpSpPr>
          <p:grpSpPr>
            <a:xfrm>
              <a:off x="834526" y="698261"/>
              <a:ext cx="389064" cy="105144"/>
              <a:chOff x="965750" y="594475"/>
              <a:chExt cx="374100" cy="101100"/>
            </a:xfrm>
          </p:grpSpPr>
          <p:grpSp>
            <p:nvGrpSpPr>
              <p:cNvPr id="1570" name="Google Shape;1570;p48"/>
              <p:cNvGrpSpPr/>
              <p:nvPr/>
            </p:nvGrpSpPr>
            <p:grpSpPr>
              <a:xfrm>
                <a:off x="965750" y="594475"/>
                <a:ext cx="101100" cy="101100"/>
                <a:chOff x="965750" y="594475"/>
                <a:chExt cx="101100" cy="101100"/>
              </a:xfrm>
            </p:grpSpPr>
            <p:sp>
              <p:nvSpPr>
                <p:cNvPr id="1571" name="Google Shape;1571;p48"/>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72" name="Google Shape;1572;p48"/>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573" name="Google Shape;1573;p48"/>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74" name="Google Shape;1574;p48"/>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48"/>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48"/>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77" name="Google Shape;1577;p48"/>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578" name="Google Shape;1578;p48"/>
          <p:cNvGrpSpPr/>
          <p:nvPr/>
        </p:nvGrpSpPr>
        <p:grpSpPr>
          <a:xfrm>
            <a:off x="1171612" y="967364"/>
            <a:ext cx="1495682" cy="1657310"/>
            <a:chOff x="1076359" y="628972"/>
            <a:chExt cx="1629105" cy="1805152"/>
          </a:xfrm>
        </p:grpSpPr>
        <p:sp>
          <p:nvSpPr>
            <p:cNvPr id="1579" name="Google Shape;1579;p48"/>
            <p:cNvSpPr/>
            <p:nvPr/>
          </p:nvSpPr>
          <p:spPr>
            <a:xfrm>
              <a:off x="2248219" y="962660"/>
              <a:ext cx="339006" cy="253607"/>
            </a:xfrm>
            <a:custGeom>
              <a:avLst/>
              <a:gdLst/>
              <a:ahLst/>
              <a:cxnLst/>
              <a:rect l="l" t="t" r="r" b="b"/>
              <a:pathLst>
                <a:path w="9817" h="7344" extrusionOk="0">
                  <a:moveTo>
                    <a:pt x="2778" y="3311"/>
                  </a:moveTo>
                  <a:lnTo>
                    <a:pt x="2854" y="4452"/>
                  </a:lnTo>
                  <a:lnTo>
                    <a:pt x="2131" y="3919"/>
                  </a:lnTo>
                  <a:lnTo>
                    <a:pt x="2778" y="3311"/>
                  </a:lnTo>
                  <a:close/>
                  <a:moveTo>
                    <a:pt x="3539" y="1"/>
                  </a:moveTo>
                  <a:cubicBezTo>
                    <a:pt x="3235" y="1"/>
                    <a:pt x="2968" y="115"/>
                    <a:pt x="2816" y="305"/>
                  </a:cubicBezTo>
                  <a:lnTo>
                    <a:pt x="153" y="4186"/>
                  </a:lnTo>
                  <a:cubicBezTo>
                    <a:pt x="1" y="4452"/>
                    <a:pt x="115" y="4794"/>
                    <a:pt x="381" y="4947"/>
                  </a:cubicBezTo>
                  <a:lnTo>
                    <a:pt x="3006" y="6202"/>
                  </a:lnTo>
                  <a:lnTo>
                    <a:pt x="3082" y="7343"/>
                  </a:lnTo>
                  <a:lnTo>
                    <a:pt x="7381" y="7343"/>
                  </a:lnTo>
                  <a:lnTo>
                    <a:pt x="7648" y="3729"/>
                  </a:lnTo>
                  <a:lnTo>
                    <a:pt x="8218" y="4680"/>
                  </a:lnTo>
                  <a:lnTo>
                    <a:pt x="9816" y="4072"/>
                  </a:lnTo>
                  <a:lnTo>
                    <a:pt x="7838" y="686"/>
                  </a:lnTo>
                  <a:cubicBezTo>
                    <a:pt x="7762" y="305"/>
                    <a:pt x="7419" y="39"/>
                    <a:pt x="70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48"/>
            <p:cNvSpPr/>
            <p:nvPr/>
          </p:nvSpPr>
          <p:spPr>
            <a:xfrm>
              <a:off x="2197007" y="819972"/>
              <a:ext cx="194453" cy="200150"/>
            </a:xfrm>
            <a:custGeom>
              <a:avLst/>
              <a:gdLst/>
              <a:ahLst/>
              <a:cxnLst/>
              <a:rect l="l" t="t" r="r" b="b"/>
              <a:pathLst>
                <a:path w="5631" h="5796" extrusionOk="0">
                  <a:moveTo>
                    <a:pt x="3402" y="0"/>
                  </a:moveTo>
                  <a:cubicBezTo>
                    <a:pt x="2845" y="0"/>
                    <a:pt x="2236" y="198"/>
                    <a:pt x="1636" y="747"/>
                  </a:cubicBezTo>
                  <a:cubicBezTo>
                    <a:pt x="0" y="2117"/>
                    <a:pt x="951" y="3220"/>
                    <a:pt x="913" y="3600"/>
                  </a:cubicBezTo>
                  <a:cubicBezTo>
                    <a:pt x="875" y="3981"/>
                    <a:pt x="114" y="4475"/>
                    <a:pt x="76" y="5198"/>
                  </a:cubicBezTo>
                  <a:cubicBezTo>
                    <a:pt x="40" y="5539"/>
                    <a:pt x="419" y="5795"/>
                    <a:pt x="849" y="5795"/>
                  </a:cubicBezTo>
                  <a:cubicBezTo>
                    <a:pt x="1331" y="5795"/>
                    <a:pt x="1878" y="5474"/>
                    <a:pt x="1978" y="4589"/>
                  </a:cubicBezTo>
                  <a:cubicBezTo>
                    <a:pt x="2054" y="3867"/>
                    <a:pt x="3196" y="4019"/>
                    <a:pt x="4147" y="3220"/>
                  </a:cubicBezTo>
                  <a:cubicBezTo>
                    <a:pt x="4832" y="2573"/>
                    <a:pt x="5288" y="1888"/>
                    <a:pt x="5631" y="1127"/>
                  </a:cubicBezTo>
                  <a:cubicBezTo>
                    <a:pt x="5403" y="774"/>
                    <a:pt x="4504" y="0"/>
                    <a:pt x="340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48"/>
            <p:cNvSpPr/>
            <p:nvPr/>
          </p:nvSpPr>
          <p:spPr>
            <a:xfrm>
              <a:off x="1076359" y="1630070"/>
              <a:ext cx="461147" cy="667410"/>
            </a:xfrm>
            <a:custGeom>
              <a:avLst/>
              <a:gdLst/>
              <a:ahLst/>
              <a:cxnLst/>
              <a:rect l="l" t="t" r="r" b="b"/>
              <a:pathLst>
                <a:path w="13354" h="19327" extrusionOk="0">
                  <a:moveTo>
                    <a:pt x="0" y="0"/>
                  </a:moveTo>
                  <a:lnTo>
                    <a:pt x="0" y="19327"/>
                  </a:lnTo>
                  <a:lnTo>
                    <a:pt x="13354" y="19327"/>
                  </a:lnTo>
                  <a:lnTo>
                    <a:pt x="1335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48"/>
            <p:cNvSpPr/>
            <p:nvPr/>
          </p:nvSpPr>
          <p:spPr>
            <a:xfrm>
              <a:off x="1658335" y="628972"/>
              <a:ext cx="462494" cy="1669819"/>
            </a:xfrm>
            <a:custGeom>
              <a:avLst/>
              <a:gdLst/>
              <a:ahLst/>
              <a:cxnLst/>
              <a:rect l="l" t="t" r="r" b="b"/>
              <a:pathLst>
                <a:path w="13393" h="48355" extrusionOk="0">
                  <a:moveTo>
                    <a:pt x="1" y="1"/>
                  </a:moveTo>
                  <a:lnTo>
                    <a:pt x="1" y="48355"/>
                  </a:lnTo>
                  <a:lnTo>
                    <a:pt x="13392" y="48355"/>
                  </a:lnTo>
                  <a:lnTo>
                    <a:pt x="1339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48"/>
            <p:cNvSpPr/>
            <p:nvPr/>
          </p:nvSpPr>
          <p:spPr>
            <a:xfrm>
              <a:off x="2242970" y="1279288"/>
              <a:ext cx="462494" cy="1018191"/>
            </a:xfrm>
            <a:custGeom>
              <a:avLst/>
              <a:gdLst/>
              <a:ahLst/>
              <a:cxnLst/>
              <a:rect l="l" t="t" r="r" b="b"/>
              <a:pathLst>
                <a:path w="13393" h="29485" extrusionOk="0">
                  <a:moveTo>
                    <a:pt x="1" y="0"/>
                  </a:moveTo>
                  <a:lnTo>
                    <a:pt x="1" y="29485"/>
                  </a:lnTo>
                  <a:lnTo>
                    <a:pt x="13392" y="29485"/>
                  </a:lnTo>
                  <a:lnTo>
                    <a:pt x="1339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48"/>
            <p:cNvSpPr/>
            <p:nvPr/>
          </p:nvSpPr>
          <p:spPr>
            <a:xfrm>
              <a:off x="1102638" y="1314753"/>
              <a:ext cx="404652" cy="317975"/>
            </a:xfrm>
            <a:custGeom>
              <a:avLst/>
              <a:gdLst/>
              <a:ahLst/>
              <a:cxnLst/>
              <a:rect l="l" t="t" r="r" b="b"/>
              <a:pathLst>
                <a:path w="11718" h="9208" extrusionOk="0">
                  <a:moveTo>
                    <a:pt x="2777" y="4071"/>
                  </a:moveTo>
                  <a:cubicBezTo>
                    <a:pt x="2968" y="4908"/>
                    <a:pt x="3120" y="5707"/>
                    <a:pt x="3120" y="6202"/>
                  </a:cubicBezTo>
                  <a:cubicBezTo>
                    <a:pt x="2587" y="5898"/>
                    <a:pt x="2131" y="5517"/>
                    <a:pt x="2207" y="5251"/>
                  </a:cubicBezTo>
                  <a:cubicBezTo>
                    <a:pt x="2397" y="4870"/>
                    <a:pt x="2587" y="4490"/>
                    <a:pt x="2777" y="4071"/>
                  </a:cubicBezTo>
                  <a:close/>
                  <a:moveTo>
                    <a:pt x="8979" y="4186"/>
                  </a:moveTo>
                  <a:cubicBezTo>
                    <a:pt x="9169" y="4528"/>
                    <a:pt x="9321" y="4908"/>
                    <a:pt x="9511" y="5251"/>
                  </a:cubicBezTo>
                  <a:cubicBezTo>
                    <a:pt x="9549" y="5517"/>
                    <a:pt x="9169" y="5859"/>
                    <a:pt x="8674" y="6202"/>
                  </a:cubicBezTo>
                  <a:cubicBezTo>
                    <a:pt x="8674" y="5707"/>
                    <a:pt x="8826" y="4946"/>
                    <a:pt x="8979" y="4186"/>
                  </a:cubicBezTo>
                  <a:close/>
                  <a:moveTo>
                    <a:pt x="3424" y="1"/>
                  </a:moveTo>
                  <a:cubicBezTo>
                    <a:pt x="2930" y="1"/>
                    <a:pt x="2549" y="267"/>
                    <a:pt x="2321" y="647"/>
                  </a:cubicBezTo>
                  <a:cubicBezTo>
                    <a:pt x="1332" y="1903"/>
                    <a:pt x="0" y="5479"/>
                    <a:pt x="495" y="6430"/>
                  </a:cubicBezTo>
                  <a:cubicBezTo>
                    <a:pt x="837" y="7039"/>
                    <a:pt x="1979" y="7724"/>
                    <a:pt x="2968" y="8180"/>
                  </a:cubicBezTo>
                  <a:cubicBezTo>
                    <a:pt x="2930" y="8751"/>
                    <a:pt x="2892" y="9207"/>
                    <a:pt x="2892" y="9207"/>
                  </a:cubicBezTo>
                  <a:lnTo>
                    <a:pt x="8941" y="9207"/>
                  </a:lnTo>
                  <a:cubicBezTo>
                    <a:pt x="8941" y="9207"/>
                    <a:pt x="8865" y="8713"/>
                    <a:pt x="8826" y="8180"/>
                  </a:cubicBezTo>
                  <a:cubicBezTo>
                    <a:pt x="9816" y="7724"/>
                    <a:pt x="10919" y="7039"/>
                    <a:pt x="11261" y="6468"/>
                  </a:cubicBezTo>
                  <a:cubicBezTo>
                    <a:pt x="11718" y="5479"/>
                    <a:pt x="10462" y="2093"/>
                    <a:pt x="9511" y="724"/>
                  </a:cubicBezTo>
                  <a:cubicBezTo>
                    <a:pt x="9321" y="305"/>
                    <a:pt x="8826" y="1"/>
                    <a:pt x="837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48"/>
            <p:cNvSpPr/>
            <p:nvPr/>
          </p:nvSpPr>
          <p:spPr>
            <a:xfrm>
              <a:off x="1282621" y="1264819"/>
              <a:ext cx="44685" cy="98728"/>
            </a:xfrm>
            <a:custGeom>
              <a:avLst/>
              <a:gdLst/>
              <a:ahLst/>
              <a:cxnLst/>
              <a:rect l="l" t="t" r="r" b="b"/>
              <a:pathLst>
                <a:path w="1294" h="2859" extrusionOk="0">
                  <a:moveTo>
                    <a:pt x="0" y="1"/>
                  </a:moveTo>
                  <a:lnTo>
                    <a:pt x="0" y="2360"/>
                  </a:lnTo>
                  <a:cubicBezTo>
                    <a:pt x="0" y="2360"/>
                    <a:pt x="38" y="2778"/>
                    <a:pt x="685" y="2854"/>
                  </a:cubicBezTo>
                  <a:cubicBezTo>
                    <a:pt x="705" y="2857"/>
                    <a:pt x="724" y="2858"/>
                    <a:pt x="744" y="2858"/>
                  </a:cubicBezTo>
                  <a:cubicBezTo>
                    <a:pt x="995" y="2858"/>
                    <a:pt x="1259" y="2642"/>
                    <a:pt x="1294" y="2360"/>
                  </a:cubicBezTo>
                  <a:lnTo>
                    <a:pt x="125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48"/>
            <p:cNvSpPr/>
            <p:nvPr/>
          </p:nvSpPr>
          <p:spPr>
            <a:xfrm>
              <a:off x="1249781" y="1207046"/>
              <a:ext cx="109054" cy="127459"/>
            </a:xfrm>
            <a:custGeom>
              <a:avLst/>
              <a:gdLst/>
              <a:ahLst/>
              <a:cxnLst/>
              <a:rect l="l" t="t" r="r" b="b"/>
              <a:pathLst>
                <a:path w="3158" h="3691" extrusionOk="0">
                  <a:moveTo>
                    <a:pt x="1560" y="0"/>
                  </a:moveTo>
                  <a:cubicBezTo>
                    <a:pt x="723" y="0"/>
                    <a:pt x="0" y="723"/>
                    <a:pt x="0" y="1560"/>
                  </a:cubicBezTo>
                  <a:cubicBezTo>
                    <a:pt x="0" y="2435"/>
                    <a:pt x="723" y="3690"/>
                    <a:pt x="1560" y="3690"/>
                  </a:cubicBezTo>
                  <a:cubicBezTo>
                    <a:pt x="2435" y="3690"/>
                    <a:pt x="3158" y="2435"/>
                    <a:pt x="3158" y="1560"/>
                  </a:cubicBezTo>
                  <a:cubicBezTo>
                    <a:pt x="3158" y="723"/>
                    <a:pt x="2435" y="0"/>
                    <a:pt x="156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48"/>
            <p:cNvSpPr/>
            <p:nvPr/>
          </p:nvSpPr>
          <p:spPr>
            <a:xfrm>
              <a:off x="1163070" y="1478990"/>
              <a:ext cx="283788" cy="169486"/>
            </a:xfrm>
            <a:custGeom>
              <a:avLst/>
              <a:gdLst/>
              <a:ahLst/>
              <a:cxnLst/>
              <a:rect l="l" t="t" r="r" b="b"/>
              <a:pathLst>
                <a:path w="8218" h="4908" extrusionOk="0">
                  <a:moveTo>
                    <a:pt x="0" y="0"/>
                  </a:moveTo>
                  <a:lnTo>
                    <a:pt x="0" y="4908"/>
                  </a:lnTo>
                  <a:lnTo>
                    <a:pt x="8218" y="4908"/>
                  </a:lnTo>
                  <a:lnTo>
                    <a:pt x="82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48"/>
            <p:cNvSpPr/>
            <p:nvPr/>
          </p:nvSpPr>
          <p:spPr>
            <a:xfrm>
              <a:off x="1277372" y="1535485"/>
              <a:ext cx="52558" cy="52558"/>
            </a:xfrm>
            <a:custGeom>
              <a:avLst/>
              <a:gdLst/>
              <a:ahLst/>
              <a:cxnLst/>
              <a:rect l="l" t="t" r="r" b="b"/>
              <a:pathLst>
                <a:path w="1522" h="1522" extrusionOk="0">
                  <a:moveTo>
                    <a:pt x="761" y="0"/>
                  </a:moveTo>
                  <a:cubicBezTo>
                    <a:pt x="342" y="0"/>
                    <a:pt x="0" y="342"/>
                    <a:pt x="0" y="761"/>
                  </a:cubicBezTo>
                  <a:cubicBezTo>
                    <a:pt x="0" y="1179"/>
                    <a:pt x="342" y="1522"/>
                    <a:pt x="761" y="1522"/>
                  </a:cubicBezTo>
                  <a:cubicBezTo>
                    <a:pt x="1218" y="1522"/>
                    <a:pt x="1522" y="1179"/>
                    <a:pt x="1522" y="761"/>
                  </a:cubicBezTo>
                  <a:cubicBezTo>
                    <a:pt x="1522" y="342"/>
                    <a:pt x="1218" y="0"/>
                    <a:pt x="76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48"/>
            <p:cNvSpPr/>
            <p:nvPr/>
          </p:nvSpPr>
          <p:spPr>
            <a:xfrm>
              <a:off x="1220877" y="1739089"/>
              <a:ext cx="107741" cy="57324"/>
            </a:xfrm>
            <a:custGeom>
              <a:avLst/>
              <a:gdLst/>
              <a:ahLst/>
              <a:cxnLst/>
              <a:rect l="l" t="t" r="r" b="b"/>
              <a:pathLst>
                <a:path w="3120" h="1660" extrusionOk="0">
                  <a:moveTo>
                    <a:pt x="1902" y="1"/>
                  </a:moveTo>
                  <a:cubicBezTo>
                    <a:pt x="1712" y="153"/>
                    <a:pt x="1522" y="229"/>
                    <a:pt x="1332" y="305"/>
                  </a:cubicBezTo>
                  <a:cubicBezTo>
                    <a:pt x="875" y="534"/>
                    <a:pt x="0" y="838"/>
                    <a:pt x="114" y="1218"/>
                  </a:cubicBezTo>
                  <a:cubicBezTo>
                    <a:pt x="232" y="1549"/>
                    <a:pt x="526" y="1660"/>
                    <a:pt x="824" y="1660"/>
                  </a:cubicBezTo>
                  <a:cubicBezTo>
                    <a:pt x="1005" y="1660"/>
                    <a:pt x="1187" y="1618"/>
                    <a:pt x="1332" y="1561"/>
                  </a:cubicBezTo>
                  <a:cubicBezTo>
                    <a:pt x="1940" y="1332"/>
                    <a:pt x="2549" y="1028"/>
                    <a:pt x="3120" y="648"/>
                  </a:cubicBezTo>
                  <a:lnTo>
                    <a:pt x="190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48"/>
            <p:cNvSpPr/>
            <p:nvPr/>
          </p:nvSpPr>
          <p:spPr>
            <a:xfrm>
              <a:off x="1275611" y="1584936"/>
              <a:ext cx="250084" cy="176875"/>
            </a:xfrm>
            <a:custGeom>
              <a:avLst/>
              <a:gdLst/>
              <a:ahLst/>
              <a:cxnLst/>
              <a:rect l="l" t="t" r="r" b="b"/>
              <a:pathLst>
                <a:path w="7242" h="5122" extrusionOk="0">
                  <a:moveTo>
                    <a:pt x="5946" y="0"/>
                  </a:moveTo>
                  <a:cubicBezTo>
                    <a:pt x="5698" y="0"/>
                    <a:pt x="5518" y="90"/>
                    <a:pt x="5301" y="242"/>
                  </a:cubicBezTo>
                  <a:cubicBezTo>
                    <a:pt x="3627" y="1231"/>
                    <a:pt x="2828" y="2030"/>
                    <a:pt x="1345" y="3133"/>
                  </a:cubicBezTo>
                  <a:cubicBezTo>
                    <a:pt x="1002" y="3362"/>
                    <a:pt x="736" y="3552"/>
                    <a:pt x="432" y="3780"/>
                  </a:cubicBezTo>
                  <a:cubicBezTo>
                    <a:pt x="0" y="4247"/>
                    <a:pt x="994" y="5121"/>
                    <a:pt x="1394" y="5121"/>
                  </a:cubicBezTo>
                  <a:cubicBezTo>
                    <a:pt x="1418" y="5121"/>
                    <a:pt x="1440" y="5118"/>
                    <a:pt x="1459" y="5112"/>
                  </a:cubicBezTo>
                  <a:cubicBezTo>
                    <a:pt x="2182" y="4845"/>
                    <a:pt x="5910" y="3133"/>
                    <a:pt x="6861" y="1840"/>
                  </a:cubicBezTo>
                  <a:cubicBezTo>
                    <a:pt x="7203" y="1421"/>
                    <a:pt x="7241" y="432"/>
                    <a:pt x="6671" y="166"/>
                  </a:cubicBezTo>
                  <a:cubicBezTo>
                    <a:pt x="6360" y="51"/>
                    <a:pt x="6134" y="0"/>
                    <a:pt x="594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48"/>
            <p:cNvSpPr/>
            <p:nvPr/>
          </p:nvSpPr>
          <p:spPr>
            <a:xfrm>
              <a:off x="1299680" y="1725966"/>
              <a:ext cx="91995" cy="81704"/>
            </a:xfrm>
            <a:custGeom>
              <a:avLst/>
              <a:gdLst/>
              <a:ahLst/>
              <a:cxnLst/>
              <a:rect l="l" t="t" r="r" b="b"/>
              <a:pathLst>
                <a:path w="2664" h="2366" extrusionOk="0">
                  <a:moveTo>
                    <a:pt x="457" y="0"/>
                  </a:moveTo>
                  <a:lnTo>
                    <a:pt x="1" y="1142"/>
                  </a:lnTo>
                  <a:cubicBezTo>
                    <a:pt x="229" y="1408"/>
                    <a:pt x="457" y="1712"/>
                    <a:pt x="800" y="1941"/>
                  </a:cubicBezTo>
                  <a:cubicBezTo>
                    <a:pt x="1177" y="2210"/>
                    <a:pt x="1440" y="2365"/>
                    <a:pt x="1723" y="2365"/>
                  </a:cubicBezTo>
                  <a:cubicBezTo>
                    <a:pt x="1840" y="2365"/>
                    <a:pt x="1960" y="2339"/>
                    <a:pt x="2093" y="2283"/>
                  </a:cubicBezTo>
                  <a:cubicBezTo>
                    <a:pt x="2664" y="1979"/>
                    <a:pt x="2131" y="1408"/>
                    <a:pt x="1637" y="952"/>
                  </a:cubicBezTo>
                  <a:cubicBezTo>
                    <a:pt x="1332" y="571"/>
                    <a:pt x="876" y="267"/>
                    <a:pt x="45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48"/>
            <p:cNvSpPr/>
            <p:nvPr/>
          </p:nvSpPr>
          <p:spPr>
            <a:xfrm>
              <a:off x="1244497" y="1191610"/>
              <a:ext cx="122245" cy="79839"/>
            </a:xfrm>
            <a:custGeom>
              <a:avLst/>
              <a:gdLst/>
              <a:ahLst/>
              <a:cxnLst/>
              <a:rect l="l" t="t" r="r" b="b"/>
              <a:pathLst>
                <a:path w="3540" h="2312" extrusionOk="0">
                  <a:moveTo>
                    <a:pt x="1674" y="0"/>
                  </a:moveTo>
                  <a:cubicBezTo>
                    <a:pt x="1047" y="0"/>
                    <a:pt x="437" y="363"/>
                    <a:pt x="153" y="1094"/>
                  </a:cubicBezTo>
                  <a:cubicBezTo>
                    <a:pt x="1" y="1474"/>
                    <a:pt x="77" y="1931"/>
                    <a:pt x="267" y="2311"/>
                  </a:cubicBezTo>
                  <a:cubicBezTo>
                    <a:pt x="534" y="1893"/>
                    <a:pt x="762" y="1474"/>
                    <a:pt x="952" y="1056"/>
                  </a:cubicBezTo>
                  <a:cubicBezTo>
                    <a:pt x="1006" y="905"/>
                    <a:pt x="1054" y="843"/>
                    <a:pt x="1111" y="843"/>
                  </a:cubicBezTo>
                  <a:cubicBezTo>
                    <a:pt x="1256" y="843"/>
                    <a:pt x="1461" y="1244"/>
                    <a:pt x="1979" y="1626"/>
                  </a:cubicBezTo>
                  <a:cubicBezTo>
                    <a:pt x="2398" y="1893"/>
                    <a:pt x="2816" y="2121"/>
                    <a:pt x="3311" y="2311"/>
                  </a:cubicBezTo>
                  <a:cubicBezTo>
                    <a:pt x="3311" y="2311"/>
                    <a:pt x="3539" y="1360"/>
                    <a:pt x="3159" y="827"/>
                  </a:cubicBezTo>
                  <a:cubicBezTo>
                    <a:pt x="2786" y="277"/>
                    <a:pt x="2223" y="0"/>
                    <a:pt x="167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48"/>
            <p:cNvSpPr/>
            <p:nvPr/>
          </p:nvSpPr>
          <p:spPr>
            <a:xfrm>
              <a:off x="1269464" y="1715468"/>
              <a:ext cx="69583" cy="61261"/>
            </a:xfrm>
            <a:custGeom>
              <a:avLst/>
              <a:gdLst/>
              <a:ahLst/>
              <a:cxnLst/>
              <a:rect l="l" t="t" r="r" b="b"/>
              <a:pathLst>
                <a:path w="2015" h="1774" extrusionOk="0">
                  <a:moveTo>
                    <a:pt x="914" y="0"/>
                  </a:moveTo>
                  <a:lnTo>
                    <a:pt x="1" y="685"/>
                  </a:lnTo>
                  <a:cubicBezTo>
                    <a:pt x="1" y="685"/>
                    <a:pt x="495" y="1141"/>
                    <a:pt x="914" y="1636"/>
                  </a:cubicBezTo>
                  <a:cubicBezTo>
                    <a:pt x="1002" y="1733"/>
                    <a:pt x="1105" y="1773"/>
                    <a:pt x="1209" y="1773"/>
                  </a:cubicBezTo>
                  <a:cubicBezTo>
                    <a:pt x="1598" y="1773"/>
                    <a:pt x="2015" y="1213"/>
                    <a:pt x="1865" y="913"/>
                  </a:cubicBezTo>
                  <a:cubicBezTo>
                    <a:pt x="1751" y="761"/>
                    <a:pt x="1675" y="647"/>
                    <a:pt x="1523" y="533"/>
                  </a:cubicBezTo>
                  <a:lnTo>
                    <a:pt x="91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48"/>
            <p:cNvSpPr/>
            <p:nvPr/>
          </p:nvSpPr>
          <p:spPr>
            <a:xfrm>
              <a:off x="1086856" y="1583382"/>
              <a:ext cx="235961" cy="177463"/>
            </a:xfrm>
            <a:custGeom>
              <a:avLst/>
              <a:gdLst/>
              <a:ahLst/>
              <a:cxnLst/>
              <a:rect l="l" t="t" r="r" b="b"/>
              <a:pathLst>
                <a:path w="6833" h="5139" extrusionOk="0">
                  <a:moveTo>
                    <a:pt x="1107" y="0"/>
                  </a:moveTo>
                  <a:cubicBezTo>
                    <a:pt x="615" y="0"/>
                    <a:pt x="235" y="253"/>
                    <a:pt x="115" y="553"/>
                  </a:cubicBezTo>
                  <a:cubicBezTo>
                    <a:pt x="1" y="1010"/>
                    <a:pt x="115" y="1504"/>
                    <a:pt x="381" y="1923"/>
                  </a:cubicBezTo>
                  <a:cubicBezTo>
                    <a:pt x="1484" y="3521"/>
                    <a:pt x="2588" y="3825"/>
                    <a:pt x="4300" y="4700"/>
                  </a:cubicBezTo>
                  <a:lnTo>
                    <a:pt x="5441" y="5119"/>
                  </a:lnTo>
                  <a:cubicBezTo>
                    <a:pt x="5488" y="5132"/>
                    <a:pt x="5535" y="5139"/>
                    <a:pt x="5582" y="5139"/>
                  </a:cubicBezTo>
                  <a:cubicBezTo>
                    <a:pt x="6192" y="5139"/>
                    <a:pt x="6832" y="4072"/>
                    <a:pt x="6620" y="3825"/>
                  </a:cubicBezTo>
                  <a:cubicBezTo>
                    <a:pt x="6012" y="3254"/>
                    <a:pt x="2093" y="211"/>
                    <a:pt x="1522" y="59"/>
                  </a:cubicBezTo>
                  <a:cubicBezTo>
                    <a:pt x="1378" y="19"/>
                    <a:pt x="1238" y="0"/>
                    <a:pt x="110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48"/>
            <p:cNvSpPr/>
            <p:nvPr/>
          </p:nvSpPr>
          <p:spPr>
            <a:xfrm>
              <a:off x="2405894" y="919322"/>
              <a:ext cx="49934" cy="57842"/>
            </a:xfrm>
            <a:custGeom>
              <a:avLst/>
              <a:gdLst/>
              <a:ahLst/>
              <a:cxnLst/>
              <a:rect l="l" t="t" r="r" b="b"/>
              <a:pathLst>
                <a:path w="1446" h="1675" extrusionOk="0">
                  <a:moveTo>
                    <a:pt x="381" y="0"/>
                  </a:moveTo>
                  <a:cubicBezTo>
                    <a:pt x="152" y="0"/>
                    <a:pt x="0" y="191"/>
                    <a:pt x="0" y="419"/>
                  </a:cubicBezTo>
                  <a:lnTo>
                    <a:pt x="0" y="1256"/>
                  </a:lnTo>
                  <a:cubicBezTo>
                    <a:pt x="0" y="1446"/>
                    <a:pt x="152" y="1598"/>
                    <a:pt x="381" y="1674"/>
                  </a:cubicBezTo>
                  <a:lnTo>
                    <a:pt x="1065" y="1674"/>
                  </a:lnTo>
                  <a:cubicBezTo>
                    <a:pt x="1294" y="1674"/>
                    <a:pt x="1446" y="1484"/>
                    <a:pt x="1446" y="1256"/>
                  </a:cubicBezTo>
                  <a:lnTo>
                    <a:pt x="1446" y="419"/>
                  </a:lnTo>
                  <a:cubicBezTo>
                    <a:pt x="1446" y="191"/>
                    <a:pt x="1294" y="0"/>
                    <a:pt x="106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48"/>
            <p:cNvSpPr/>
            <p:nvPr/>
          </p:nvSpPr>
          <p:spPr>
            <a:xfrm>
              <a:off x="2367770" y="820352"/>
              <a:ext cx="127494" cy="123143"/>
            </a:xfrm>
            <a:custGeom>
              <a:avLst/>
              <a:gdLst/>
              <a:ahLst/>
              <a:cxnLst/>
              <a:rect l="l" t="t" r="r" b="b"/>
              <a:pathLst>
                <a:path w="3692" h="3566" extrusionOk="0">
                  <a:moveTo>
                    <a:pt x="1892" y="1"/>
                  </a:moveTo>
                  <a:cubicBezTo>
                    <a:pt x="1151" y="1"/>
                    <a:pt x="461" y="530"/>
                    <a:pt x="267" y="1307"/>
                  </a:cubicBezTo>
                  <a:cubicBezTo>
                    <a:pt x="1" y="2220"/>
                    <a:pt x="571" y="3095"/>
                    <a:pt x="1485" y="3361"/>
                  </a:cubicBezTo>
                  <a:cubicBezTo>
                    <a:pt x="1870" y="3473"/>
                    <a:pt x="2222" y="3566"/>
                    <a:pt x="2520" y="3566"/>
                  </a:cubicBezTo>
                  <a:cubicBezTo>
                    <a:pt x="2927" y="3566"/>
                    <a:pt x="3233" y="3394"/>
                    <a:pt x="3387" y="2866"/>
                  </a:cubicBezTo>
                  <a:cubicBezTo>
                    <a:pt x="3691" y="1953"/>
                    <a:pt x="3349" y="355"/>
                    <a:pt x="2436" y="127"/>
                  </a:cubicBezTo>
                  <a:cubicBezTo>
                    <a:pt x="2398" y="51"/>
                    <a:pt x="2360" y="51"/>
                    <a:pt x="2283" y="51"/>
                  </a:cubicBezTo>
                  <a:cubicBezTo>
                    <a:pt x="2153" y="17"/>
                    <a:pt x="2021" y="1"/>
                    <a:pt x="189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48"/>
            <p:cNvSpPr/>
            <p:nvPr/>
          </p:nvSpPr>
          <p:spPr>
            <a:xfrm>
              <a:off x="2354648" y="806262"/>
              <a:ext cx="194453" cy="118550"/>
            </a:xfrm>
            <a:custGeom>
              <a:avLst/>
              <a:gdLst/>
              <a:ahLst/>
              <a:cxnLst/>
              <a:rect l="l" t="t" r="r" b="b"/>
              <a:pathLst>
                <a:path w="5631" h="3433" extrusionOk="0">
                  <a:moveTo>
                    <a:pt x="2057" y="1"/>
                  </a:moveTo>
                  <a:cubicBezTo>
                    <a:pt x="1652" y="1"/>
                    <a:pt x="675" y="591"/>
                    <a:pt x="343" y="1182"/>
                  </a:cubicBezTo>
                  <a:cubicBezTo>
                    <a:pt x="0" y="1791"/>
                    <a:pt x="191" y="3312"/>
                    <a:pt x="875" y="3427"/>
                  </a:cubicBezTo>
                  <a:cubicBezTo>
                    <a:pt x="911" y="3431"/>
                    <a:pt x="945" y="3433"/>
                    <a:pt x="978" y="3433"/>
                  </a:cubicBezTo>
                  <a:cubicBezTo>
                    <a:pt x="1542" y="3433"/>
                    <a:pt x="1698" y="2850"/>
                    <a:pt x="1446" y="2742"/>
                  </a:cubicBezTo>
                  <a:cubicBezTo>
                    <a:pt x="1142" y="2666"/>
                    <a:pt x="913" y="2361"/>
                    <a:pt x="1142" y="2095"/>
                  </a:cubicBezTo>
                  <a:cubicBezTo>
                    <a:pt x="1253" y="1984"/>
                    <a:pt x="1405" y="1913"/>
                    <a:pt x="1583" y="1913"/>
                  </a:cubicBezTo>
                  <a:cubicBezTo>
                    <a:pt x="1648" y="1913"/>
                    <a:pt x="1717" y="1922"/>
                    <a:pt x="1788" y="1943"/>
                  </a:cubicBezTo>
                  <a:cubicBezTo>
                    <a:pt x="1865" y="1943"/>
                    <a:pt x="1865" y="1334"/>
                    <a:pt x="1865" y="1334"/>
                  </a:cubicBezTo>
                  <a:lnTo>
                    <a:pt x="5631" y="992"/>
                  </a:lnTo>
                  <a:cubicBezTo>
                    <a:pt x="5631" y="992"/>
                    <a:pt x="2473" y="41"/>
                    <a:pt x="2093" y="3"/>
                  </a:cubicBezTo>
                  <a:cubicBezTo>
                    <a:pt x="2081" y="1"/>
                    <a:pt x="2069" y="1"/>
                    <a:pt x="205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48"/>
            <p:cNvSpPr/>
            <p:nvPr/>
          </p:nvSpPr>
          <p:spPr>
            <a:xfrm>
              <a:off x="2333618" y="1103242"/>
              <a:ext cx="81497" cy="78872"/>
            </a:xfrm>
            <a:custGeom>
              <a:avLst/>
              <a:gdLst/>
              <a:ahLst/>
              <a:cxnLst/>
              <a:rect l="l" t="t" r="r" b="b"/>
              <a:pathLst>
                <a:path w="2360" h="2284" extrusionOk="0">
                  <a:moveTo>
                    <a:pt x="77" y="1"/>
                  </a:moveTo>
                  <a:lnTo>
                    <a:pt x="1" y="39"/>
                  </a:lnTo>
                  <a:lnTo>
                    <a:pt x="2283" y="2283"/>
                  </a:lnTo>
                  <a:lnTo>
                    <a:pt x="2359" y="2207"/>
                  </a:lnTo>
                  <a:lnTo>
                    <a:pt x="7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48"/>
            <p:cNvSpPr/>
            <p:nvPr/>
          </p:nvSpPr>
          <p:spPr>
            <a:xfrm>
              <a:off x="2311275" y="1157112"/>
              <a:ext cx="90682" cy="49969"/>
            </a:xfrm>
            <a:custGeom>
              <a:avLst/>
              <a:gdLst/>
              <a:ahLst/>
              <a:cxnLst/>
              <a:rect l="l" t="t" r="r" b="b"/>
              <a:pathLst>
                <a:path w="2626" h="1447" extrusionOk="0">
                  <a:moveTo>
                    <a:pt x="39" y="0"/>
                  </a:moveTo>
                  <a:lnTo>
                    <a:pt x="1" y="76"/>
                  </a:lnTo>
                  <a:lnTo>
                    <a:pt x="2588" y="1446"/>
                  </a:lnTo>
                  <a:lnTo>
                    <a:pt x="2626" y="1370"/>
                  </a:lnTo>
                  <a:lnTo>
                    <a:pt x="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48"/>
            <p:cNvSpPr/>
            <p:nvPr/>
          </p:nvSpPr>
          <p:spPr>
            <a:xfrm>
              <a:off x="2390113" y="1200451"/>
              <a:ext cx="229952" cy="19753"/>
            </a:xfrm>
            <a:custGeom>
              <a:avLst/>
              <a:gdLst/>
              <a:ahLst/>
              <a:cxnLst/>
              <a:rect l="l" t="t" r="r" b="b"/>
              <a:pathLst>
                <a:path w="6659" h="572" extrusionOk="0">
                  <a:moveTo>
                    <a:pt x="1" y="1"/>
                  </a:moveTo>
                  <a:lnTo>
                    <a:pt x="1" y="571"/>
                  </a:lnTo>
                  <a:lnTo>
                    <a:pt x="6658" y="571"/>
                  </a:lnTo>
                  <a:lnTo>
                    <a:pt x="665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48"/>
            <p:cNvSpPr/>
            <p:nvPr/>
          </p:nvSpPr>
          <p:spPr>
            <a:xfrm>
              <a:off x="2392737" y="1174172"/>
              <a:ext cx="64403" cy="26314"/>
            </a:xfrm>
            <a:custGeom>
              <a:avLst/>
              <a:gdLst/>
              <a:ahLst/>
              <a:cxnLst/>
              <a:rect l="l" t="t" r="r" b="b"/>
              <a:pathLst>
                <a:path w="1865" h="762" extrusionOk="0">
                  <a:moveTo>
                    <a:pt x="571" y="1"/>
                  </a:moveTo>
                  <a:cubicBezTo>
                    <a:pt x="343" y="1"/>
                    <a:pt x="153" y="191"/>
                    <a:pt x="115" y="419"/>
                  </a:cubicBezTo>
                  <a:lnTo>
                    <a:pt x="1" y="762"/>
                  </a:lnTo>
                  <a:lnTo>
                    <a:pt x="1713" y="762"/>
                  </a:lnTo>
                  <a:lnTo>
                    <a:pt x="186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48"/>
            <p:cNvSpPr/>
            <p:nvPr/>
          </p:nvSpPr>
          <p:spPr>
            <a:xfrm>
              <a:off x="2436110" y="1084836"/>
              <a:ext cx="210234" cy="115649"/>
            </a:xfrm>
            <a:custGeom>
              <a:avLst/>
              <a:gdLst/>
              <a:ahLst/>
              <a:cxnLst/>
              <a:rect l="l" t="t" r="r" b="b"/>
              <a:pathLst>
                <a:path w="6088" h="3349" extrusionOk="0">
                  <a:moveTo>
                    <a:pt x="685" y="1"/>
                  </a:moveTo>
                  <a:lnTo>
                    <a:pt x="0" y="3349"/>
                  </a:lnTo>
                  <a:lnTo>
                    <a:pt x="5326" y="3349"/>
                  </a:lnTo>
                  <a:lnTo>
                    <a:pt x="608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48"/>
            <p:cNvSpPr/>
            <p:nvPr/>
          </p:nvSpPr>
          <p:spPr>
            <a:xfrm>
              <a:off x="2532007" y="1134770"/>
              <a:ext cx="25002" cy="25002"/>
            </a:xfrm>
            <a:custGeom>
              <a:avLst/>
              <a:gdLst/>
              <a:ahLst/>
              <a:cxnLst/>
              <a:rect l="l" t="t" r="r" b="b"/>
              <a:pathLst>
                <a:path w="724" h="724" extrusionOk="0">
                  <a:moveTo>
                    <a:pt x="381" y="1"/>
                  </a:moveTo>
                  <a:cubicBezTo>
                    <a:pt x="152" y="1"/>
                    <a:pt x="0" y="153"/>
                    <a:pt x="0" y="343"/>
                  </a:cubicBezTo>
                  <a:cubicBezTo>
                    <a:pt x="0" y="533"/>
                    <a:pt x="152" y="723"/>
                    <a:pt x="343" y="723"/>
                  </a:cubicBezTo>
                  <a:cubicBezTo>
                    <a:pt x="533" y="723"/>
                    <a:pt x="723" y="571"/>
                    <a:pt x="723" y="381"/>
                  </a:cubicBezTo>
                  <a:cubicBezTo>
                    <a:pt x="723" y="191"/>
                    <a:pt x="571" y="1"/>
                    <a:pt x="38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48"/>
            <p:cNvSpPr/>
            <p:nvPr/>
          </p:nvSpPr>
          <p:spPr>
            <a:xfrm>
              <a:off x="2517538" y="1244583"/>
              <a:ext cx="102527" cy="280404"/>
            </a:xfrm>
            <a:custGeom>
              <a:avLst/>
              <a:gdLst/>
              <a:ahLst/>
              <a:cxnLst/>
              <a:rect l="l" t="t" r="r" b="b"/>
              <a:pathLst>
                <a:path w="2969" h="8120" extrusionOk="0">
                  <a:moveTo>
                    <a:pt x="966" y="0"/>
                  </a:moveTo>
                  <a:cubicBezTo>
                    <a:pt x="643" y="0"/>
                    <a:pt x="0" y="152"/>
                    <a:pt x="115" y="1386"/>
                  </a:cubicBezTo>
                  <a:cubicBezTo>
                    <a:pt x="229" y="2984"/>
                    <a:pt x="1903" y="8120"/>
                    <a:pt x="1903" y="8120"/>
                  </a:cubicBezTo>
                  <a:lnTo>
                    <a:pt x="2968" y="8120"/>
                  </a:lnTo>
                  <a:lnTo>
                    <a:pt x="2245" y="283"/>
                  </a:lnTo>
                  <a:lnTo>
                    <a:pt x="1142" y="16"/>
                  </a:lnTo>
                  <a:cubicBezTo>
                    <a:pt x="1142" y="16"/>
                    <a:pt x="1071" y="0"/>
                    <a:pt x="96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48"/>
            <p:cNvSpPr/>
            <p:nvPr/>
          </p:nvSpPr>
          <p:spPr>
            <a:xfrm>
              <a:off x="2405860" y="1244583"/>
              <a:ext cx="102527" cy="280404"/>
            </a:xfrm>
            <a:custGeom>
              <a:avLst/>
              <a:gdLst/>
              <a:ahLst/>
              <a:cxnLst/>
              <a:rect l="l" t="t" r="r" b="b"/>
              <a:pathLst>
                <a:path w="2969" h="8120" extrusionOk="0">
                  <a:moveTo>
                    <a:pt x="966" y="0"/>
                  </a:moveTo>
                  <a:cubicBezTo>
                    <a:pt x="643" y="0"/>
                    <a:pt x="0" y="152"/>
                    <a:pt x="115" y="1386"/>
                  </a:cubicBezTo>
                  <a:cubicBezTo>
                    <a:pt x="229" y="2984"/>
                    <a:pt x="1903" y="8120"/>
                    <a:pt x="1903" y="8120"/>
                  </a:cubicBezTo>
                  <a:lnTo>
                    <a:pt x="2969" y="8120"/>
                  </a:lnTo>
                  <a:lnTo>
                    <a:pt x="2246" y="283"/>
                  </a:lnTo>
                  <a:lnTo>
                    <a:pt x="1142" y="16"/>
                  </a:lnTo>
                  <a:cubicBezTo>
                    <a:pt x="1142" y="16"/>
                    <a:pt x="1071" y="0"/>
                    <a:pt x="96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48"/>
            <p:cNvSpPr/>
            <p:nvPr/>
          </p:nvSpPr>
          <p:spPr>
            <a:xfrm>
              <a:off x="2471575" y="1524953"/>
              <a:ext cx="77525" cy="26314"/>
            </a:xfrm>
            <a:custGeom>
              <a:avLst/>
              <a:gdLst/>
              <a:ahLst/>
              <a:cxnLst/>
              <a:rect l="l" t="t" r="r" b="b"/>
              <a:pathLst>
                <a:path w="2245" h="762" extrusionOk="0">
                  <a:moveTo>
                    <a:pt x="0" y="1"/>
                  </a:moveTo>
                  <a:lnTo>
                    <a:pt x="0" y="762"/>
                  </a:lnTo>
                  <a:lnTo>
                    <a:pt x="2055" y="762"/>
                  </a:lnTo>
                  <a:cubicBezTo>
                    <a:pt x="2207" y="762"/>
                    <a:pt x="2245" y="495"/>
                    <a:pt x="2093" y="381"/>
                  </a:cubicBezTo>
                  <a:lnTo>
                    <a:pt x="98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48"/>
            <p:cNvSpPr/>
            <p:nvPr/>
          </p:nvSpPr>
          <p:spPr>
            <a:xfrm>
              <a:off x="2583253" y="1524953"/>
              <a:ext cx="77525" cy="26314"/>
            </a:xfrm>
            <a:custGeom>
              <a:avLst/>
              <a:gdLst/>
              <a:ahLst/>
              <a:cxnLst/>
              <a:rect l="l" t="t" r="r" b="b"/>
              <a:pathLst>
                <a:path w="2245" h="762" extrusionOk="0">
                  <a:moveTo>
                    <a:pt x="0" y="1"/>
                  </a:moveTo>
                  <a:lnTo>
                    <a:pt x="0" y="762"/>
                  </a:lnTo>
                  <a:lnTo>
                    <a:pt x="2054" y="762"/>
                  </a:lnTo>
                  <a:cubicBezTo>
                    <a:pt x="2207" y="762"/>
                    <a:pt x="2245" y="495"/>
                    <a:pt x="2092" y="381"/>
                  </a:cubicBezTo>
                  <a:lnTo>
                    <a:pt x="98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48"/>
            <p:cNvSpPr/>
            <p:nvPr/>
          </p:nvSpPr>
          <p:spPr>
            <a:xfrm>
              <a:off x="2354648" y="1218857"/>
              <a:ext cx="261480" cy="139304"/>
            </a:xfrm>
            <a:custGeom>
              <a:avLst/>
              <a:gdLst/>
              <a:ahLst/>
              <a:cxnLst/>
              <a:rect l="l" t="t" r="r" b="b"/>
              <a:pathLst>
                <a:path w="7572" h="4034" extrusionOk="0">
                  <a:moveTo>
                    <a:pt x="0" y="0"/>
                  </a:moveTo>
                  <a:lnTo>
                    <a:pt x="0" y="1370"/>
                  </a:lnTo>
                  <a:cubicBezTo>
                    <a:pt x="0" y="2131"/>
                    <a:pt x="647" y="2702"/>
                    <a:pt x="1332" y="2702"/>
                  </a:cubicBezTo>
                  <a:lnTo>
                    <a:pt x="1484" y="2702"/>
                  </a:lnTo>
                  <a:lnTo>
                    <a:pt x="1788" y="4033"/>
                  </a:lnTo>
                  <a:lnTo>
                    <a:pt x="7571" y="4033"/>
                  </a:lnTo>
                  <a:cubicBezTo>
                    <a:pt x="7571" y="4033"/>
                    <a:pt x="7229" y="2093"/>
                    <a:pt x="7039" y="1218"/>
                  </a:cubicBezTo>
                  <a:cubicBezTo>
                    <a:pt x="7000" y="495"/>
                    <a:pt x="6430" y="0"/>
                    <a:pt x="570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48"/>
            <p:cNvSpPr/>
            <p:nvPr/>
          </p:nvSpPr>
          <p:spPr>
            <a:xfrm>
              <a:off x="1839665" y="1988724"/>
              <a:ext cx="232542" cy="416496"/>
            </a:xfrm>
            <a:custGeom>
              <a:avLst/>
              <a:gdLst/>
              <a:ahLst/>
              <a:cxnLst/>
              <a:rect l="l" t="t" r="r" b="b"/>
              <a:pathLst>
                <a:path w="6734" h="12061" extrusionOk="0">
                  <a:moveTo>
                    <a:pt x="0" y="0"/>
                  </a:moveTo>
                  <a:lnTo>
                    <a:pt x="190" y="12060"/>
                  </a:lnTo>
                  <a:lnTo>
                    <a:pt x="1484" y="12060"/>
                  </a:lnTo>
                  <a:cubicBezTo>
                    <a:pt x="1484" y="12060"/>
                    <a:pt x="2435" y="5973"/>
                    <a:pt x="2815" y="2663"/>
                  </a:cubicBezTo>
                  <a:lnTo>
                    <a:pt x="3690" y="2663"/>
                  </a:lnTo>
                  <a:lnTo>
                    <a:pt x="3995" y="12060"/>
                  </a:lnTo>
                  <a:lnTo>
                    <a:pt x="5288" y="12060"/>
                  </a:lnTo>
                  <a:cubicBezTo>
                    <a:pt x="5288" y="12060"/>
                    <a:pt x="6734" y="2625"/>
                    <a:pt x="6734" y="799"/>
                  </a:cubicBezTo>
                  <a:cubicBezTo>
                    <a:pt x="6696" y="533"/>
                    <a:pt x="6696" y="267"/>
                    <a:pt x="665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48"/>
            <p:cNvSpPr/>
            <p:nvPr/>
          </p:nvSpPr>
          <p:spPr>
            <a:xfrm>
              <a:off x="1977588" y="2403874"/>
              <a:ext cx="82809" cy="30250"/>
            </a:xfrm>
            <a:custGeom>
              <a:avLst/>
              <a:gdLst/>
              <a:ahLst/>
              <a:cxnLst/>
              <a:rect l="l" t="t" r="r" b="b"/>
              <a:pathLst>
                <a:path w="2398" h="876" extrusionOk="0">
                  <a:moveTo>
                    <a:pt x="1" y="0"/>
                  </a:moveTo>
                  <a:lnTo>
                    <a:pt x="1" y="875"/>
                  </a:lnTo>
                  <a:lnTo>
                    <a:pt x="2245" y="875"/>
                  </a:lnTo>
                  <a:cubicBezTo>
                    <a:pt x="2359" y="875"/>
                    <a:pt x="2397" y="533"/>
                    <a:pt x="2283" y="495"/>
                  </a:cubicBezTo>
                  <a:lnTo>
                    <a:pt x="12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48"/>
            <p:cNvSpPr/>
            <p:nvPr/>
          </p:nvSpPr>
          <p:spPr>
            <a:xfrm>
              <a:off x="1806790" y="2403874"/>
              <a:ext cx="84121" cy="30250"/>
            </a:xfrm>
            <a:custGeom>
              <a:avLst/>
              <a:gdLst/>
              <a:ahLst/>
              <a:cxnLst/>
              <a:rect l="l" t="t" r="r" b="b"/>
              <a:pathLst>
                <a:path w="2436" h="876" extrusionOk="0">
                  <a:moveTo>
                    <a:pt x="1142" y="0"/>
                  </a:moveTo>
                  <a:lnTo>
                    <a:pt x="115" y="495"/>
                  </a:lnTo>
                  <a:cubicBezTo>
                    <a:pt x="1" y="533"/>
                    <a:pt x="39" y="875"/>
                    <a:pt x="191" y="875"/>
                  </a:cubicBezTo>
                  <a:lnTo>
                    <a:pt x="2436" y="875"/>
                  </a:lnTo>
                  <a:lnTo>
                    <a:pt x="243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48"/>
            <p:cNvSpPr/>
            <p:nvPr/>
          </p:nvSpPr>
          <p:spPr>
            <a:xfrm>
              <a:off x="1785794" y="1523640"/>
              <a:ext cx="69652" cy="67028"/>
            </a:xfrm>
            <a:custGeom>
              <a:avLst/>
              <a:gdLst/>
              <a:ahLst/>
              <a:cxnLst/>
              <a:rect l="l" t="t" r="r" b="b"/>
              <a:pathLst>
                <a:path w="2017" h="1941" extrusionOk="0">
                  <a:moveTo>
                    <a:pt x="1750" y="1"/>
                  </a:moveTo>
                  <a:lnTo>
                    <a:pt x="0" y="1294"/>
                  </a:lnTo>
                  <a:lnTo>
                    <a:pt x="875" y="1941"/>
                  </a:lnTo>
                  <a:lnTo>
                    <a:pt x="2017" y="305"/>
                  </a:lnTo>
                  <a:lnTo>
                    <a:pt x="175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48"/>
            <p:cNvSpPr/>
            <p:nvPr/>
          </p:nvSpPr>
          <p:spPr>
            <a:xfrm>
              <a:off x="1693834" y="1569638"/>
              <a:ext cx="483490" cy="426994"/>
            </a:xfrm>
            <a:custGeom>
              <a:avLst/>
              <a:gdLst/>
              <a:ahLst/>
              <a:cxnLst/>
              <a:rect l="l" t="t" r="r" b="b"/>
              <a:pathLst>
                <a:path w="14001" h="12365" extrusionOk="0">
                  <a:moveTo>
                    <a:pt x="11451" y="7457"/>
                  </a:moveTo>
                  <a:lnTo>
                    <a:pt x="11870" y="8180"/>
                  </a:lnTo>
                  <a:lnTo>
                    <a:pt x="11299" y="8560"/>
                  </a:lnTo>
                  <a:lnTo>
                    <a:pt x="11299" y="8560"/>
                  </a:lnTo>
                  <a:lnTo>
                    <a:pt x="11451" y="7457"/>
                  </a:lnTo>
                  <a:close/>
                  <a:moveTo>
                    <a:pt x="2701" y="0"/>
                  </a:moveTo>
                  <a:cubicBezTo>
                    <a:pt x="2701" y="0"/>
                    <a:pt x="381" y="2663"/>
                    <a:pt x="76" y="3462"/>
                  </a:cubicBezTo>
                  <a:cubicBezTo>
                    <a:pt x="0" y="3919"/>
                    <a:pt x="152" y="4375"/>
                    <a:pt x="609" y="4566"/>
                  </a:cubicBezTo>
                  <a:lnTo>
                    <a:pt x="3538" y="5631"/>
                  </a:lnTo>
                  <a:lnTo>
                    <a:pt x="4261" y="12174"/>
                  </a:lnTo>
                  <a:lnTo>
                    <a:pt x="8636" y="12174"/>
                  </a:lnTo>
                  <a:lnTo>
                    <a:pt x="8674" y="12365"/>
                  </a:lnTo>
                  <a:cubicBezTo>
                    <a:pt x="8674" y="12365"/>
                    <a:pt x="8826" y="12288"/>
                    <a:pt x="9055" y="12174"/>
                  </a:cubicBezTo>
                  <a:lnTo>
                    <a:pt x="10919" y="12174"/>
                  </a:lnTo>
                  <a:lnTo>
                    <a:pt x="11071" y="10995"/>
                  </a:lnTo>
                  <a:cubicBezTo>
                    <a:pt x="12403" y="10082"/>
                    <a:pt x="13886" y="9093"/>
                    <a:pt x="13962" y="8598"/>
                  </a:cubicBezTo>
                  <a:cubicBezTo>
                    <a:pt x="14000" y="8218"/>
                    <a:pt x="12935" y="6087"/>
                    <a:pt x="12212" y="4908"/>
                  </a:cubicBezTo>
                  <a:cubicBezTo>
                    <a:pt x="11642" y="3995"/>
                    <a:pt x="11451" y="3729"/>
                    <a:pt x="10881" y="3614"/>
                  </a:cubicBezTo>
                  <a:cubicBezTo>
                    <a:pt x="10691" y="3576"/>
                    <a:pt x="10462" y="3538"/>
                    <a:pt x="10272" y="3538"/>
                  </a:cubicBezTo>
                  <a:lnTo>
                    <a:pt x="4870" y="3538"/>
                  </a:lnTo>
                  <a:cubicBezTo>
                    <a:pt x="3805" y="3386"/>
                    <a:pt x="2016" y="3158"/>
                    <a:pt x="2016" y="3158"/>
                  </a:cubicBezTo>
                  <a:lnTo>
                    <a:pt x="3538" y="685"/>
                  </a:lnTo>
                  <a:lnTo>
                    <a:pt x="27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48"/>
            <p:cNvSpPr/>
            <p:nvPr/>
          </p:nvSpPr>
          <p:spPr>
            <a:xfrm>
              <a:off x="2002555" y="1858640"/>
              <a:ext cx="86746" cy="70999"/>
            </a:xfrm>
            <a:custGeom>
              <a:avLst/>
              <a:gdLst/>
              <a:ahLst/>
              <a:cxnLst/>
              <a:rect l="l" t="t" r="r" b="b"/>
              <a:pathLst>
                <a:path w="2512" h="2056" extrusionOk="0">
                  <a:moveTo>
                    <a:pt x="2473" y="1"/>
                  </a:moveTo>
                  <a:lnTo>
                    <a:pt x="0" y="1941"/>
                  </a:lnTo>
                  <a:lnTo>
                    <a:pt x="39" y="2055"/>
                  </a:lnTo>
                  <a:lnTo>
                    <a:pt x="2511" y="39"/>
                  </a:lnTo>
                  <a:lnTo>
                    <a:pt x="247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48"/>
            <p:cNvSpPr/>
            <p:nvPr/>
          </p:nvSpPr>
          <p:spPr>
            <a:xfrm>
              <a:off x="1999930" y="1934853"/>
              <a:ext cx="101180" cy="48656"/>
            </a:xfrm>
            <a:custGeom>
              <a:avLst/>
              <a:gdLst/>
              <a:ahLst/>
              <a:cxnLst/>
              <a:rect l="l" t="t" r="r" b="b"/>
              <a:pathLst>
                <a:path w="2930" h="1409" extrusionOk="0">
                  <a:moveTo>
                    <a:pt x="2892" y="0"/>
                  </a:moveTo>
                  <a:lnTo>
                    <a:pt x="0" y="1332"/>
                  </a:lnTo>
                  <a:lnTo>
                    <a:pt x="38" y="1408"/>
                  </a:lnTo>
                  <a:lnTo>
                    <a:pt x="2930" y="77"/>
                  </a:lnTo>
                  <a:lnTo>
                    <a:pt x="289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48"/>
            <p:cNvSpPr/>
            <p:nvPr/>
          </p:nvSpPr>
          <p:spPr>
            <a:xfrm>
              <a:off x="1885628" y="1833708"/>
              <a:ext cx="119586" cy="181330"/>
            </a:xfrm>
            <a:custGeom>
              <a:avLst/>
              <a:gdLst/>
              <a:ahLst/>
              <a:cxnLst/>
              <a:rect l="l" t="t" r="r" b="b"/>
              <a:pathLst>
                <a:path w="3463" h="5251" extrusionOk="0">
                  <a:moveTo>
                    <a:pt x="1" y="0"/>
                  </a:moveTo>
                  <a:lnTo>
                    <a:pt x="1" y="5250"/>
                  </a:lnTo>
                  <a:lnTo>
                    <a:pt x="3463" y="5250"/>
                  </a:lnTo>
                  <a:lnTo>
                    <a:pt x="346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48"/>
            <p:cNvSpPr/>
            <p:nvPr/>
          </p:nvSpPr>
          <p:spPr>
            <a:xfrm>
              <a:off x="1969714" y="1917760"/>
              <a:ext cx="39436" cy="63125"/>
            </a:xfrm>
            <a:custGeom>
              <a:avLst/>
              <a:gdLst/>
              <a:ahLst/>
              <a:cxnLst/>
              <a:rect l="l" t="t" r="r" b="b"/>
              <a:pathLst>
                <a:path w="1142" h="1828" extrusionOk="0">
                  <a:moveTo>
                    <a:pt x="76" y="1"/>
                  </a:moveTo>
                  <a:lnTo>
                    <a:pt x="0" y="1294"/>
                  </a:lnTo>
                  <a:lnTo>
                    <a:pt x="1142" y="1827"/>
                  </a:lnTo>
                  <a:lnTo>
                    <a:pt x="1066" y="191"/>
                  </a:lnTo>
                  <a:lnTo>
                    <a:pt x="7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48"/>
            <p:cNvSpPr/>
            <p:nvPr/>
          </p:nvSpPr>
          <p:spPr>
            <a:xfrm>
              <a:off x="1919780" y="1643192"/>
              <a:ext cx="67028" cy="76248"/>
            </a:xfrm>
            <a:custGeom>
              <a:avLst/>
              <a:gdLst/>
              <a:ahLst/>
              <a:cxnLst/>
              <a:rect l="l" t="t" r="r" b="b"/>
              <a:pathLst>
                <a:path w="1941" h="2208" extrusionOk="0">
                  <a:moveTo>
                    <a:pt x="571" y="1"/>
                  </a:moveTo>
                  <a:cubicBezTo>
                    <a:pt x="343" y="1"/>
                    <a:pt x="1" y="191"/>
                    <a:pt x="1" y="457"/>
                  </a:cubicBezTo>
                  <a:lnTo>
                    <a:pt x="1" y="1332"/>
                  </a:lnTo>
                  <a:cubicBezTo>
                    <a:pt x="1" y="1827"/>
                    <a:pt x="381" y="2207"/>
                    <a:pt x="876" y="2207"/>
                  </a:cubicBezTo>
                  <a:cubicBezTo>
                    <a:pt x="1941" y="2093"/>
                    <a:pt x="1865" y="1408"/>
                    <a:pt x="1865" y="1332"/>
                  </a:cubicBezTo>
                  <a:lnTo>
                    <a:pt x="1865" y="229"/>
                  </a:lnTo>
                  <a:cubicBezTo>
                    <a:pt x="1865" y="1"/>
                    <a:pt x="1484" y="1"/>
                    <a:pt x="12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48"/>
            <p:cNvSpPr/>
            <p:nvPr/>
          </p:nvSpPr>
          <p:spPr>
            <a:xfrm>
              <a:off x="1886940" y="1535830"/>
              <a:ext cx="135367" cy="131465"/>
            </a:xfrm>
            <a:custGeom>
              <a:avLst/>
              <a:gdLst/>
              <a:ahLst/>
              <a:cxnLst/>
              <a:rect l="l" t="t" r="r" b="b"/>
              <a:pathLst>
                <a:path w="3920" h="3807" extrusionOk="0">
                  <a:moveTo>
                    <a:pt x="1813" y="1"/>
                  </a:moveTo>
                  <a:cubicBezTo>
                    <a:pt x="1652" y="1"/>
                    <a:pt x="1491" y="22"/>
                    <a:pt x="1332" y="66"/>
                  </a:cubicBezTo>
                  <a:cubicBezTo>
                    <a:pt x="343" y="409"/>
                    <a:pt x="1" y="2121"/>
                    <a:pt x="305" y="3072"/>
                  </a:cubicBezTo>
                  <a:cubicBezTo>
                    <a:pt x="460" y="3627"/>
                    <a:pt x="797" y="3806"/>
                    <a:pt x="1255" y="3806"/>
                  </a:cubicBezTo>
                  <a:cubicBezTo>
                    <a:pt x="1582" y="3806"/>
                    <a:pt x="1970" y="3715"/>
                    <a:pt x="2397" y="3604"/>
                  </a:cubicBezTo>
                  <a:cubicBezTo>
                    <a:pt x="3348" y="3300"/>
                    <a:pt x="3919" y="2273"/>
                    <a:pt x="3615" y="1322"/>
                  </a:cubicBezTo>
                  <a:cubicBezTo>
                    <a:pt x="3393" y="529"/>
                    <a:pt x="2616" y="1"/>
                    <a:pt x="181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48"/>
            <p:cNvSpPr/>
            <p:nvPr/>
          </p:nvSpPr>
          <p:spPr>
            <a:xfrm>
              <a:off x="1852787" y="1523606"/>
              <a:ext cx="183955" cy="126631"/>
            </a:xfrm>
            <a:custGeom>
              <a:avLst/>
              <a:gdLst/>
              <a:ahLst/>
              <a:cxnLst/>
              <a:rect l="l" t="t" r="r" b="b"/>
              <a:pathLst>
                <a:path w="5327" h="3667" extrusionOk="0">
                  <a:moveTo>
                    <a:pt x="3077" y="0"/>
                  </a:moveTo>
                  <a:cubicBezTo>
                    <a:pt x="3066" y="0"/>
                    <a:pt x="3055" y="1"/>
                    <a:pt x="3044" y="2"/>
                  </a:cubicBezTo>
                  <a:cubicBezTo>
                    <a:pt x="2587" y="40"/>
                    <a:pt x="0" y="1485"/>
                    <a:pt x="0" y="1485"/>
                  </a:cubicBezTo>
                  <a:lnTo>
                    <a:pt x="3272" y="1371"/>
                  </a:lnTo>
                  <a:cubicBezTo>
                    <a:pt x="3272" y="1371"/>
                    <a:pt x="3272" y="2056"/>
                    <a:pt x="3386" y="2056"/>
                  </a:cubicBezTo>
                  <a:cubicBezTo>
                    <a:pt x="3449" y="2025"/>
                    <a:pt x="3515" y="2011"/>
                    <a:pt x="3580" y="2011"/>
                  </a:cubicBezTo>
                  <a:cubicBezTo>
                    <a:pt x="3753" y="2011"/>
                    <a:pt x="3923" y="2108"/>
                    <a:pt x="4033" y="2246"/>
                  </a:cubicBezTo>
                  <a:cubicBezTo>
                    <a:pt x="4261" y="2589"/>
                    <a:pt x="4033" y="2855"/>
                    <a:pt x="3729" y="2969"/>
                  </a:cubicBezTo>
                  <a:cubicBezTo>
                    <a:pt x="3482" y="3040"/>
                    <a:pt x="3627" y="3666"/>
                    <a:pt x="4226" y="3666"/>
                  </a:cubicBezTo>
                  <a:cubicBezTo>
                    <a:pt x="4273" y="3666"/>
                    <a:pt x="4323" y="3662"/>
                    <a:pt x="4376" y="3654"/>
                  </a:cubicBezTo>
                  <a:cubicBezTo>
                    <a:pt x="5060" y="3578"/>
                    <a:pt x="5327" y="1904"/>
                    <a:pt x="4946" y="1295"/>
                  </a:cubicBezTo>
                  <a:cubicBezTo>
                    <a:pt x="4575" y="702"/>
                    <a:pt x="3518" y="0"/>
                    <a:pt x="307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21" name="Google Shape;1621;p48"/>
          <p:cNvGrpSpPr/>
          <p:nvPr/>
        </p:nvGrpSpPr>
        <p:grpSpPr>
          <a:xfrm>
            <a:off x="2612390" y="2212340"/>
            <a:ext cx="3860800" cy="497840"/>
            <a:chOff x="717125" y="770500"/>
            <a:chExt cx="6321998" cy="1225950"/>
          </a:xfrm>
        </p:grpSpPr>
        <p:sp>
          <p:nvSpPr>
            <p:cNvPr id="1622" name="Google Shape;1622;p48"/>
            <p:cNvSpPr/>
            <p:nvPr/>
          </p:nvSpPr>
          <p:spPr>
            <a:xfrm>
              <a:off x="717823" y="1000750"/>
              <a:ext cx="6321300" cy="995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48"/>
            <p:cNvSpPr/>
            <p:nvPr/>
          </p:nvSpPr>
          <p:spPr>
            <a:xfrm>
              <a:off x="717125" y="770500"/>
              <a:ext cx="6320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24" name="Google Shape;1624;p48"/>
            <p:cNvGrpSpPr/>
            <p:nvPr/>
          </p:nvGrpSpPr>
          <p:grpSpPr>
            <a:xfrm>
              <a:off x="788325" y="835591"/>
              <a:ext cx="374100" cy="101100"/>
              <a:chOff x="965750" y="594475"/>
              <a:chExt cx="374100" cy="101100"/>
            </a:xfrm>
          </p:grpSpPr>
          <p:grpSp>
            <p:nvGrpSpPr>
              <p:cNvPr id="1625" name="Google Shape;1625;p48"/>
              <p:cNvGrpSpPr/>
              <p:nvPr/>
            </p:nvGrpSpPr>
            <p:grpSpPr>
              <a:xfrm>
                <a:off x="965750" y="594475"/>
                <a:ext cx="101100" cy="101100"/>
                <a:chOff x="965750" y="594475"/>
                <a:chExt cx="101100" cy="101100"/>
              </a:xfrm>
            </p:grpSpPr>
            <p:sp>
              <p:nvSpPr>
                <p:cNvPr id="1626" name="Google Shape;1626;p48"/>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27" name="Google Shape;1627;p48"/>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628" name="Google Shape;1628;p48"/>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629" name="Google Shape;1629;p48"/>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48"/>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48"/>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32" name="Google Shape;1632;p48"/>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633" name="Google Shape;1633;p48"/>
          <p:cNvSpPr txBox="1"/>
          <p:nvPr>
            <p:ph type="title"/>
          </p:nvPr>
        </p:nvSpPr>
        <p:spPr>
          <a:xfrm>
            <a:off x="2200275" y="2404110"/>
            <a:ext cx="4897120" cy="2203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a:t>Limitations</a:t>
            </a:r>
            <a:endParaRPr lang="en-US" altLang="en-GB" sz="1600"/>
          </a:p>
        </p:txBody>
      </p:sp>
      <p:grpSp>
        <p:nvGrpSpPr>
          <p:cNvPr id="1634" name="Google Shape;1634;p48"/>
          <p:cNvGrpSpPr/>
          <p:nvPr/>
        </p:nvGrpSpPr>
        <p:grpSpPr>
          <a:xfrm>
            <a:off x="1686560" y="2710180"/>
            <a:ext cx="5716270" cy="2432685"/>
            <a:chOff x="717110" y="770508"/>
            <a:chExt cx="3957033" cy="726716"/>
          </a:xfrm>
        </p:grpSpPr>
        <p:sp>
          <p:nvSpPr>
            <p:cNvPr id="1635" name="Google Shape;1635;p48"/>
            <p:cNvSpPr/>
            <p:nvPr/>
          </p:nvSpPr>
          <p:spPr>
            <a:xfrm>
              <a:off x="717550" y="936899"/>
              <a:ext cx="3944725" cy="560325"/>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48"/>
            <p:cNvSpPr/>
            <p:nvPr/>
          </p:nvSpPr>
          <p:spPr>
            <a:xfrm>
              <a:off x="717110" y="770508"/>
              <a:ext cx="3957033" cy="16534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37" name="Google Shape;1637;p48"/>
            <p:cNvGrpSpPr/>
            <p:nvPr/>
          </p:nvGrpSpPr>
          <p:grpSpPr>
            <a:xfrm>
              <a:off x="788325" y="835591"/>
              <a:ext cx="374100" cy="101100"/>
              <a:chOff x="965750" y="594475"/>
              <a:chExt cx="374100" cy="101100"/>
            </a:xfrm>
          </p:grpSpPr>
          <p:grpSp>
            <p:nvGrpSpPr>
              <p:cNvPr id="1638" name="Google Shape;1638;p48"/>
              <p:cNvGrpSpPr/>
              <p:nvPr/>
            </p:nvGrpSpPr>
            <p:grpSpPr>
              <a:xfrm>
                <a:off x="965750" y="594475"/>
                <a:ext cx="101100" cy="101100"/>
                <a:chOff x="965750" y="594475"/>
                <a:chExt cx="101100" cy="101100"/>
              </a:xfrm>
            </p:grpSpPr>
            <p:sp>
              <p:nvSpPr>
                <p:cNvPr id="1639" name="Google Shape;1639;p48"/>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40" name="Google Shape;1640;p48"/>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641" name="Google Shape;1641;p48"/>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642" name="Google Shape;1642;p48"/>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48"/>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48"/>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45" name="Google Shape;1645;p48"/>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646" name="Google Shape;1646;p48"/>
          <p:cNvSpPr txBox="1"/>
          <p:nvPr>
            <p:ph type="subTitle" idx="1"/>
          </p:nvPr>
        </p:nvSpPr>
        <p:spPr>
          <a:xfrm>
            <a:off x="1738630" y="3088005"/>
            <a:ext cx="5502910" cy="2233295"/>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Clr>
                <a:schemeClr val="dk1"/>
              </a:buClr>
              <a:buSzPts val="1100"/>
              <a:buFont typeface="Arial" panose="020B0604020202020204"/>
              <a:buNone/>
            </a:pPr>
            <a:r>
              <a:rPr lang="en-US" altLang="en-GB"/>
              <a:t>Haven’t collected real world data </a:t>
            </a:r>
            <a:endParaRPr lang="en-US" altLang="en-GB"/>
          </a:p>
          <a:p>
            <a:pPr marL="0" lvl="0" indent="0" algn="ctr" rtl="0">
              <a:spcBef>
                <a:spcPts val="0"/>
              </a:spcBef>
              <a:spcAft>
                <a:spcPts val="1600"/>
              </a:spcAft>
              <a:buClr>
                <a:schemeClr val="dk1"/>
              </a:buClr>
              <a:buSzPts val="1100"/>
              <a:buFont typeface="Arial" panose="020B0604020202020204"/>
              <a:buNone/>
            </a:pPr>
            <a:r>
              <a:rPr lang="en-US" altLang="en-GB"/>
              <a:t>Difficult of prediction with high accouracy </a:t>
            </a:r>
            <a:endParaRPr lang="en-US" altLang="en-GB"/>
          </a:p>
          <a:p>
            <a:pPr marL="0" lvl="0" indent="0" algn="ctr" rtl="0">
              <a:spcBef>
                <a:spcPts val="0"/>
              </a:spcBef>
              <a:spcAft>
                <a:spcPts val="1600"/>
              </a:spcAft>
              <a:buClr>
                <a:schemeClr val="dk1"/>
              </a:buClr>
              <a:buSzPts val="1100"/>
              <a:buFont typeface="Arial" panose="020B0604020202020204"/>
              <a:buNone/>
            </a:pPr>
            <a:r>
              <a:rPr lang="en-US" altLang="en-GB"/>
              <a:t>Always need clean data </a:t>
            </a:r>
            <a:endParaRPr lang="en-US" altLang="en-GB"/>
          </a:p>
          <a:p>
            <a:pPr marL="0" lvl="0" indent="0" algn="ctr" rtl="0">
              <a:spcBef>
                <a:spcPts val="0"/>
              </a:spcBef>
              <a:spcAft>
                <a:spcPts val="1600"/>
              </a:spcAft>
              <a:buClr>
                <a:schemeClr val="dk1"/>
              </a:buClr>
              <a:buSzPts val="1100"/>
              <a:buFont typeface="Arial" panose="020B0604020202020204"/>
              <a:buNone/>
            </a:pPr>
            <a:r>
              <a:rPr lang="en-US" altLang="en-GB"/>
              <a:t>Doesn’t incorporate unexpected events that change the prediction</a:t>
            </a:r>
            <a:endParaRPr lang="en-US" altLang="en-GB"/>
          </a:p>
        </p:txBody>
      </p:sp>
      <p:sp>
        <p:nvSpPr>
          <p:cNvPr id="1647" name="Google Shape;1647;p48"/>
          <p:cNvSpPr/>
          <p:nvPr/>
        </p:nvSpPr>
        <p:spPr>
          <a:xfrm>
            <a:off x="3470250" y="608079"/>
            <a:ext cx="2203500" cy="1697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649" name="Google Shape;1649;p48"/>
          <p:cNvGrpSpPr/>
          <p:nvPr/>
        </p:nvGrpSpPr>
        <p:grpSpPr>
          <a:xfrm>
            <a:off x="6065144" y="540340"/>
            <a:ext cx="2318412" cy="2274746"/>
            <a:chOff x="760438" y="630575"/>
            <a:chExt cx="2318412" cy="2274746"/>
          </a:xfrm>
        </p:grpSpPr>
        <p:grpSp>
          <p:nvGrpSpPr>
            <p:cNvPr id="1650" name="Google Shape;1650;p48"/>
            <p:cNvGrpSpPr/>
            <p:nvPr/>
          </p:nvGrpSpPr>
          <p:grpSpPr>
            <a:xfrm>
              <a:off x="760438" y="630575"/>
              <a:ext cx="2318412" cy="2274746"/>
              <a:chOff x="760438" y="630575"/>
              <a:chExt cx="2318412" cy="2274746"/>
            </a:xfrm>
          </p:grpSpPr>
          <p:sp>
            <p:nvSpPr>
              <p:cNvPr id="1651" name="Google Shape;1651;p48"/>
              <p:cNvSpPr/>
              <p:nvPr/>
            </p:nvSpPr>
            <p:spPr>
              <a:xfrm>
                <a:off x="760438" y="868621"/>
                <a:ext cx="2318400" cy="20367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48"/>
              <p:cNvSpPr/>
              <p:nvPr/>
            </p:nvSpPr>
            <p:spPr>
              <a:xfrm>
                <a:off x="760450" y="630575"/>
                <a:ext cx="2318400" cy="238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3" name="Google Shape;1653;p48"/>
            <p:cNvGrpSpPr/>
            <p:nvPr/>
          </p:nvGrpSpPr>
          <p:grpSpPr>
            <a:xfrm>
              <a:off x="834526" y="698261"/>
              <a:ext cx="389064" cy="105144"/>
              <a:chOff x="965750" y="594475"/>
              <a:chExt cx="374100" cy="101100"/>
            </a:xfrm>
          </p:grpSpPr>
          <p:grpSp>
            <p:nvGrpSpPr>
              <p:cNvPr id="1654" name="Google Shape;1654;p48"/>
              <p:cNvGrpSpPr/>
              <p:nvPr/>
            </p:nvGrpSpPr>
            <p:grpSpPr>
              <a:xfrm>
                <a:off x="965750" y="594475"/>
                <a:ext cx="101100" cy="101100"/>
                <a:chOff x="965750" y="594475"/>
                <a:chExt cx="101100" cy="101100"/>
              </a:xfrm>
            </p:grpSpPr>
            <p:sp>
              <p:nvSpPr>
                <p:cNvPr id="1655" name="Google Shape;1655;p48"/>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56" name="Google Shape;1656;p48"/>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657" name="Google Shape;1657;p48"/>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658" name="Google Shape;1658;p48"/>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48"/>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48"/>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61" name="Google Shape;1661;p48"/>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662" name="Google Shape;1662;p48"/>
          <p:cNvGrpSpPr/>
          <p:nvPr/>
        </p:nvGrpSpPr>
        <p:grpSpPr>
          <a:xfrm>
            <a:off x="6429970" y="1038441"/>
            <a:ext cx="1589148" cy="1515157"/>
            <a:chOff x="342725" y="2223100"/>
            <a:chExt cx="1165150" cy="1110900"/>
          </a:xfrm>
        </p:grpSpPr>
        <p:sp>
          <p:nvSpPr>
            <p:cNvPr id="1663" name="Google Shape;1663;p48"/>
            <p:cNvSpPr/>
            <p:nvPr/>
          </p:nvSpPr>
          <p:spPr>
            <a:xfrm>
              <a:off x="918150" y="2992525"/>
              <a:ext cx="14300" cy="335775"/>
            </a:xfrm>
            <a:custGeom>
              <a:avLst/>
              <a:gdLst/>
              <a:ahLst/>
              <a:cxnLst/>
              <a:rect l="l" t="t" r="r" b="b"/>
              <a:pathLst>
                <a:path w="572" h="13431" extrusionOk="0">
                  <a:moveTo>
                    <a:pt x="1" y="1"/>
                  </a:moveTo>
                  <a:lnTo>
                    <a:pt x="1" y="13430"/>
                  </a:lnTo>
                  <a:lnTo>
                    <a:pt x="571" y="13430"/>
                  </a:lnTo>
                  <a:lnTo>
                    <a:pt x="57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48"/>
            <p:cNvSpPr/>
            <p:nvPr/>
          </p:nvSpPr>
          <p:spPr>
            <a:xfrm>
              <a:off x="670875" y="2992525"/>
              <a:ext cx="162650" cy="336725"/>
            </a:xfrm>
            <a:custGeom>
              <a:avLst/>
              <a:gdLst/>
              <a:ahLst/>
              <a:cxnLst/>
              <a:rect l="l" t="t" r="r" b="b"/>
              <a:pathLst>
                <a:path w="6506" h="13469" extrusionOk="0">
                  <a:moveTo>
                    <a:pt x="5935" y="1"/>
                  </a:moveTo>
                  <a:lnTo>
                    <a:pt x="0" y="13468"/>
                  </a:lnTo>
                  <a:lnTo>
                    <a:pt x="571" y="13468"/>
                  </a:lnTo>
                  <a:lnTo>
                    <a:pt x="650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48"/>
            <p:cNvSpPr/>
            <p:nvPr/>
          </p:nvSpPr>
          <p:spPr>
            <a:xfrm>
              <a:off x="1014225" y="2992525"/>
              <a:ext cx="163600" cy="336725"/>
            </a:xfrm>
            <a:custGeom>
              <a:avLst/>
              <a:gdLst/>
              <a:ahLst/>
              <a:cxnLst/>
              <a:rect l="l" t="t" r="r" b="b"/>
              <a:pathLst>
                <a:path w="6544" h="13469" extrusionOk="0">
                  <a:moveTo>
                    <a:pt x="0" y="1"/>
                  </a:moveTo>
                  <a:lnTo>
                    <a:pt x="5973" y="13468"/>
                  </a:lnTo>
                  <a:lnTo>
                    <a:pt x="6544" y="13468"/>
                  </a:lnTo>
                  <a:lnTo>
                    <a:pt x="57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48"/>
            <p:cNvSpPr/>
            <p:nvPr/>
          </p:nvSpPr>
          <p:spPr>
            <a:xfrm>
              <a:off x="342725" y="2223100"/>
              <a:ext cx="1165150" cy="785625"/>
            </a:xfrm>
            <a:custGeom>
              <a:avLst/>
              <a:gdLst/>
              <a:ahLst/>
              <a:cxnLst/>
              <a:rect l="l" t="t" r="r" b="b"/>
              <a:pathLst>
                <a:path w="46606" h="31425" extrusionOk="0">
                  <a:moveTo>
                    <a:pt x="1523" y="0"/>
                  </a:moveTo>
                  <a:cubicBezTo>
                    <a:pt x="648" y="0"/>
                    <a:pt x="1" y="647"/>
                    <a:pt x="1" y="1522"/>
                  </a:cubicBezTo>
                  <a:lnTo>
                    <a:pt x="1" y="29903"/>
                  </a:lnTo>
                  <a:cubicBezTo>
                    <a:pt x="1" y="30778"/>
                    <a:pt x="648" y="31425"/>
                    <a:pt x="1523" y="31425"/>
                  </a:cubicBezTo>
                  <a:lnTo>
                    <a:pt x="45083" y="31425"/>
                  </a:lnTo>
                  <a:cubicBezTo>
                    <a:pt x="45958" y="31425"/>
                    <a:pt x="46605" y="30778"/>
                    <a:pt x="46605" y="29903"/>
                  </a:cubicBezTo>
                  <a:lnTo>
                    <a:pt x="46605" y="1522"/>
                  </a:lnTo>
                  <a:cubicBezTo>
                    <a:pt x="46605" y="685"/>
                    <a:pt x="45958" y="0"/>
                    <a:pt x="4508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48"/>
            <p:cNvSpPr/>
            <p:nvPr/>
          </p:nvSpPr>
          <p:spPr>
            <a:xfrm>
              <a:off x="656600" y="2685325"/>
              <a:ext cx="100850" cy="88475"/>
            </a:xfrm>
            <a:custGeom>
              <a:avLst/>
              <a:gdLst/>
              <a:ahLst/>
              <a:cxnLst/>
              <a:rect l="l" t="t" r="r" b="b"/>
              <a:pathLst>
                <a:path w="4034" h="3539" extrusionOk="0">
                  <a:moveTo>
                    <a:pt x="0" y="1"/>
                  </a:moveTo>
                  <a:lnTo>
                    <a:pt x="0" y="3539"/>
                  </a:lnTo>
                  <a:lnTo>
                    <a:pt x="4033" y="3539"/>
                  </a:lnTo>
                  <a:lnTo>
                    <a:pt x="403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48"/>
            <p:cNvSpPr/>
            <p:nvPr/>
          </p:nvSpPr>
          <p:spPr>
            <a:xfrm>
              <a:off x="756475" y="2616850"/>
              <a:ext cx="100825" cy="155050"/>
            </a:xfrm>
            <a:custGeom>
              <a:avLst/>
              <a:gdLst/>
              <a:ahLst/>
              <a:cxnLst/>
              <a:rect l="l" t="t" r="r" b="b"/>
              <a:pathLst>
                <a:path w="4033" h="6202" extrusionOk="0">
                  <a:moveTo>
                    <a:pt x="0" y="0"/>
                  </a:moveTo>
                  <a:lnTo>
                    <a:pt x="0" y="6202"/>
                  </a:lnTo>
                  <a:lnTo>
                    <a:pt x="4033" y="6202"/>
                  </a:lnTo>
                  <a:lnTo>
                    <a:pt x="403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48"/>
            <p:cNvSpPr/>
            <p:nvPr/>
          </p:nvSpPr>
          <p:spPr>
            <a:xfrm>
              <a:off x="856325" y="2545525"/>
              <a:ext cx="100850" cy="228275"/>
            </a:xfrm>
            <a:custGeom>
              <a:avLst/>
              <a:gdLst/>
              <a:ahLst/>
              <a:cxnLst/>
              <a:rect l="l" t="t" r="r" b="b"/>
              <a:pathLst>
                <a:path w="4034" h="9131" extrusionOk="0">
                  <a:moveTo>
                    <a:pt x="1" y="0"/>
                  </a:moveTo>
                  <a:lnTo>
                    <a:pt x="1" y="9131"/>
                  </a:lnTo>
                  <a:lnTo>
                    <a:pt x="4033" y="9131"/>
                  </a:lnTo>
                  <a:lnTo>
                    <a:pt x="403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48"/>
            <p:cNvSpPr/>
            <p:nvPr/>
          </p:nvSpPr>
          <p:spPr>
            <a:xfrm>
              <a:off x="956200" y="2475125"/>
              <a:ext cx="100850" cy="298675"/>
            </a:xfrm>
            <a:custGeom>
              <a:avLst/>
              <a:gdLst/>
              <a:ahLst/>
              <a:cxnLst/>
              <a:rect l="l" t="t" r="r" b="b"/>
              <a:pathLst>
                <a:path w="4034" h="11947" extrusionOk="0">
                  <a:moveTo>
                    <a:pt x="0" y="1"/>
                  </a:moveTo>
                  <a:lnTo>
                    <a:pt x="0" y="11947"/>
                  </a:lnTo>
                  <a:lnTo>
                    <a:pt x="4033" y="11947"/>
                  </a:lnTo>
                  <a:lnTo>
                    <a:pt x="403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48"/>
            <p:cNvSpPr/>
            <p:nvPr/>
          </p:nvSpPr>
          <p:spPr>
            <a:xfrm>
              <a:off x="1056075" y="2403800"/>
              <a:ext cx="100825" cy="370000"/>
            </a:xfrm>
            <a:custGeom>
              <a:avLst/>
              <a:gdLst/>
              <a:ahLst/>
              <a:cxnLst/>
              <a:rect l="l" t="t" r="r" b="b"/>
              <a:pathLst>
                <a:path w="4033" h="14800" extrusionOk="0">
                  <a:moveTo>
                    <a:pt x="0" y="0"/>
                  </a:moveTo>
                  <a:lnTo>
                    <a:pt x="0" y="14800"/>
                  </a:lnTo>
                  <a:lnTo>
                    <a:pt x="4033" y="14800"/>
                  </a:lnTo>
                  <a:lnTo>
                    <a:pt x="403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48"/>
            <p:cNvSpPr/>
            <p:nvPr/>
          </p:nvSpPr>
          <p:spPr>
            <a:xfrm>
              <a:off x="1018975" y="2667250"/>
              <a:ext cx="69450" cy="131275"/>
            </a:xfrm>
            <a:custGeom>
              <a:avLst/>
              <a:gdLst/>
              <a:ahLst/>
              <a:cxnLst/>
              <a:rect l="l" t="t" r="r" b="b"/>
              <a:pathLst>
                <a:path w="2778" h="5251" extrusionOk="0">
                  <a:moveTo>
                    <a:pt x="343" y="1"/>
                  </a:moveTo>
                  <a:lnTo>
                    <a:pt x="0" y="153"/>
                  </a:lnTo>
                  <a:lnTo>
                    <a:pt x="2435" y="5251"/>
                  </a:lnTo>
                  <a:lnTo>
                    <a:pt x="2778" y="5099"/>
                  </a:lnTo>
                  <a:lnTo>
                    <a:pt x="34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48"/>
            <p:cNvSpPr/>
            <p:nvPr/>
          </p:nvSpPr>
          <p:spPr>
            <a:xfrm>
              <a:off x="1069375" y="2777350"/>
              <a:ext cx="54250" cy="48775"/>
            </a:xfrm>
            <a:custGeom>
              <a:avLst/>
              <a:gdLst/>
              <a:ahLst/>
              <a:cxnLst/>
              <a:rect l="l" t="t" r="r" b="b"/>
              <a:pathLst>
                <a:path w="2170" h="1951" extrusionOk="0">
                  <a:moveTo>
                    <a:pt x="998" y="1"/>
                  </a:moveTo>
                  <a:cubicBezTo>
                    <a:pt x="933" y="1"/>
                    <a:pt x="867" y="16"/>
                    <a:pt x="800" y="48"/>
                  </a:cubicBezTo>
                  <a:cubicBezTo>
                    <a:pt x="1" y="428"/>
                    <a:pt x="952" y="1722"/>
                    <a:pt x="1180" y="1950"/>
                  </a:cubicBezTo>
                  <a:lnTo>
                    <a:pt x="2169" y="1722"/>
                  </a:lnTo>
                  <a:cubicBezTo>
                    <a:pt x="2169" y="1722"/>
                    <a:pt x="1691" y="1"/>
                    <a:pt x="99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48"/>
            <p:cNvSpPr/>
            <p:nvPr/>
          </p:nvSpPr>
          <p:spPr>
            <a:xfrm>
              <a:off x="1232975" y="3005850"/>
              <a:ext cx="198800" cy="307225"/>
            </a:xfrm>
            <a:custGeom>
              <a:avLst/>
              <a:gdLst/>
              <a:ahLst/>
              <a:cxnLst/>
              <a:rect l="l" t="t" r="r" b="b"/>
              <a:pathLst>
                <a:path w="7952" h="12289" extrusionOk="0">
                  <a:moveTo>
                    <a:pt x="0" y="0"/>
                  </a:moveTo>
                  <a:lnTo>
                    <a:pt x="152" y="12289"/>
                  </a:lnTo>
                  <a:lnTo>
                    <a:pt x="1256" y="12289"/>
                  </a:lnTo>
                  <a:cubicBezTo>
                    <a:pt x="1256" y="12289"/>
                    <a:pt x="2055" y="6125"/>
                    <a:pt x="2397" y="2702"/>
                  </a:cubicBezTo>
                  <a:lnTo>
                    <a:pt x="3158" y="2702"/>
                  </a:lnTo>
                  <a:lnTo>
                    <a:pt x="3919" y="7153"/>
                  </a:lnTo>
                  <a:lnTo>
                    <a:pt x="7115" y="10577"/>
                  </a:lnTo>
                  <a:lnTo>
                    <a:pt x="7951" y="9892"/>
                  </a:lnTo>
                  <a:lnTo>
                    <a:pt x="5517" y="6164"/>
                  </a:lnTo>
                  <a:cubicBezTo>
                    <a:pt x="5517" y="6164"/>
                    <a:pt x="5783" y="1598"/>
                    <a:pt x="5707" y="799"/>
                  </a:cubicBezTo>
                  <a:cubicBezTo>
                    <a:pt x="5821" y="495"/>
                    <a:pt x="5821" y="267"/>
                    <a:pt x="578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48"/>
            <p:cNvSpPr/>
            <p:nvPr/>
          </p:nvSpPr>
          <p:spPr>
            <a:xfrm>
              <a:off x="1095400" y="2785100"/>
              <a:ext cx="391550" cy="220775"/>
            </a:xfrm>
            <a:custGeom>
              <a:avLst/>
              <a:gdLst/>
              <a:ahLst/>
              <a:cxnLst/>
              <a:rect l="l" t="t" r="r" b="b"/>
              <a:pathLst>
                <a:path w="15662" h="8831" extrusionOk="0">
                  <a:moveTo>
                    <a:pt x="11781" y="3618"/>
                  </a:moveTo>
                  <a:cubicBezTo>
                    <a:pt x="12389" y="4151"/>
                    <a:pt x="13112" y="4684"/>
                    <a:pt x="13112" y="4684"/>
                  </a:cubicBezTo>
                  <a:lnTo>
                    <a:pt x="11525" y="6535"/>
                  </a:lnTo>
                  <a:lnTo>
                    <a:pt x="11781" y="3618"/>
                  </a:lnTo>
                  <a:close/>
                  <a:moveTo>
                    <a:pt x="10821" y="0"/>
                  </a:moveTo>
                  <a:cubicBezTo>
                    <a:pt x="10786" y="0"/>
                    <a:pt x="10751" y="1"/>
                    <a:pt x="10715" y="4"/>
                  </a:cubicBezTo>
                  <a:lnTo>
                    <a:pt x="6036" y="4"/>
                  </a:lnTo>
                  <a:cubicBezTo>
                    <a:pt x="5693" y="4"/>
                    <a:pt x="5389" y="156"/>
                    <a:pt x="5123" y="385"/>
                  </a:cubicBezTo>
                  <a:cubicBezTo>
                    <a:pt x="5009" y="537"/>
                    <a:pt x="4856" y="841"/>
                    <a:pt x="4780" y="917"/>
                  </a:cubicBezTo>
                  <a:lnTo>
                    <a:pt x="3335" y="3732"/>
                  </a:lnTo>
                  <a:lnTo>
                    <a:pt x="1052" y="1107"/>
                  </a:lnTo>
                  <a:cubicBezTo>
                    <a:pt x="1052" y="1101"/>
                    <a:pt x="1044" y="1098"/>
                    <a:pt x="1029" y="1098"/>
                  </a:cubicBezTo>
                  <a:cubicBezTo>
                    <a:pt x="873" y="1098"/>
                    <a:pt x="0" y="1432"/>
                    <a:pt x="139" y="1640"/>
                  </a:cubicBezTo>
                  <a:cubicBezTo>
                    <a:pt x="367" y="2020"/>
                    <a:pt x="1813" y="4950"/>
                    <a:pt x="2992" y="6205"/>
                  </a:cubicBezTo>
                  <a:cubicBezTo>
                    <a:pt x="3068" y="6281"/>
                    <a:pt x="3161" y="6315"/>
                    <a:pt x="3267" y="6315"/>
                  </a:cubicBezTo>
                  <a:cubicBezTo>
                    <a:pt x="3792" y="6315"/>
                    <a:pt x="4622" y="5470"/>
                    <a:pt x="5161" y="4836"/>
                  </a:cubicBezTo>
                  <a:lnTo>
                    <a:pt x="5541" y="8830"/>
                  </a:lnTo>
                  <a:lnTo>
                    <a:pt x="11324" y="8830"/>
                  </a:lnTo>
                  <a:lnTo>
                    <a:pt x="11389" y="8089"/>
                  </a:lnTo>
                  <a:lnTo>
                    <a:pt x="11389" y="8089"/>
                  </a:lnTo>
                  <a:cubicBezTo>
                    <a:pt x="11670" y="7895"/>
                    <a:pt x="14072" y="6221"/>
                    <a:pt x="14824" y="5254"/>
                  </a:cubicBezTo>
                  <a:cubicBezTo>
                    <a:pt x="15166" y="4874"/>
                    <a:pt x="15661" y="4493"/>
                    <a:pt x="15166" y="3999"/>
                  </a:cubicBezTo>
                  <a:cubicBezTo>
                    <a:pt x="14444" y="3352"/>
                    <a:pt x="12656" y="1450"/>
                    <a:pt x="11895" y="651"/>
                  </a:cubicBezTo>
                  <a:cubicBezTo>
                    <a:pt x="11683" y="227"/>
                    <a:pt x="11274" y="0"/>
                    <a:pt x="1082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48"/>
            <p:cNvSpPr/>
            <p:nvPr/>
          </p:nvSpPr>
          <p:spPr>
            <a:xfrm>
              <a:off x="1204425" y="3312100"/>
              <a:ext cx="61850" cy="21900"/>
            </a:xfrm>
            <a:custGeom>
              <a:avLst/>
              <a:gdLst/>
              <a:ahLst/>
              <a:cxnLst/>
              <a:rect l="l" t="t" r="r" b="b"/>
              <a:pathLst>
                <a:path w="2474" h="876" extrusionOk="0">
                  <a:moveTo>
                    <a:pt x="1332" y="1"/>
                  </a:moveTo>
                  <a:lnTo>
                    <a:pt x="153" y="419"/>
                  </a:lnTo>
                  <a:cubicBezTo>
                    <a:pt x="1" y="533"/>
                    <a:pt x="77" y="876"/>
                    <a:pt x="191" y="876"/>
                  </a:cubicBezTo>
                  <a:lnTo>
                    <a:pt x="2474" y="876"/>
                  </a:lnTo>
                  <a:lnTo>
                    <a:pt x="247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48"/>
            <p:cNvSpPr/>
            <p:nvPr/>
          </p:nvSpPr>
          <p:spPr>
            <a:xfrm>
              <a:off x="1396700" y="3253125"/>
              <a:ext cx="52200" cy="53725"/>
            </a:xfrm>
            <a:custGeom>
              <a:avLst/>
              <a:gdLst/>
              <a:ahLst/>
              <a:cxnLst/>
              <a:rect l="l" t="t" r="r" b="b"/>
              <a:pathLst>
                <a:path w="2088" h="2149" extrusionOk="0">
                  <a:moveTo>
                    <a:pt x="1517" y="1"/>
                  </a:moveTo>
                  <a:lnTo>
                    <a:pt x="642" y="686"/>
                  </a:lnTo>
                  <a:lnTo>
                    <a:pt x="33" y="1903"/>
                  </a:lnTo>
                  <a:cubicBezTo>
                    <a:pt x="1" y="1999"/>
                    <a:pt x="184" y="2149"/>
                    <a:pt x="311" y="2149"/>
                  </a:cubicBezTo>
                  <a:cubicBezTo>
                    <a:pt x="335" y="2149"/>
                    <a:pt x="357" y="2143"/>
                    <a:pt x="375" y="2131"/>
                  </a:cubicBezTo>
                  <a:lnTo>
                    <a:pt x="2087" y="648"/>
                  </a:lnTo>
                  <a:lnTo>
                    <a:pt x="151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48"/>
            <p:cNvSpPr/>
            <p:nvPr/>
          </p:nvSpPr>
          <p:spPr>
            <a:xfrm>
              <a:off x="1282425" y="2750000"/>
              <a:ext cx="49475" cy="56150"/>
            </a:xfrm>
            <a:custGeom>
              <a:avLst/>
              <a:gdLst/>
              <a:ahLst/>
              <a:cxnLst/>
              <a:rect l="l" t="t" r="r" b="b"/>
              <a:pathLst>
                <a:path w="1979" h="2246" extrusionOk="0">
                  <a:moveTo>
                    <a:pt x="609" y="1"/>
                  </a:moveTo>
                  <a:cubicBezTo>
                    <a:pt x="381" y="1"/>
                    <a:pt x="1" y="191"/>
                    <a:pt x="1" y="457"/>
                  </a:cubicBezTo>
                  <a:lnTo>
                    <a:pt x="1" y="1370"/>
                  </a:lnTo>
                  <a:cubicBezTo>
                    <a:pt x="1" y="1865"/>
                    <a:pt x="419" y="2245"/>
                    <a:pt x="952" y="2245"/>
                  </a:cubicBezTo>
                  <a:cubicBezTo>
                    <a:pt x="1979" y="2245"/>
                    <a:pt x="1941" y="1560"/>
                    <a:pt x="1941" y="1370"/>
                  </a:cubicBezTo>
                  <a:lnTo>
                    <a:pt x="1941" y="229"/>
                  </a:lnTo>
                  <a:cubicBezTo>
                    <a:pt x="1941" y="1"/>
                    <a:pt x="1560" y="1"/>
                    <a:pt x="133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48"/>
            <p:cNvSpPr/>
            <p:nvPr/>
          </p:nvSpPr>
          <p:spPr>
            <a:xfrm>
              <a:off x="1258650" y="2670450"/>
              <a:ext cx="100850" cy="98625"/>
            </a:xfrm>
            <a:custGeom>
              <a:avLst/>
              <a:gdLst/>
              <a:ahLst/>
              <a:cxnLst/>
              <a:rect l="l" t="t" r="r" b="b"/>
              <a:pathLst>
                <a:path w="4034" h="3945" extrusionOk="0">
                  <a:moveTo>
                    <a:pt x="1934" y="0"/>
                  </a:moveTo>
                  <a:cubicBezTo>
                    <a:pt x="1773" y="0"/>
                    <a:pt x="1610" y="20"/>
                    <a:pt x="1446" y="63"/>
                  </a:cubicBezTo>
                  <a:cubicBezTo>
                    <a:pt x="1408" y="63"/>
                    <a:pt x="1370" y="63"/>
                    <a:pt x="1332" y="139"/>
                  </a:cubicBezTo>
                  <a:cubicBezTo>
                    <a:pt x="381" y="405"/>
                    <a:pt x="0" y="2193"/>
                    <a:pt x="305" y="3183"/>
                  </a:cubicBezTo>
                  <a:cubicBezTo>
                    <a:pt x="481" y="3754"/>
                    <a:pt x="835" y="3945"/>
                    <a:pt x="1286" y="3945"/>
                  </a:cubicBezTo>
                  <a:cubicBezTo>
                    <a:pt x="1615" y="3945"/>
                    <a:pt x="1996" y="3844"/>
                    <a:pt x="2397" y="3715"/>
                  </a:cubicBezTo>
                  <a:cubicBezTo>
                    <a:pt x="3424" y="3449"/>
                    <a:pt x="4033" y="2422"/>
                    <a:pt x="3729" y="1394"/>
                  </a:cubicBezTo>
                  <a:cubicBezTo>
                    <a:pt x="3537" y="563"/>
                    <a:pt x="2780" y="0"/>
                    <a:pt x="19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48"/>
            <p:cNvSpPr/>
            <p:nvPr/>
          </p:nvSpPr>
          <p:spPr>
            <a:xfrm>
              <a:off x="1256750" y="2656575"/>
              <a:ext cx="116050" cy="113250"/>
            </a:xfrm>
            <a:custGeom>
              <a:avLst/>
              <a:gdLst/>
              <a:ahLst/>
              <a:cxnLst/>
              <a:rect l="l" t="t" r="r" b="b"/>
              <a:pathLst>
                <a:path w="4642" h="4530" extrusionOk="0">
                  <a:moveTo>
                    <a:pt x="1264" y="0"/>
                  </a:moveTo>
                  <a:cubicBezTo>
                    <a:pt x="1161" y="0"/>
                    <a:pt x="1057" y="35"/>
                    <a:pt x="951" y="123"/>
                  </a:cubicBezTo>
                  <a:cubicBezTo>
                    <a:pt x="0" y="884"/>
                    <a:pt x="1256" y="1341"/>
                    <a:pt x="1218" y="2178"/>
                  </a:cubicBezTo>
                  <a:cubicBezTo>
                    <a:pt x="1180" y="2501"/>
                    <a:pt x="1284" y="2606"/>
                    <a:pt x="1432" y="2606"/>
                  </a:cubicBezTo>
                  <a:cubicBezTo>
                    <a:pt x="1579" y="2606"/>
                    <a:pt x="1769" y="2501"/>
                    <a:pt x="1903" y="2406"/>
                  </a:cubicBezTo>
                  <a:cubicBezTo>
                    <a:pt x="2054" y="2295"/>
                    <a:pt x="2174" y="2248"/>
                    <a:pt x="2265" y="2248"/>
                  </a:cubicBezTo>
                  <a:cubicBezTo>
                    <a:pt x="2518" y="2248"/>
                    <a:pt x="2557" y="2604"/>
                    <a:pt x="2473" y="2939"/>
                  </a:cubicBezTo>
                  <a:cubicBezTo>
                    <a:pt x="2397" y="3357"/>
                    <a:pt x="1788" y="4118"/>
                    <a:pt x="2245" y="4346"/>
                  </a:cubicBezTo>
                  <a:cubicBezTo>
                    <a:pt x="2451" y="4470"/>
                    <a:pt x="2682" y="4529"/>
                    <a:pt x="2911" y="4529"/>
                  </a:cubicBezTo>
                  <a:cubicBezTo>
                    <a:pt x="3316" y="4529"/>
                    <a:pt x="3714" y="4344"/>
                    <a:pt x="3957" y="4004"/>
                  </a:cubicBezTo>
                  <a:cubicBezTo>
                    <a:pt x="4261" y="3547"/>
                    <a:pt x="3957" y="2748"/>
                    <a:pt x="3995" y="2406"/>
                  </a:cubicBezTo>
                  <a:cubicBezTo>
                    <a:pt x="4071" y="2064"/>
                    <a:pt x="4642" y="1151"/>
                    <a:pt x="4147" y="694"/>
                  </a:cubicBezTo>
                  <a:cubicBezTo>
                    <a:pt x="3983" y="516"/>
                    <a:pt x="3765" y="466"/>
                    <a:pt x="3532" y="466"/>
                  </a:cubicBezTo>
                  <a:cubicBezTo>
                    <a:pt x="3231" y="466"/>
                    <a:pt x="2905" y="550"/>
                    <a:pt x="2637" y="550"/>
                  </a:cubicBezTo>
                  <a:cubicBezTo>
                    <a:pt x="2534" y="550"/>
                    <a:pt x="2440" y="537"/>
                    <a:pt x="2359" y="504"/>
                  </a:cubicBezTo>
                  <a:cubicBezTo>
                    <a:pt x="1950" y="387"/>
                    <a:pt x="1608" y="0"/>
                    <a:pt x="126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2259" name="Shape 2259"/>
        <p:cNvGrpSpPr/>
        <p:nvPr/>
      </p:nvGrpSpPr>
      <p:grpSpPr>
        <a:xfrm>
          <a:off x="0" y="0"/>
          <a:ext cx="0" cy="0"/>
          <a:chOff x="0" y="0"/>
          <a:chExt cx="0" cy="0"/>
        </a:xfrm>
      </p:grpSpPr>
      <p:grpSp>
        <p:nvGrpSpPr>
          <p:cNvPr id="2260" name="Google Shape;2260;p57"/>
          <p:cNvGrpSpPr/>
          <p:nvPr/>
        </p:nvGrpSpPr>
        <p:grpSpPr>
          <a:xfrm>
            <a:off x="717425" y="1193175"/>
            <a:ext cx="3539200" cy="2757150"/>
            <a:chOff x="717113" y="770500"/>
            <a:chExt cx="3539200" cy="2757150"/>
          </a:xfrm>
        </p:grpSpPr>
        <p:sp>
          <p:nvSpPr>
            <p:cNvPr id="2261" name="Google Shape;2261;p57"/>
            <p:cNvSpPr/>
            <p:nvPr/>
          </p:nvSpPr>
          <p:spPr>
            <a:xfrm>
              <a:off x="717513" y="1000750"/>
              <a:ext cx="3538800" cy="2526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57"/>
            <p:cNvSpPr/>
            <p:nvPr/>
          </p:nvSpPr>
          <p:spPr>
            <a:xfrm>
              <a:off x="717113" y="770500"/>
              <a:ext cx="35388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63" name="Google Shape;2263;p57"/>
            <p:cNvGrpSpPr/>
            <p:nvPr/>
          </p:nvGrpSpPr>
          <p:grpSpPr>
            <a:xfrm>
              <a:off x="788325" y="835591"/>
              <a:ext cx="374100" cy="101100"/>
              <a:chOff x="965750" y="594475"/>
              <a:chExt cx="374100" cy="101100"/>
            </a:xfrm>
          </p:grpSpPr>
          <p:grpSp>
            <p:nvGrpSpPr>
              <p:cNvPr id="2264" name="Google Shape;2264;p57"/>
              <p:cNvGrpSpPr/>
              <p:nvPr/>
            </p:nvGrpSpPr>
            <p:grpSpPr>
              <a:xfrm>
                <a:off x="965750" y="594475"/>
                <a:ext cx="101100" cy="101100"/>
                <a:chOff x="965750" y="594475"/>
                <a:chExt cx="101100" cy="101100"/>
              </a:xfrm>
            </p:grpSpPr>
            <p:sp>
              <p:nvSpPr>
                <p:cNvPr id="2265" name="Google Shape;2265;p5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266" name="Google Shape;2266;p5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267" name="Google Shape;2267;p5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68" name="Google Shape;2268;p5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5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5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271" name="Google Shape;2271;p5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272" name="Google Shape;2272;p57"/>
          <p:cNvSpPr txBox="1"/>
          <p:nvPr>
            <p:ph type="body" idx="1"/>
          </p:nvPr>
        </p:nvSpPr>
        <p:spPr>
          <a:xfrm>
            <a:off x="932194" y="1604794"/>
            <a:ext cx="3324300" cy="221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US" altLang="en-GB"/>
              <a:t>  THANKS</a:t>
            </a:r>
            <a:endParaRPr lang="en-US"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57" name="Shape 1357"/>
        <p:cNvGrpSpPr/>
        <p:nvPr/>
      </p:nvGrpSpPr>
      <p:grpSpPr>
        <a:xfrm>
          <a:off x="0" y="0"/>
          <a:ext cx="0" cy="0"/>
          <a:chOff x="0" y="0"/>
          <a:chExt cx="0" cy="0"/>
        </a:xfrm>
      </p:grpSpPr>
      <p:grpSp>
        <p:nvGrpSpPr>
          <p:cNvPr id="1358" name="Google Shape;1358;p45"/>
          <p:cNvGrpSpPr/>
          <p:nvPr/>
        </p:nvGrpSpPr>
        <p:grpSpPr>
          <a:xfrm>
            <a:off x="5410240" y="1300075"/>
            <a:ext cx="2616814" cy="1586850"/>
            <a:chOff x="717108" y="770499"/>
            <a:chExt cx="2614200" cy="1586850"/>
          </a:xfrm>
        </p:grpSpPr>
        <p:sp>
          <p:nvSpPr>
            <p:cNvPr id="1359" name="Google Shape;1359;p45"/>
            <p:cNvSpPr/>
            <p:nvPr/>
          </p:nvSpPr>
          <p:spPr>
            <a:xfrm>
              <a:off x="717358" y="1000749"/>
              <a:ext cx="2613900" cy="1356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45"/>
            <p:cNvSpPr/>
            <p:nvPr/>
          </p:nvSpPr>
          <p:spPr>
            <a:xfrm>
              <a:off x="717108" y="770499"/>
              <a:ext cx="26142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61" name="Google Shape;1361;p45"/>
            <p:cNvGrpSpPr/>
            <p:nvPr/>
          </p:nvGrpSpPr>
          <p:grpSpPr>
            <a:xfrm>
              <a:off x="788325" y="835591"/>
              <a:ext cx="374100" cy="101100"/>
              <a:chOff x="965750" y="594475"/>
              <a:chExt cx="374100" cy="101100"/>
            </a:xfrm>
          </p:grpSpPr>
          <p:grpSp>
            <p:nvGrpSpPr>
              <p:cNvPr id="1362" name="Google Shape;1362;p45"/>
              <p:cNvGrpSpPr/>
              <p:nvPr/>
            </p:nvGrpSpPr>
            <p:grpSpPr>
              <a:xfrm>
                <a:off x="965750" y="594475"/>
                <a:ext cx="101100" cy="101100"/>
                <a:chOff x="965750" y="594475"/>
                <a:chExt cx="101100" cy="101100"/>
              </a:xfrm>
            </p:grpSpPr>
            <p:sp>
              <p:nvSpPr>
                <p:cNvPr id="1363" name="Google Shape;1363;p4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364" name="Google Shape;1364;p4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365" name="Google Shape;1365;p4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366" name="Google Shape;1366;p4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4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4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369" name="Google Shape;1369;p4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383" name="Google Shape;1383;p45"/>
          <p:cNvGrpSpPr/>
          <p:nvPr/>
        </p:nvGrpSpPr>
        <p:grpSpPr>
          <a:xfrm>
            <a:off x="1715215" y="3033375"/>
            <a:ext cx="2616814" cy="1586850"/>
            <a:chOff x="717108" y="770499"/>
            <a:chExt cx="2614200" cy="1586850"/>
          </a:xfrm>
        </p:grpSpPr>
        <p:sp>
          <p:nvSpPr>
            <p:cNvPr id="1384" name="Google Shape;1384;p45"/>
            <p:cNvSpPr/>
            <p:nvPr/>
          </p:nvSpPr>
          <p:spPr>
            <a:xfrm>
              <a:off x="717358" y="1000749"/>
              <a:ext cx="2613900" cy="1356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45"/>
            <p:cNvSpPr/>
            <p:nvPr/>
          </p:nvSpPr>
          <p:spPr>
            <a:xfrm>
              <a:off x="717108" y="770499"/>
              <a:ext cx="26142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86" name="Google Shape;1386;p45"/>
            <p:cNvGrpSpPr/>
            <p:nvPr/>
          </p:nvGrpSpPr>
          <p:grpSpPr>
            <a:xfrm>
              <a:off x="788325" y="835591"/>
              <a:ext cx="374100" cy="101100"/>
              <a:chOff x="965750" y="594475"/>
              <a:chExt cx="374100" cy="101100"/>
            </a:xfrm>
          </p:grpSpPr>
          <p:grpSp>
            <p:nvGrpSpPr>
              <p:cNvPr id="1387" name="Google Shape;1387;p45"/>
              <p:cNvGrpSpPr/>
              <p:nvPr/>
            </p:nvGrpSpPr>
            <p:grpSpPr>
              <a:xfrm>
                <a:off x="965750" y="594475"/>
                <a:ext cx="101100" cy="101100"/>
                <a:chOff x="965750" y="594475"/>
                <a:chExt cx="101100" cy="101100"/>
              </a:xfrm>
            </p:grpSpPr>
            <p:sp>
              <p:nvSpPr>
                <p:cNvPr id="1388" name="Google Shape;1388;p4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389" name="Google Shape;1389;p4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390" name="Google Shape;1390;p4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391" name="Google Shape;1391;p4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4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4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394" name="Google Shape;1394;p4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395" name="Google Shape;1395;p45"/>
          <p:cNvSpPr/>
          <p:nvPr/>
        </p:nvSpPr>
        <p:spPr>
          <a:xfrm>
            <a:off x="1115440" y="3617225"/>
            <a:ext cx="850800" cy="6555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396" name="Google Shape;1396;p45"/>
          <p:cNvGrpSpPr/>
          <p:nvPr/>
        </p:nvGrpSpPr>
        <p:grpSpPr>
          <a:xfrm>
            <a:off x="1697365" y="1300075"/>
            <a:ext cx="2616814" cy="1586850"/>
            <a:chOff x="717108" y="770499"/>
            <a:chExt cx="2614200" cy="1586850"/>
          </a:xfrm>
        </p:grpSpPr>
        <p:sp>
          <p:nvSpPr>
            <p:cNvPr id="1397" name="Google Shape;1397;p45"/>
            <p:cNvSpPr/>
            <p:nvPr/>
          </p:nvSpPr>
          <p:spPr>
            <a:xfrm>
              <a:off x="717358" y="1000749"/>
              <a:ext cx="2613900" cy="1356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45"/>
            <p:cNvSpPr/>
            <p:nvPr/>
          </p:nvSpPr>
          <p:spPr>
            <a:xfrm>
              <a:off x="717108" y="770499"/>
              <a:ext cx="26142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99" name="Google Shape;1399;p45"/>
            <p:cNvGrpSpPr/>
            <p:nvPr/>
          </p:nvGrpSpPr>
          <p:grpSpPr>
            <a:xfrm>
              <a:off x="788325" y="835591"/>
              <a:ext cx="374100" cy="101100"/>
              <a:chOff x="965750" y="594475"/>
              <a:chExt cx="374100" cy="101100"/>
            </a:xfrm>
          </p:grpSpPr>
          <p:grpSp>
            <p:nvGrpSpPr>
              <p:cNvPr id="1400" name="Google Shape;1400;p45"/>
              <p:cNvGrpSpPr/>
              <p:nvPr/>
            </p:nvGrpSpPr>
            <p:grpSpPr>
              <a:xfrm>
                <a:off x="965750" y="594475"/>
                <a:ext cx="101100" cy="101100"/>
                <a:chOff x="965750" y="594475"/>
                <a:chExt cx="101100" cy="101100"/>
              </a:xfrm>
            </p:grpSpPr>
            <p:sp>
              <p:nvSpPr>
                <p:cNvPr id="1401" name="Google Shape;1401;p4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02" name="Google Shape;1402;p4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403" name="Google Shape;1403;p4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404" name="Google Shape;1404;p4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4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4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07" name="Google Shape;1407;p4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408" name="Google Shape;1408;p45"/>
          <p:cNvSpPr/>
          <p:nvPr/>
        </p:nvSpPr>
        <p:spPr>
          <a:xfrm>
            <a:off x="1097590" y="1883925"/>
            <a:ext cx="850800" cy="6555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09" name="Google Shape;1409;p45"/>
          <p:cNvSpPr txBox="1"/>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TABLE OF CONTENTS</a:t>
            </a:r>
            <a:endParaRPr lang="en-GB"/>
          </a:p>
        </p:txBody>
      </p:sp>
      <p:sp>
        <p:nvSpPr>
          <p:cNvPr id="1410" name="Google Shape;1410;p45"/>
          <p:cNvSpPr txBox="1"/>
          <p:nvPr>
            <p:ph type="title" idx="2"/>
          </p:nvPr>
        </p:nvSpPr>
        <p:spPr>
          <a:xfrm>
            <a:off x="2019200" y="1661975"/>
            <a:ext cx="19107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2000"/>
              <a:t>Introduction</a:t>
            </a:r>
            <a:endParaRPr lang="en-US" altLang="en-GB" sz="2000"/>
          </a:p>
        </p:txBody>
      </p:sp>
      <p:sp>
        <p:nvSpPr>
          <p:cNvPr id="1411" name="Google Shape;1411;p45"/>
          <p:cNvSpPr txBox="1"/>
          <p:nvPr>
            <p:ph type="subTitle" idx="1"/>
          </p:nvPr>
        </p:nvSpPr>
        <p:spPr>
          <a:xfrm>
            <a:off x="2019185" y="2326308"/>
            <a:ext cx="2322000" cy="43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US" altLang="en-GB"/>
              <a:t>A Bref Introduction about sales prediction</a:t>
            </a:r>
            <a:endParaRPr lang="en-US" altLang="en-GB"/>
          </a:p>
        </p:txBody>
      </p:sp>
      <p:sp>
        <p:nvSpPr>
          <p:cNvPr id="1412" name="Google Shape;1412;p45"/>
          <p:cNvSpPr txBox="1"/>
          <p:nvPr>
            <p:ph type="title" idx="3"/>
          </p:nvPr>
        </p:nvSpPr>
        <p:spPr>
          <a:xfrm>
            <a:off x="1115440" y="1993125"/>
            <a:ext cx="815100" cy="43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1413" name="Google Shape;1413;p45"/>
          <p:cNvSpPr txBox="1"/>
          <p:nvPr>
            <p:ph type="title" idx="4"/>
          </p:nvPr>
        </p:nvSpPr>
        <p:spPr>
          <a:xfrm>
            <a:off x="2019200" y="3395475"/>
            <a:ext cx="19107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2000"/>
              <a:t>Tools</a:t>
            </a:r>
            <a:endParaRPr lang="en-US" altLang="en-GB" sz="2000"/>
          </a:p>
        </p:txBody>
      </p:sp>
      <p:sp>
        <p:nvSpPr>
          <p:cNvPr id="1414" name="Google Shape;1414;p45"/>
          <p:cNvSpPr txBox="1"/>
          <p:nvPr>
            <p:ph type="subTitle" idx="5"/>
          </p:nvPr>
        </p:nvSpPr>
        <p:spPr>
          <a:xfrm>
            <a:off x="2019185" y="4059858"/>
            <a:ext cx="2322000" cy="43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US" altLang="en-GB"/>
              <a:t>What Tools we used in this project? </a:t>
            </a:r>
            <a:endParaRPr lang="en-US" altLang="en-GB"/>
          </a:p>
        </p:txBody>
      </p:sp>
      <p:sp>
        <p:nvSpPr>
          <p:cNvPr id="1415" name="Google Shape;1415;p45"/>
          <p:cNvSpPr txBox="1"/>
          <p:nvPr>
            <p:ph type="title" idx="6"/>
          </p:nvPr>
        </p:nvSpPr>
        <p:spPr>
          <a:xfrm>
            <a:off x="1115440" y="3726675"/>
            <a:ext cx="815100" cy="43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grpSp>
        <p:nvGrpSpPr>
          <p:cNvPr id="1417" name="Google Shape;1417;p45"/>
          <p:cNvGrpSpPr/>
          <p:nvPr/>
        </p:nvGrpSpPr>
        <p:grpSpPr>
          <a:xfrm>
            <a:off x="717431" y="368525"/>
            <a:ext cx="7709100" cy="228900"/>
            <a:chOff x="717431" y="368525"/>
            <a:chExt cx="7709100" cy="228900"/>
          </a:xfrm>
        </p:grpSpPr>
        <p:sp>
          <p:nvSpPr>
            <p:cNvPr id="1418" name="Google Shape;1418;p45"/>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19" name="Google Shape;1419;p45"/>
            <p:cNvGrpSpPr/>
            <p:nvPr/>
          </p:nvGrpSpPr>
          <p:grpSpPr>
            <a:xfrm>
              <a:off x="788613" y="433606"/>
              <a:ext cx="374100" cy="101100"/>
              <a:chOff x="965750" y="594475"/>
              <a:chExt cx="374100" cy="101100"/>
            </a:xfrm>
          </p:grpSpPr>
          <p:grpSp>
            <p:nvGrpSpPr>
              <p:cNvPr id="1420" name="Google Shape;1420;p45"/>
              <p:cNvGrpSpPr/>
              <p:nvPr/>
            </p:nvGrpSpPr>
            <p:grpSpPr>
              <a:xfrm>
                <a:off x="965750" y="594475"/>
                <a:ext cx="101100" cy="101100"/>
                <a:chOff x="965750" y="594475"/>
                <a:chExt cx="101100" cy="101100"/>
              </a:xfrm>
            </p:grpSpPr>
            <p:sp>
              <p:nvSpPr>
                <p:cNvPr id="1421" name="Google Shape;1421;p45"/>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22" name="Google Shape;1422;p45"/>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423" name="Google Shape;1423;p45"/>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424" name="Google Shape;1424;p45"/>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45"/>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45"/>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27" name="Google Shape;1427;p45"/>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
        <p:nvSpPr>
          <p:cNvPr id="1428" name="Google Shape;1428;p45"/>
          <p:cNvSpPr/>
          <p:nvPr/>
        </p:nvSpPr>
        <p:spPr>
          <a:xfrm>
            <a:off x="4810465" y="1883925"/>
            <a:ext cx="850800" cy="6555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29" name="Google Shape;1429;p45"/>
          <p:cNvSpPr txBox="1"/>
          <p:nvPr>
            <p:ph type="title" idx="7"/>
          </p:nvPr>
        </p:nvSpPr>
        <p:spPr>
          <a:xfrm>
            <a:off x="5724425" y="1661975"/>
            <a:ext cx="19107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2000"/>
              <a:t>Purpos</a:t>
            </a:r>
            <a:r>
              <a:rPr lang="en-GB" sz="2000"/>
              <a:t>e</a:t>
            </a:r>
            <a:endParaRPr lang="en-GB" sz="2000"/>
          </a:p>
        </p:txBody>
      </p:sp>
      <p:sp>
        <p:nvSpPr>
          <p:cNvPr id="1430" name="Google Shape;1430;p45"/>
          <p:cNvSpPr txBox="1"/>
          <p:nvPr>
            <p:ph type="subTitle" idx="8"/>
          </p:nvPr>
        </p:nvSpPr>
        <p:spPr>
          <a:xfrm>
            <a:off x="5724410" y="2326308"/>
            <a:ext cx="2322000" cy="43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US" altLang="en-GB"/>
              <a:t>What do we want to achieve?</a:t>
            </a:r>
            <a:endParaRPr lang="en-US" altLang="en-GB"/>
          </a:p>
        </p:txBody>
      </p:sp>
      <p:sp>
        <p:nvSpPr>
          <p:cNvPr id="1431" name="Google Shape;1431;p45"/>
          <p:cNvSpPr txBox="1"/>
          <p:nvPr>
            <p:ph type="title" idx="9"/>
          </p:nvPr>
        </p:nvSpPr>
        <p:spPr>
          <a:xfrm>
            <a:off x="4820665" y="1993125"/>
            <a:ext cx="815100" cy="43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2" name="Title 1"/>
          <p:cNvSpPr/>
          <p:nvPr>
            <p:ph type="title" idx="13"/>
          </p:nvPr>
        </p:nvSpPr>
        <p:spPr/>
        <p:txBody>
          <a:bodyPr/>
          <a:p>
            <a:endParaRPr lang="en-US"/>
          </a:p>
        </p:txBody>
      </p:sp>
      <p:sp>
        <p:nvSpPr>
          <p:cNvPr id="3" name="Title 2"/>
          <p:cNvSpPr/>
          <p:nvPr>
            <p:ph type="title" idx="15"/>
          </p:nvPr>
        </p:nvSpPr>
        <p:spPr/>
        <p:txBody>
          <a:bodyPr/>
          <a:p>
            <a:r>
              <a:rPr lang="en-US"/>
              <a:t>CONTENT</a:t>
            </a:r>
            <a:endParaRPr lang="en-US"/>
          </a:p>
        </p:txBody>
      </p:sp>
      <p:grpSp>
        <p:nvGrpSpPr>
          <p:cNvPr id="19" name="Google Shape;1358;p45"/>
          <p:cNvGrpSpPr/>
          <p:nvPr/>
        </p:nvGrpSpPr>
        <p:grpSpPr>
          <a:xfrm>
            <a:off x="5484535" y="3033625"/>
            <a:ext cx="2616814" cy="1586850"/>
            <a:chOff x="717108" y="770499"/>
            <a:chExt cx="2614200" cy="1586850"/>
          </a:xfrm>
        </p:grpSpPr>
        <p:sp>
          <p:nvSpPr>
            <p:cNvPr id="4" name="Google Shape;1359;p45"/>
            <p:cNvSpPr/>
            <p:nvPr/>
          </p:nvSpPr>
          <p:spPr>
            <a:xfrm>
              <a:off x="717358" y="1000749"/>
              <a:ext cx="2613900" cy="1356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 name="Google Shape;1360;p45"/>
            <p:cNvSpPr/>
            <p:nvPr/>
          </p:nvSpPr>
          <p:spPr>
            <a:xfrm>
              <a:off x="717108" y="770499"/>
              <a:ext cx="26142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6" name="Google Shape;1361;p45"/>
            <p:cNvGrpSpPr/>
            <p:nvPr/>
          </p:nvGrpSpPr>
          <p:grpSpPr>
            <a:xfrm>
              <a:off x="788325" y="835591"/>
              <a:ext cx="374100" cy="101100"/>
              <a:chOff x="965750" y="594475"/>
              <a:chExt cx="374100" cy="101100"/>
            </a:xfrm>
          </p:grpSpPr>
          <p:grpSp>
            <p:nvGrpSpPr>
              <p:cNvPr id="7" name="Google Shape;1362;p45"/>
              <p:cNvGrpSpPr/>
              <p:nvPr/>
            </p:nvGrpSpPr>
            <p:grpSpPr>
              <a:xfrm>
                <a:off x="965750" y="594475"/>
                <a:ext cx="101100" cy="101100"/>
                <a:chOff x="965750" y="594475"/>
                <a:chExt cx="101100" cy="101100"/>
              </a:xfrm>
            </p:grpSpPr>
            <p:sp>
              <p:nvSpPr>
                <p:cNvPr id="8" name="Google Shape;1363;p4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cxnSp>
              <p:nvCxnSpPr>
                <p:cNvPr id="9" name="Google Shape;1364;p4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0" name="Google Shape;1365;p4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1" name="Google Shape;1366;p4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 name="Google Shape;1367;p4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Google Shape;1368;p4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cxnSp>
            <p:nvCxnSpPr>
              <p:cNvPr id="14" name="Google Shape;1369;p4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5" name="Google Shape;1428;p45"/>
          <p:cNvSpPr/>
          <p:nvPr/>
        </p:nvSpPr>
        <p:spPr>
          <a:xfrm>
            <a:off x="4767285" y="3616840"/>
            <a:ext cx="850800" cy="6555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dk2"/>
              </a:solidFill>
            </a:endParaRPr>
          </a:p>
        </p:txBody>
      </p:sp>
      <p:sp>
        <p:nvSpPr>
          <p:cNvPr id="16" name="Google Shape;1431;p45"/>
          <p:cNvSpPr txBox="1"/>
          <p:nvPr/>
        </p:nvSpPr>
        <p:spPr>
          <a:xfrm>
            <a:off x="4802505" y="3726815"/>
            <a:ext cx="815340" cy="419100"/>
          </a:xfrm>
          <a:prstGeom prst="rect">
            <a:avLst/>
          </a:prstGeom>
          <a:solidFill>
            <a:schemeClr val="dk2"/>
          </a:solidFill>
          <a:ln w="9525" cap="flat" cmpd="sng">
            <a:solidFill>
              <a:schemeClr val="dk1"/>
            </a:solidFill>
            <a:prstDash val="solid"/>
            <a:round/>
            <a:headEnd type="none" w="sm" len="sm"/>
            <a:tailEnd type="none" w="sm" len="sm"/>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verpass Mono"/>
              <a:buNone/>
              <a:defRPr sz="3400" b="1" i="0" u="none" strike="noStrike" cap="none">
                <a:solidFill>
                  <a:schemeClr val="dk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2pPr>
            <a:lvl3pPr marR="0" lvl="2"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3pPr>
            <a:lvl4pPr marR="0" lvl="3"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4pPr>
            <a:lvl5pPr marR="0" lvl="4"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5pPr>
            <a:lvl6pPr marR="0" lvl="5"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6pPr>
            <a:lvl7pPr marR="0" lvl="6"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7pPr>
            <a:lvl8pPr marR="0" lvl="7"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8pPr>
            <a:lvl9pPr marR="0" lvl="8"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9pPr>
          </a:lstStyle>
          <a:p>
            <a:pPr marL="0" lvl="0" indent="0" algn="ctr" rtl="0">
              <a:spcBef>
                <a:spcPts val="0"/>
              </a:spcBef>
              <a:spcAft>
                <a:spcPts val="0"/>
              </a:spcAft>
              <a:buNone/>
            </a:pPr>
            <a:r>
              <a:rPr lang="en-GB"/>
              <a:t>0</a:t>
            </a:r>
            <a:r>
              <a:rPr lang="en-US" altLang="en-GB"/>
              <a:t>4</a:t>
            </a:r>
            <a:endParaRPr lang="en-US" altLang="en-GB"/>
          </a:p>
        </p:txBody>
      </p:sp>
      <p:sp>
        <p:nvSpPr>
          <p:cNvPr id="17" name="Google Shape;1429;p45"/>
          <p:cNvSpPr txBox="1"/>
          <p:nvPr/>
        </p:nvSpPr>
        <p:spPr>
          <a:xfrm>
            <a:off x="5754905" y="3395525"/>
            <a:ext cx="1910700" cy="645300"/>
          </a:xfrm>
          <a:prstGeom prst="rect">
            <a:avLst/>
          </a:prstGeom>
          <a:solidFill>
            <a:schemeClr val="dk2"/>
          </a:solidFill>
          <a:ln w="9525" cap="flat" cmpd="sng">
            <a:solidFill>
              <a:schemeClr val="dk1"/>
            </a:solidFill>
            <a:prstDash val="solid"/>
            <a:round/>
            <a:headEnd type="none" w="sm" len="sm"/>
            <a:tailEnd type="none" w="sm" len="sm"/>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verpass Mono"/>
              <a:buNone/>
              <a:defRPr sz="3400" b="1" i="0" u="none" strike="noStrike" cap="none">
                <a:solidFill>
                  <a:schemeClr val="dk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2pPr>
            <a:lvl3pPr marR="0" lvl="2"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3pPr>
            <a:lvl4pPr marR="0" lvl="3"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4pPr>
            <a:lvl5pPr marR="0" lvl="4"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5pPr>
            <a:lvl6pPr marR="0" lvl="5"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6pPr>
            <a:lvl7pPr marR="0" lvl="6"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7pPr>
            <a:lvl8pPr marR="0" lvl="7"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8pPr>
            <a:lvl9pPr marR="0" lvl="8" algn="l" rtl="0">
              <a:lnSpc>
                <a:spcPct val="100000"/>
              </a:lnSpc>
              <a:spcBef>
                <a:spcPts val="0"/>
              </a:spcBef>
              <a:spcAft>
                <a:spcPts val="0"/>
              </a:spcAft>
              <a:buClr>
                <a:schemeClr val="dk1"/>
              </a:buClr>
              <a:buSzPts val="2800"/>
              <a:buFont typeface="Overpass Mono"/>
              <a:buNone/>
              <a:defRPr sz="2800" b="1" i="0" u="none" strike="noStrike" cap="none">
                <a:solidFill>
                  <a:schemeClr val="dk1"/>
                </a:solidFill>
                <a:latin typeface="Overpass Mono"/>
                <a:ea typeface="Overpass Mono"/>
                <a:cs typeface="Overpass Mono"/>
                <a:sym typeface="Overpass Mono"/>
              </a:defRPr>
            </a:lvl9pPr>
          </a:lstStyle>
          <a:p>
            <a:pPr marL="0" lvl="0" indent="0" algn="l" rtl="0">
              <a:spcBef>
                <a:spcPts val="0"/>
              </a:spcBef>
              <a:spcAft>
                <a:spcPts val="0"/>
              </a:spcAft>
              <a:buNone/>
            </a:pPr>
            <a:r>
              <a:rPr lang="en-US" altLang="en-GB" sz="2000"/>
              <a:t>Strategy</a:t>
            </a:r>
            <a:endParaRPr lang="en-US" altLang="en-GB" sz="2000"/>
          </a:p>
        </p:txBody>
      </p:sp>
      <p:sp>
        <p:nvSpPr>
          <p:cNvPr id="18" name="Google Shape;1430;p45"/>
          <p:cNvSpPr txBox="1"/>
          <p:nvPr/>
        </p:nvSpPr>
        <p:spPr>
          <a:xfrm>
            <a:off x="5829300" y="4059555"/>
            <a:ext cx="2322195" cy="51181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Montserrat"/>
              <a:buNone/>
              <a:defRPr sz="13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Clr>
                <a:schemeClr val="dk1"/>
              </a:buClr>
              <a:buSzPts val="1100"/>
              <a:buFont typeface="Arial" panose="020B0604020202020204"/>
              <a:buNone/>
            </a:pPr>
            <a:r>
              <a:rPr lang="en-US" altLang="en-GB"/>
              <a:t>What System Strategies we have used in this project?</a:t>
            </a:r>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91" name="Shape 1491"/>
        <p:cNvGrpSpPr/>
        <p:nvPr/>
      </p:nvGrpSpPr>
      <p:grpSpPr>
        <a:xfrm>
          <a:off x="0" y="0"/>
          <a:ext cx="0" cy="0"/>
          <a:chOff x="0" y="0"/>
          <a:chExt cx="0" cy="0"/>
        </a:xfrm>
      </p:grpSpPr>
      <p:grpSp>
        <p:nvGrpSpPr>
          <p:cNvPr id="1492" name="Google Shape;1492;p47"/>
          <p:cNvGrpSpPr/>
          <p:nvPr/>
        </p:nvGrpSpPr>
        <p:grpSpPr>
          <a:xfrm>
            <a:off x="1030130" y="783075"/>
            <a:ext cx="4731341" cy="1298065"/>
            <a:chOff x="717109" y="770510"/>
            <a:chExt cx="4549367" cy="1248140"/>
          </a:xfrm>
        </p:grpSpPr>
        <p:sp>
          <p:nvSpPr>
            <p:cNvPr id="1493" name="Google Shape;1493;p47"/>
            <p:cNvSpPr/>
            <p:nvPr/>
          </p:nvSpPr>
          <p:spPr>
            <a:xfrm>
              <a:off x="717576" y="1000750"/>
              <a:ext cx="4548900" cy="1017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47"/>
            <p:cNvSpPr/>
            <p:nvPr/>
          </p:nvSpPr>
          <p:spPr>
            <a:xfrm>
              <a:off x="717109" y="770510"/>
              <a:ext cx="45489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95" name="Google Shape;1495;p47"/>
            <p:cNvGrpSpPr/>
            <p:nvPr/>
          </p:nvGrpSpPr>
          <p:grpSpPr>
            <a:xfrm>
              <a:off x="788325" y="835591"/>
              <a:ext cx="374100" cy="101100"/>
              <a:chOff x="965750" y="594475"/>
              <a:chExt cx="374100" cy="101100"/>
            </a:xfrm>
          </p:grpSpPr>
          <p:grpSp>
            <p:nvGrpSpPr>
              <p:cNvPr id="1496" name="Google Shape;1496;p47"/>
              <p:cNvGrpSpPr/>
              <p:nvPr/>
            </p:nvGrpSpPr>
            <p:grpSpPr>
              <a:xfrm>
                <a:off x="965750" y="594475"/>
                <a:ext cx="101100" cy="101100"/>
                <a:chOff x="965750" y="594475"/>
                <a:chExt cx="101100" cy="101100"/>
              </a:xfrm>
            </p:grpSpPr>
            <p:sp>
              <p:nvSpPr>
                <p:cNvPr id="1497" name="Google Shape;1497;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98" name="Google Shape;1498;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499" name="Google Shape;1499;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00" name="Google Shape;1500;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03" name="Google Shape;1503;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504" name="Google Shape;1504;p47"/>
          <p:cNvGrpSpPr/>
          <p:nvPr/>
        </p:nvGrpSpPr>
        <p:grpSpPr>
          <a:xfrm>
            <a:off x="3429530" y="2004025"/>
            <a:ext cx="4896528" cy="2702431"/>
            <a:chOff x="2397378" y="1726636"/>
            <a:chExt cx="4835122" cy="2668541"/>
          </a:xfrm>
        </p:grpSpPr>
        <p:sp>
          <p:nvSpPr>
            <p:cNvPr id="1505" name="Google Shape;1505;p47"/>
            <p:cNvSpPr/>
            <p:nvPr/>
          </p:nvSpPr>
          <p:spPr>
            <a:xfrm>
              <a:off x="2398600" y="1963076"/>
              <a:ext cx="4833900" cy="2432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47"/>
            <p:cNvSpPr/>
            <p:nvPr/>
          </p:nvSpPr>
          <p:spPr>
            <a:xfrm>
              <a:off x="2397378" y="1726636"/>
              <a:ext cx="4835100" cy="2352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07" name="Google Shape;1507;p47"/>
            <p:cNvGrpSpPr/>
            <p:nvPr/>
          </p:nvGrpSpPr>
          <p:grpSpPr>
            <a:xfrm>
              <a:off x="2470489" y="1793492"/>
              <a:ext cx="384201" cy="103830"/>
              <a:chOff x="965750" y="594475"/>
              <a:chExt cx="374100" cy="101100"/>
            </a:xfrm>
          </p:grpSpPr>
          <p:grpSp>
            <p:nvGrpSpPr>
              <p:cNvPr id="1508" name="Google Shape;1508;p47"/>
              <p:cNvGrpSpPr/>
              <p:nvPr/>
            </p:nvGrpSpPr>
            <p:grpSpPr>
              <a:xfrm>
                <a:off x="965750" y="594475"/>
                <a:ext cx="101100" cy="101100"/>
                <a:chOff x="965750" y="594475"/>
                <a:chExt cx="101100" cy="101100"/>
              </a:xfrm>
            </p:grpSpPr>
            <p:sp>
              <p:nvSpPr>
                <p:cNvPr id="1509" name="Google Shape;1509;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10" name="Google Shape;1510;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511" name="Google Shape;1511;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12" name="Google Shape;1512;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15" name="Google Shape;1515;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516" name="Google Shape;1516;p47"/>
          <p:cNvSpPr txBox="1"/>
          <p:nvPr>
            <p:ph type="title"/>
          </p:nvPr>
        </p:nvSpPr>
        <p:spPr>
          <a:xfrm>
            <a:off x="1221280" y="1119300"/>
            <a:ext cx="4289700" cy="80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a:t>INTRODUCTION</a:t>
            </a:r>
            <a:endParaRPr lang="en-GB" sz="3600"/>
          </a:p>
        </p:txBody>
      </p:sp>
      <p:sp>
        <p:nvSpPr>
          <p:cNvPr id="1517" name="Google Shape;1517;p47"/>
          <p:cNvSpPr txBox="1"/>
          <p:nvPr>
            <p:ph type="subTitle" idx="1"/>
          </p:nvPr>
        </p:nvSpPr>
        <p:spPr>
          <a:xfrm>
            <a:off x="3712404" y="2474387"/>
            <a:ext cx="4330800" cy="20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US"/>
              <a:t>Sales prediction is the process of forecasting future sales based on historical data and trends. It helps businesses plan inventory, staffing, and marketing strategies. Common methods include analyzing past sales data, using time series forecasting , and applying machine learning models like regression.</a:t>
            </a:r>
            <a:endParaRPr lang="en-GB">
              <a:solidFill>
                <a:schemeClr val="dk1"/>
              </a:solidFill>
            </a:endParaRPr>
          </a:p>
        </p:txBody>
      </p:sp>
      <p:grpSp>
        <p:nvGrpSpPr>
          <p:cNvPr id="1518" name="Google Shape;1518;p47"/>
          <p:cNvGrpSpPr/>
          <p:nvPr/>
        </p:nvGrpSpPr>
        <p:grpSpPr>
          <a:xfrm>
            <a:off x="817942" y="2366875"/>
            <a:ext cx="2752560" cy="2217903"/>
            <a:chOff x="606600" y="2359850"/>
            <a:chExt cx="2752560" cy="2217903"/>
          </a:xfrm>
        </p:grpSpPr>
        <p:grpSp>
          <p:nvGrpSpPr>
            <p:cNvPr id="1519" name="Google Shape;1519;p47"/>
            <p:cNvGrpSpPr/>
            <p:nvPr/>
          </p:nvGrpSpPr>
          <p:grpSpPr>
            <a:xfrm>
              <a:off x="606600" y="2359850"/>
              <a:ext cx="2752560" cy="2217903"/>
              <a:chOff x="717136" y="770509"/>
              <a:chExt cx="2767227" cy="2229720"/>
            </a:xfrm>
          </p:grpSpPr>
          <p:sp>
            <p:nvSpPr>
              <p:cNvPr id="1520" name="Google Shape;1520;p47"/>
              <p:cNvSpPr/>
              <p:nvPr/>
            </p:nvSpPr>
            <p:spPr>
              <a:xfrm>
                <a:off x="717463" y="1000729"/>
                <a:ext cx="2766900" cy="19995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47"/>
              <p:cNvSpPr/>
              <p:nvPr/>
            </p:nvSpPr>
            <p:spPr>
              <a:xfrm>
                <a:off x="717136" y="770509"/>
                <a:ext cx="27669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22" name="Google Shape;1522;p47"/>
              <p:cNvGrpSpPr/>
              <p:nvPr/>
            </p:nvGrpSpPr>
            <p:grpSpPr>
              <a:xfrm>
                <a:off x="788325" y="835591"/>
                <a:ext cx="374100" cy="101100"/>
                <a:chOff x="965750" y="594475"/>
                <a:chExt cx="374100" cy="101100"/>
              </a:xfrm>
            </p:grpSpPr>
            <p:grpSp>
              <p:nvGrpSpPr>
                <p:cNvPr id="1523" name="Google Shape;1523;p47"/>
                <p:cNvGrpSpPr/>
                <p:nvPr/>
              </p:nvGrpSpPr>
              <p:grpSpPr>
                <a:xfrm>
                  <a:off x="965750" y="594475"/>
                  <a:ext cx="101100" cy="101100"/>
                  <a:chOff x="965750" y="594475"/>
                  <a:chExt cx="101100" cy="101100"/>
                </a:xfrm>
              </p:grpSpPr>
              <p:sp>
                <p:nvSpPr>
                  <p:cNvPr id="1524" name="Google Shape;1524;p47"/>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25" name="Google Shape;1525;p47"/>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526" name="Google Shape;1526;p47"/>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527" name="Google Shape;1527;p47"/>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47"/>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47"/>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30" name="Google Shape;1530;p47"/>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grpSp>
          <p:nvGrpSpPr>
            <p:cNvPr id="1531" name="Google Shape;1531;p47"/>
            <p:cNvGrpSpPr/>
            <p:nvPr/>
          </p:nvGrpSpPr>
          <p:grpSpPr>
            <a:xfrm>
              <a:off x="956857" y="2754742"/>
              <a:ext cx="2052030" cy="1575169"/>
              <a:chOff x="5972325" y="2490350"/>
              <a:chExt cx="1268800" cy="973950"/>
            </a:xfrm>
          </p:grpSpPr>
          <p:sp>
            <p:nvSpPr>
              <p:cNvPr id="1532" name="Google Shape;1532;p47"/>
              <p:cNvSpPr/>
              <p:nvPr/>
            </p:nvSpPr>
            <p:spPr>
              <a:xfrm>
                <a:off x="5992300" y="2839400"/>
                <a:ext cx="319600" cy="624900"/>
              </a:xfrm>
              <a:custGeom>
                <a:avLst/>
                <a:gdLst/>
                <a:ahLst/>
                <a:cxnLst/>
                <a:rect l="l" t="t" r="r" b="b"/>
                <a:pathLst>
                  <a:path w="12784" h="24996" extrusionOk="0">
                    <a:moveTo>
                      <a:pt x="6392" y="1"/>
                    </a:moveTo>
                    <a:cubicBezTo>
                      <a:pt x="2816" y="1"/>
                      <a:pt x="0" y="3501"/>
                      <a:pt x="0" y="7838"/>
                    </a:cubicBezTo>
                    <a:cubicBezTo>
                      <a:pt x="0" y="9778"/>
                      <a:pt x="571" y="11528"/>
                      <a:pt x="1560" y="12936"/>
                    </a:cubicBezTo>
                    <a:cubicBezTo>
                      <a:pt x="1522" y="13050"/>
                      <a:pt x="1484" y="13202"/>
                      <a:pt x="1484" y="13392"/>
                    </a:cubicBezTo>
                    <a:lnTo>
                      <a:pt x="1484" y="15485"/>
                    </a:lnTo>
                    <a:cubicBezTo>
                      <a:pt x="1484" y="16093"/>
                      <a:pt x="2017" y="16626"/>
                      <a:pt x="2625" y="16626"/>
                    </a:cubicBezTo>
                    <a:lnTo>
                      <a:pt x="6316" y="16626"/>
                    </a:lnTo>
                    <a:lnTo>
                      <a:pt x="6316" y="22713"/>
                    </a:lnTo>
                    <a:cubicBezTo>
                      <a:pt x="5174" y="22751"/>
                      <a:pt x="4299" y="23702"/>
                      <a:pt x="4299" y="24843"/>
                    </a:cubicBezTo>
                    <a:lnTo>
                      <a:pt x="4299" y="24996"/>
                    </a:lnTo>
                    <a:lnTo>
                      <a:pt x="8560" y="24996"/>
                    </a:lnTo>
                    <a:lnTo>
                      <a:pt x="8560" y="24843"/>
                    </a:lnTo>
                    <a:cubicBezTo>
                      <a:pt x="8560" y="23778"/>
                      <a:pt x="7761" y="22903"/>
                      <a:pt x="6696" y="22751"/>
                    </a:cubicBezTo>
                    <a:lnTo>
                      <a:pt x="6696" y="16626"/>
                    </a:lnTo>
                    <a:lnTo>
                      <a:pt x="10234" y="16626"/>
                    </a:lnTo>
                    <a:cubicBezTo>
                      <a:pt x="10843" y="16626"/>
                      <a:pt x="11376" y="16093"/>
                      <a:pt x="11376" y="15485"/>
                    </a:cubicBezTo>
                    <a:lnTo>
                      <a:pt x="11376" y="13392"/>
                    </a:lnTo>
                    <a:cubicBezTo>
                      <a:pt x="11376" y="13240"/>
                      <a:pt x="11300" y="13050"/>
                      <a:pt x="11262" y="12974"/>
                    </a:cubicBezTo>
                    <a:cubicBezTo>
                      <a:pt x="12213" y="11528"/>
                      <a:pt x="12783" y="9778"/>
                      <a:pt x="12783" y="7838"/>
                    </a:cubicBezTo>
                    <a:cubicBezTo>
                      <a:pt x="12783" y="3501"/>
                      <a:pt x="9930" y="1"/>
                      <a:pt x="639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47"/>
              <p:cNvSpPr/>
              <p:nvPr/>
            </p:nvSpPr>
            <p:spPr>
              <a:xfrm>
                <a:off x="6066475" y="2916450"/>
                <a:ext cx="172175" cy="236850"/>
              </a:xfrm>
              <a:custGeom>
                <a:avLst/>
                <a:gdLst/>
                <a:ahLst/>
                <a:cxnLst/>
                <a:rect l="l" t="t" r="r" b="b"/>
                <a:pathLst>
                  <a:path w="6887" h="9474" extrusionOk="0">
                    <a:moveTo>
                      <a:pt x="1218" y="0"/>
                    </a:moveTo>
                    <a:cubicBezTo>
                      <a:pt x="572" y="0"/>
                      <a:pt x="1" y="571"/>
                      <a:pt x="1" y="1218"/>
                    </a:cubicBezTo>
                    <a:lnTo>
                      <a:pt x="1" y="1332"/>
                    </a:lnTo>
                    <a:lnTo>
                      <a:pt x="686" y="9473"/>
                    </a:lnTo>
                    <a:lnTo>
                      <a:pt x="6164" y="9473"/>
                    </a:lnTo>
                    <a:lnTo>
                      <a:pt x="6849" y="1332"/>
                    </a:lnTo>
                    <a:cubicBezTo>
                      <a:pt x="6887" y="647"/>
                      <a:pt x="6392" y="38"/>
                      <a:pt x="570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47"/>
              <p:cNvSpPr/>
              <p:nvPr/>
            </p:nvSpPr>
            <p:spPr>
              <a:xfrm>
                <a:off x="6083600" y="3153275"/>
                <a:ext cx="247325" cy="285350"/>
              </a:xfrm>
              <a:custGeom>
                <a:avLst/>
                <a:gdLst/>
                <a:ahLst/>
                <a:cxnLst/>
                <a:rect l="l" t="t" r="r" b="b"/>
                <a:pathLst>
                  <a:path w="9893" h="11414" extrusionOk="0">
                    <a:moveTo>
                      <a:pt x="1" y="0"/>
                    </a:moveTo>
                    <a:lnTo>
                      <a:pt x="1" y="1750"/>
                    </a:lnTo>
                    <a:cubicBezTo>
                      <a:pt x="1" y="2701"/>
                      <a:pt x="647" y="3120"/>
                      <a:pt x="1599" y="3120"/>
                    </a:cubicBezTo>
                    <a:lnTo>
                      <a:pt x="2245" y="3120"/>
                    </a:lnTo>
                    <a:cubicBezTo>
                      <a:pt x="2588" y="5517"/>
                      <a:pt x="4376" y="11413"/>
                      <a:pt x="4376" y="11413"/>
                    </a:cubicBezTo>
                    <a:lnTo>
                      <a:pt x="5707" y="11413"/>
                    </a:lnTo>
                    <a:lnTo>
                      <a:pt x="4946" y="3120"/>
                    </a:lnTo>
                    <a:lnTo>
                      <a:pt x="6468" y="3120"/>
                    </a:lnTo>
                    <a:lnTo>
                      <a:pt x="6468" y="3310"/>
                    </a:lnTo>
                    <a:cubicBezTo>
                      <a:pt x="6696" y="5402"/>
                      <a:pt x="8561" y="11413"/>
                      <a:pt x="8561" y="11413"/>
                    </a:cubicBezTo>
                    <a:lnTo>
                      <a:pt x="9892" y="11413"/>
                    </a:lnTo>
                    <a:lnTo>
                      <a:pt x="9055" y="1979"/>
                    </a:lnTo>
                    <a:cubicBezTo>
                      <a:pt x="9055" y="1902"/>
                      <a:pt x="9093" y="1826"/>
                      <a:pt x="9093" y="1750"/>
                    </a:cubicBezTo>
                    <a:lnTo>
                      <a:pt x="9093" y="1712"/>
                    </a:lnTo>
                    <a:cubicBezTo>
                      <a:pt x="9093" y="761"/>
                      <a:pt x="8332" y="0"/>
                      <a:pt x="738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47"/>
              <p:cNvSpPr/>
              <p:nvPr/>
            </p:nvSpPr>
            <p:spPr>
              <a:xfrm>
                <a:off x="6297600" y="3439550"/>
                <a:ext cx="72300" cy="24750"/>
              </a:xfrm>
              <a:custGeom>
                <a:avLst/>
                <a:gdLst/>
                <a:ahLst/>
                <a:cxnLst/>
                <a:rect l="l" t="t" r="r" b="b"/>
                <a:pathLst>
                  <a:path w="2892" h="990" extrusionOk="0">
                    <a:moveTo>
                      <a:pt x="1" y="1"/>
                    </a:moveTo>
                    <a:lnTo>
                      <a:pt x="1" y="990"/>
                    </a:lnTo>
                    <a:lnTo>
                      <a:pt x="2664" y="990"/>
                    </a:lnTo>
                    <a:cubicBezTo>
                      <a:pt x="2854" y="990"/>
                      <a:pt x="2892" y="609"/>
                      <a:pt x="2778" y="533"/>
                    </a:cubicBezTo>
                    <a:lnTo>
                      <a:pt x="129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47"/>
              <p:cNvSpPr/>
              <p:nvPr/>
            </p:nvSpPr>
            <p:spPr>
              <a:xfrm>
                <a:off x="6192025" y="3439550"/>
                <a:ext cx="72325" cy="24750"/>
              </a:xfrm>
              <a:custGeom>
                <a:avLst/>
                <a:gdLst/>
                <a:ahLst/>
                <a:cxnLst/>
                <a:rect l="l" t="t" r="r" b="b"/>
                <a:pathLst>
                  <a:path w="2893" h="990" extrusionOk="0">
                    <a:moveTo>
                      <a:pt x="1" y="1"/>
                    </a:moveTo>
                    <a:lnTo>
                      <a:pt x="1" y="990"/>
                    </a:lnTo>
                    <a:lnTo>
                      <a:pt x="2664" y="990"/>
                    </a:lnTo>
                    <a:cubicBezTo>
                      <a:pt x="2854" y="990"/>
                      <a:pt x="2892" y="609"/>
                      <a:pt x="2778" y="533"/>
                    </a:cubicBezTo>
                    <a:lnTo>
                      <a:pt x="133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47"/>
              <p:cNvSpPr/>
              <p:nvPr/>
            </p:nvSpPr>
            <p:spPr>
              <a:xfrm>
                <a:off x="6066475" y="3045800"/>
                <a:ext cx="83725" cy="31400"/>
              </a:xfrm>
              <a:custGeom>
                <a:avLst/>
                <a:gdLst/>
                <a:ahLst/>
                <a:cxnLst/>
                <a:rect l="l" t="t" r="r" b="b"/>
                <a:pathLst>
                  <a:path w="3349" h="1256" extrusionOk="0">
                    <a:moveTo>
                      <a:pt x="39" y="0"/>
                    </a:moveTo>
                    <a:lnTo>
                      <a:pt x="1" y="114"/>
                    </a:lnTo>
                    <a:lnTo>
                      <a:pt x="3311" y="1256"/>
                    </a:lnTo>
                    <a:lnTo>
                      <a:pt x="3349" y="1104"/>
                    </a:lnTo>
                    <a:lnTo>
                      <a:pt x="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47"/>
              <p:cNvSpPr/>
              <p:nvPr/>
            </p:nvSpPr>
            <p:spPr>
              <a:xfrm>
                <a:off x="6045550" y="3089550"/>
                <a:ext cx="95150" cy="11425"/>
              </a:xfrm>
              <a:custGeom>
                <a:avLst/>
                <a:gdLst/>
                <a:ahLst/>
                <a:cxnLst/>
                <a:rect l="l" t="t" r="r" b="b"/>
                <a:pathLst>
                  <a:path w="3806" h="457" extrusionOk="0">
                    <a:moveTo>
                      <a:pt x="1" y="0"/>
                    </a:moveTo>
                    <a:lnTo>
                      <a:pt x="1" y="152"/>
                    </a:lnTo>
                    <a:lnTo>
                      <a:pt x="3805" y="457"/>
                    </a:lnTo>
                    <a:lnTo>
                      <a:pt x="3805" y="343"/>
                    </a:ln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47"/>
              <p:cNvSpPr/>
              <p:nvPr/>
            </p:nvSpPr>
            <p:spPr>
              <a:xfrm>
                <a:off x="6118800" y="3097150"/>
                <a:ext cx="214025" cy="18100"/>
              </a:xfrm>
              <a:custGeom>
                <a:avLst/>
                <a:gdLst/>
                <a:ahLst/>
                <a:cxnLst/>
                <a:rect l="l" t="t" r="r" b="b"/>
                <a:pathLst>
                  <a:path w="8561" h="724" extrusionOk="0">
                    <a:moveTo>
                      <a:pt x="0" y="1"/>
                    </a:moveTo>
                    <a:lnTo>
                      <a:pt x="0" y="723"/>
                    </a:lnTo>
                    <a:lnTo>
                      <a:pt x="8560" y="723"/>
                    </a:lnTo>
                    <a:lnTo>
                      <a:pt x="856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47"/>
              <p:cNvSpPr/>
              <p:nvPr/>
            </p:nvSpPr>
            <p:spPr>
              <a:xfrm>
                <a:off x="5983750" y="2915500"/>
                <a:ext cx="299600" cy="237800"/>
              </a:xfrm>
              <a:custGeom>
                <a:avLst/>
                <a:gdLst/>
                <a:ahLst/>
                <a:cxnLst/>
                <a:rect l="l" t="t" r="r" b="b"/>
                <a:pathLst>
                  <a:path w="11984" h="9512" extrusionOk="0">
                    <a:moveTo>
                      <a:pt x="3538" y="4261"/>
                    </a:moveTo>
                    <a:lnTo>
                      <a:pt x="3614" y="5364"/>
                    </a:lnTo>
                    <a:lnTo>
                      <a:pt x="2777" y="5022"/>
                    </a:lnTo>
                    <a:lnTo>
                      <a:pt x="3538" y="4261"/>
                    </a:lnTo>
                    <a:close/>
                    <a:moveTo>
                      <a:pt x="4527" y="0"/>
                    </a:moveTo>
                    <a:cubicBezTo>
                      <a:pt x="4147" y="0"/>
                      <a:pt x="3804" y="114"/>
                      <a:pt x="3614" y="419"/>
                    </a:cubicBezTo>
                    <a:cubicBezTo>
                      <a:pt x="3576" y="457"/>
                      <a:pt x="3538" y="571"/>
                      <a:pt x="3500" y="647"/>
                    </a:cubicBezTo>
                    <a:lnTo>
                      <a:pt x="190" y="5364"/>
                    </a:lnTo>
                    <a:cubicBezTo>
                      <a:pt x="0" y="5745"/>
                      <a:pt x="152" y="6163"/>
                      <a:pt x="533" y="6354"/>
                    </a:cubicBezTo>
                    <a:lnTo>
                      <a:pt x="3804" y="7114"/>
                    </a:lnTo>
                    <a:lnTo>
                      <a:pt x="3995" y="9511"/>
                    </a:lnTo>
                    <a:lnTo>
                      <a:pt x="9473" y="9511"/>
                    </a:lnTo>
                    <a:lnTo>
                      <a:pt x="9892" y="4299"/>
                    </a:lnTo>
                    <a:lnTo>
                      <a:pt x="11984" y="4451"/>
                    </a:lnTo>
                    <a:lnTo>
                      <a:pt x="10082" y="875"/>
                    </a:lnTo>
                    <a:cubicBezTo>
                      <a:pt x="9968" y="419"/>
                      <a:pt x="9511" y="38"/>
                      <a:pt x="901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47"/>
              <p:cNvSpPr/>
              <p:nvPr/>
            </p:nvSpPr>
            <p:spPr>
              <a:xfrm>
                <a:off x="5972325" y="3113325"/>
                <a:ext cx="1266900" cy="14300"/>
              </a:xfrm>
              <a:custGeom>
                <a:avLst/>
                <a:gdLst/>
                <a:ahLst/>
                <a:cxnLst/>
                <a:rect l="l" t="t" r="r" b="b"/>
                <a:pathLst>
                  <a:path w="50676" h="572" extrusionOk="0">
                    <a:moveTo>
                      <a:pt x="1" y="0"/>
                    </a:moveTo>
                    <a:lnTo>
                      <a:pt x="1" y="571"/>
                    </a:lnTo>
                    <a:lnTo>
                      <a:pt x="50675" y="571"/>
                    </a:lnTo>
                    <a:lnTo>
                      <a:pt x="5067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47"/>
              <p:cNvSpPr/>
              <p:nvPr/>
            </p:nvSpPr>
            <p:spPr>
              <a:xfrm>
                <a:off x="7234450" y="3117125"/>
                <a:ext cx="6675" cy="346225"/>
              </a:xfrm>
              <a:custGeom>
                <a:avLst/>
                <a:gdLst/>
                <a:ahLst/>
                <a:cxnLst/>
                <a:rect l="l" t="t" r="r" b="b"/>
                <a:pathLst>
                  <a:path w="267" h="13849" extrusionOk="0">
                    <a:moveTo>
                      <a:pt x="0" y="1"/>
                    </a:moveTo>
                    <a:lnTo>
                      <a:pt x="0" y="13849"/>
                    </a:lnTo>
                    <a:lnTo>
                      <a:pt x="266" y="13849"/>
                    </a:lnTo>
                    <a:lnTo>
                      <a:pt x="26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47"/>
              <p:cNvSpPr/>
              <p:nvPr/>
            </p:nvSpPr>
            <p:spPr>
              <a:xfrm>
                <a:off x="5972325" y="3117125"/>
                <a:ext cx="5725" cy="346225"/>
              </a:xfrm>
              <a:custGeom>
                <a:avLst/>
                <a:gdLst/>
                <a:ahLst/>
                <a:cxnLst/>
                <a:rect l="l" t="t" r="r" b="b"/>
                <a:pathLst>
                  <a:path w="229" h="13849" extrusionOk="0">
                    <a:moveTo>
                      <a:pt x="1" y="1"/>
                    </a:moveTo>
                    <a:lnTo>
                      <a:pt x="1" y="13849"/>
                    </a:lnTo>
                    <a:lnTo>
                      <a:pt x="229" y="13849"/>
                    </a:lnTo>
                    <a:lnTo>
                      <a:pt x="22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47"/>
              <p:cNvSpPr/>
              <p:nvPr/>
            </p:nvSpPr>
            <p:spPr>
              <a:xfrm>
                <a:off x="6131150" y="3073375"/>
                <a:ext cx="59000" cy="23800"/>
              </a:xfrm>
              <a:custGeom>
                <a:avLst/>
                <a:gdLst/>
                <a:ahLst/>
                <a:cxnLst/>
                <a:rect l="l" t="t" r="r" b="b"/>
                <a:pathLst>
                  <a:path w="2360" h="952" extrusionOk="0">
                    <a:moveTo>
                      <a:pt x="686" y="1"/>
                    </a:moveTo>
                    <a:cubicBezTo>
                      <a:pt x="381" y="1"/>
                      <a:pt x="115" y="229"/>
                      <a:pt x="77" y="533"/>
                    </a:cubicBezTo>
                    <a:lnTo>
                      <a:pt x="1" y="952"/>
                    </a:lnTo>
                    <a:lnTo>
                      <a:pt x="2207" y="952"/>
                    </a:lnTo>
                    <a:lnTo>
                      <a:pt x="236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47"/>
              <p:cNvSpPr/>
              <p:nvPr/>
            </p:nvSpPr>
            <p:spPr>
              <a:xfrm>
                <a:off x="6159700" y="2991575"/>
                <a:ext cx="195000" cy="105600"/>
              </a:xfrm>
              <a:custGeom>
                <a:avLst/>
                <a:gdLst/>
                <a:ahLst/>
                <a:cxnLst/>
                <a:rect l="l" t="t" r="r" b="b"/>
                <a:pathLst>
                  <a:path w="7800" h="4224" extrusionOk="0">
                    <a:moveTo>
                      <a:pt x="951" y="1"/>
                    </a:moveTo>
                    <a:lnTo>
                      <a:pt x="0" y="4224"/>
                    </a:lnTo>
                    <a:lnTo>
                      <a:pt x="6924" y="4224"/>
                    </a:lnTo>
                    <a:lnTo>
                      <a:pt x="779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47"/>
              <p:cNvSpPr/>
              <p:nvPr/>
            </p:nvSpPr>
            <p:spPr>
              <a:xfrm>
                <a:off x="6250050" y="3036175"/>
                <a:ext cx="22850" cy="22950"/>
              </a:xfrm>
              <a:custGeom>
                <a:avLst/>
                <a:gdLst/>
                <a:ahLst/>
                <a:cxnLst/>
                <a:rect l="l" t="t" r="r" b="b"/>
                <a:pathLst>
                  <a:path w="914" h="918" extrusionOk="0">
                    <a:moveTo>
                      <a:pt x="429" y="1"/>
                    </a:moveTo>
                    <a:cubicBezTo>
                      <a:pt x="163" y="1"/>
                      <a:pt x="0" y="212"/>
                      <a:pt x="0" y="423"/>
                    </a:cubicBezTo>
                    <a:cubicBezTo>
                      <a:pt x="0" y="728"/>
                      <a:pt x="191" y="918"/>
                      <a:pt x="457" y="918"/>
                    </a:cubicBezTo>
                    <a:cubicBezTo>
                      <a:pt x="723" y="918"/>
                      <a:pt x="913" y="728"/>
                      <a:pt x="913" y="499"/>
                    </a:cubicBezTo>
                    <a:cubicBezTo>
                      <a:pt x="913" y="233"/>
                      <a:pt x="723" y="5"/>
                      <a:pt x="495" y="5"/>
                    </a:cubicBezTo>
                    <a:cubicBezTo>
                      <a:pt x="472" y="2"/>
                      <a:pt x="450" y="1"/>
                      <a:pt x="42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47"/>
              <p:cNvSpPr/>
              <p:nvPr/>
            </p:nvSpPr>
            <p:spPr>
              <a:xfrm>
                <a:off x="6124500" y="2872700"/>
                <a:ext cx="46625" cy="52325"/>
              </a:xfrm>
              <a:custGeom>
                <a:avLst/>
                <a:gdLst/>
                <a:ahLst/>
                <a:cxnLst/>
                <a:rect l="l" t="t" r="r" b="b"/>
                <a:pathLst>
                  <a:path w="1865" h="2093" extrusionOk="0">
                    <a:moveTo>
                      <a:pt x="457" y="0"/>
                    </a:moveTo>
                    <a:cubicBezTo>
                      <a:pt x="191" y="0"/>
                      <a:pt x="1" y="228"/>
                      <a:pt x="1" y="495"/>
                    </a:cubicBezTo>
                    <a:lnTo>
                      <a:pt x="1" y="1560"/>
                    </a:lnTo>
                    <a:cubicBezTo>
                      <a:pt x="1" y="1788"/>
                      <a:pt x="191" y="2093"/>
                      <a:pt x="457" y="2093"/>
                    </a:cubicBezTo>
                    <a:lnTo>
                      <a:pt x="1332" y="2093"/>
                    </a:lnTo>
                    <a:cubicBezTo>
                      <a:pt x="1598" y="2017"/>
                      <a:pt x="1865" y="1788"/>
                      <a:pt x="1789" y="1560"/>
                    </a:cubicBezTo>
                    <a:lnTo>
                      <a:pt x="1789" y="495"/>
                    </a:lnTo>
                    <a:cubicBezTo>
                      <a:pt x="1789" y="267"/>
                      <a:pt x="1598" y="0"/>
                      <a:pt x="133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47"/>
              <p:cNvSpPr/>
              <p:nvPr/>
            </p:nvSpPr>
            <p:spPr>
              <a:xfrm>
                <a:off x="6086450" y="2778950"/>
                <a:ext cx="116075" cy="114675"/>
              </a:xfrm>
              <a:custGeom>
                <a:avLst/>
                <a:gdLst/>
                <a:ahLst/>
                <a:cxnLst/>
                <a:rect l="l" t="t" r="r" b="b"/>
                <a:pathLst>
                  <a:path w="4643" h="4587" extrusionOk="0">
                    <a:moveTo>
                      <a:pt x="2415" y="1"/>
                    </a:moveTo>
                    <a:cubicBezTo>
                      <a:pt x="1444" y="1"/>
                      <a:pt x="526" y="623"/>
                      <a:pt x="267" y="1658"/>
                    </a:cubicBezTo>
                    <a:cubicBezTo>
                      <a:pt x="1" y="2799"/>
                      <a:pt x="648" y="4017"/>
                      <a:pt x="1865" y="4321"/>
                    </a:cubicBezTo>
                    <a:cubicBezTo>
                      <a:pt x="2329" y="4476"/>
                      <a:pt x="2769" y="4586"/>
                      <a:pt x="3149" y="4586"/>
                    </a:cubicBezTo>
                    <a:cubicBezTo>
                      <a:pt x="3704" y="4586"/>
                      <a:pt x="4135" y="4351"/>
                      <a:pt x="4338" y="3674"/>
                    </a:cubicBezTo>
                    <a:cubicBezTo>
                      <a:pt x="4642" y="2533"/>
                      <a:pt x="4224" y="440"/>
                      <a:pt x="3082" y="136"/>
                    </a:cubicBezTo>
                    <a:cubicBezTo>
                      <a:pt x="3044" y="136"/>
                      <a:pt x="3006" y="60"/>
                      <a:pt x="2930" y="60"/>
                    </a:cubicBezTo>
                    <a:cubicBezTo>
                      <a:pt x="2759" y="20"/>
                      <a:pt x="2586" y="1"/>
                      <a:pt x="241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47"/>
              <p:cNvSpPr/>
              <p:nvPr/>
            </p:nvSpPr>
            <p:spPr>
              <a:xfrm>
                <a:off x="6118800" y="2757725"/>
                <a:ext cx="134125" cy="59300"/>
              </a:xfrm>
              <a:custGeom>
                <a:avLst/>
                <a:gdLst/>
                <a:ahLst/>
                <a:cxnLst/>
                <a:rect l="l" t="t" r="r" b="b"/>
                <a:pathLst>
                  <a:path w="5365" h="2372" extrusionOk="0">
                    <a:moveTo>
                      <a:pt x="3437" y="1"/>
                    </a:moveTo>
                    <a:cubicBezTo>
                      <a:pt x="2703" y="1"/>
                      <a:pt x="1869" y="389"/>
                      <a:pt x="1066" y="909"/>
                    </a:cubicBezTo>
                    <a:cubicBezTo>
                      <a:pt x="647" y="1289"/>
                      <a:pt x="267" y="1746"/>
                      <a:pt x="0" y="2202"/>
                    </a:cubicBezTo>
                    <a:cubicBezTo>
                      <a:pt x="0" y="2202"/>
                      <a:pt x="1404" y="2372"/>
                      <a:pt x="2621" y="2372"/>
                    </a:cubicBezTo>
                    <a:cubicBezTo>
                      <a:pt x="3230" y="2372"/>
                      <a:pt x="3792" y="2329"/>
                      <a:pt x="4109" y="2202"/>
                    </a:cubicBezTo>
                    <a:cubicBezTo>
                      <a:pt x="5060" y="1822"/>
                      <a:pt x="5365" y="1213"/>
                      <a:pt x="4642" y="490"/>
                    </a:cubicBezTo>
                    <a:cubicBezTo>
                      <a:pt x="4296" y="145"/>
                      <a:pt x="3885" y="1"/>
                      <a:pt x="343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47"/>
              <p:cNvSpPr/>
              <p:nvPr/>
            </p:nvSpPr>
            <p:spPr>
              <a:xfrm>
                <a:off x="6139725" y="2842250"/>
                <a:ext cx="76100" cy="76125"/>
              </a:xfrm>
              <a:custGeom>
                <a:avLst/>
                <a:gdLst/>
                <a:ahLst/>
                <a:cxnLst/>
                <a:rect l="l" t="t" r="r" b="b"/>
                <a:pathLst>
                  <a:path w="3044" h="3045" extrusionOk="0">
                    <a:moveTo>
                      <a:pt x="1522" y="1"/>
                    </a:moveTo>
                    <a:cubicBezTo>
                      <a:pt x="685" y="1"/>
                      <a:pt x="0" y="686"/>
                      <a:pt x="0" y="1523"/>
                    </a:cubicBezTo>
                    <a:cubicBezTo>
                      <a:pt x="0" y="2398"/>
                      <a:pt x="685" y="3044"/>
                      <a:pt x="1522" y="3044"/>
                    </a:cubicBezTo>
                    <a:cubicBezTo>
                      <a:pt x="2397" y="3044"/>
                      <a:pt x="3044" y="2398"/>
                      <a:pt x="3044" y="1523"/>
                    </a:cubicBezTo>
                    <a:cubicBezTo>
                      <a:pt x="3044" y="686"/>
                      <a:pt x="2321" y="1"/>
                      <a:pt x="152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47"/>
              <p:cNvSpPr/>
              <p:nvPr/>
            </p:nvSpPr>
            <p:spPr>
              <a:xfrm>
                <a:off x="6162550" y="2856525"/>
                <a:ext cx="28550" cy="14300"/>
              </a:xfrm>
              <a:custGeom>
                <a:avLst/>
                <a:gdLst/>
                <a:ahLst/>
                <a:cxnLst/>
                <a:rect l="l" t="t" r="r" b="b"/>
                <a:pathLst>
                  <a:path w="1142" h="572" extrusionOk="0">
                    <a:moveTo>
                      <a:pt x="229" y="0"/>
                    </a:moveTo>
                    <a:cubicBezTo>
                      <a:pt x="153" y="0"/>
                      <a:pt x="0" y="115"/>
                      <a:pt x="0" y="267"/>
                    </a:cubicBezTo>
                    <a:lnTo>
                      <a:pt x="0" y="343"/>
                    </a:lnTo>
                    <a:cubicBezTo>
                      <a:pt x="0" y="495"/>
                      <a:pt x="76" y="571"/>
                      <a:pt x="229" y="571"/>
                    </a:cubicBezTo>
                    <a:lnTo>
                      <a:pt x="913" y="571"/>
                    </a:lnTo>
                    <a:cubicBezTo>
                      <a:pt x="1028" y="571"/>
                      <a:pt x="1142" y="495"/>
                      <a:pt x="1142" y="343"/>
                    </a:cubicBezTo>
                    <a:lnTo>
                      <a:pt x="1142" y="267"/>
                    </a:lnTo>
                    <a:cubicBezTo>
                      <a:pt x="1142" y="115"/>
                      <a:pt x="1028" y="0"/>
                      <a:pt x="91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47"/>
              <p:cNvSpPr/>
              <p:nvPr/>
            </p:nvSpPr>
            <p:spPr>
              <a:xfrm>
                <a:off x="6376550" y="2912650"/>
                <a:ext cx="88475" cy="200700"/>
              </a:xfrm>
              <a:custGeom>
                <a:avLst/>
                <a:gdLst/>
                <a:ahLst/>
                <a:cxnLst/>
                <a:rect l="l" t="t" r="r" b="b"/>
                <a:pathLst>
                  <a:path w="3539" h="8028" extrusionOk="0">
                    <a:moveTo>
                      <a:pt x="0" y="0"/>
                    </a:moveTo>
                    <a:lnTo>
                      <a:pt x="0" y="8027"/>
                    </a:lnTo>
                    <a:lnTo>
                      <a:pt x="3538" y="8027"/>
                    </a:lnTo>
                    <a:lnTo>
                      <a:pt x="353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47"/>
              <p:cNvSpPr/>
              <p:nvPr/>
            </p:nvSpPr>
            <p:spPr>
              <a:xfrm>
                <a:off x="6486875" y="2959250"/>
                <a:ext cx="89425" cy="153150"/>
              </a:xfrm>
              <a:custGeom>
                <a:avLst/>
                <a:gdLst/>
                <a:ahLst/>
                <a:cxnLst/>
                <a:rect l="l" t="t" r="r" b="b"/>
                <a:pathLst>
                  <a:path w="3577" h="6126" extrusionOk="0">
                    <a:moveTo>
                      <a:pt x="0" y="0"/>
                    </a:moveTo>
                    <a:lnTo>
                      <a:pt x="0" y="6125"/>
                    </a:lnTo>
                    <a:lnTo>
                      <a:pt x="3577" y="6125"/>
                    </a:lnTo>
                    <a:lnTo>
                      <a:pt x="35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47"/>
              <p:cNvSpPr/>
              <p:nvPr/>
            </p:nvSpPr>
            <p:spPr>
              <a:xfrm>
                <a:off x="6597200" y="2675825"/>
                <a:ext cx="89425" cy="437525"/>
              </a:xfrm>
              <a:custGeom>
                <a:avLst/>
                <a:gdLst/>
                <a:ahLst/>
                <a:cxnLst/>
                <a:rect l="l" t="t" r="r" b="b"/>
                <a:pathLst>
                  <a:path w="3577" h="17501" extrusionOk="0">
                    <a:moveTo>
                      <a:pt x="1" y="0"/>
                    </a:moveTo>
                    <a:lnTo>
                      <a:pt x="1" y="17500"/>
                    </a:lnTo>
                    <a:lnTo>
                      <a:pt x="3577" y="17500"/>
                    </a:lnTo>
                    <a:lnTo>
                      <a:pt x="35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47"/>
              <p:cNvSpPr/>
              <p:nvPr/>
            </p:nvSpPr>
            <p:spPr>
              <a:xfrm>
                <a:off x="6708475" y="2726225"/>
                <a:ext cx="88475" cy="386175"/>
              </a:xfrm>
              <a:custGeom>
                <a:avLst/>
                <a:gdLst/>
                <a:ahLst/>
                <a:cxnLst/>
                <a:rect l="l" t="t" r="r" b="b"/>
                <a:pathLst>
                  <a:path w="3539" h="15447" extrusionOk="0">
                    <a:moveTo>
                      <a:pt x="1" y="0"/>
                    </a:moveTo>
                    <a:lnTo>
                      <a:pt x="1" y="15446"/>
                    </a:lnTo>
                    <a:lnTo>
                      <a:pt x="3539" y="15446"/>
                    </a:lnTo>
                    <a:lnTo>
                      <a:pt x="35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47"/>
              <p:cNvSpPr/>
              <p:nvPr/>
            </p:nvSpPr>
            <p:spPr>
              <a:xfrm>
                <a:off x="6817850" y="2850825"/>
                <a:ext cx="88475" cy="262525"/>
              </a:xfrm>
              <a:custGeom>
                <a:avLst/>
                <a:gdLst/>
                <a:ahLst/>
                <a:cxnLst/>
                <a:rect l="l" t="t" r="r" b="b"/>
                <a:pathLst>
                  <a:path w="3539" h="10501" extrusionOk="0">
                    <a:moveTo>
                      <a:pt x="1" y="0"/>
                    </a:moveTo>
                    <a:lnTo>
                      <a:pt x="1" y="10500"/>
                    </a:lnTo>
                    <a:lnTo>
                      <a:pt x="3539" y="10500"/>
                    </a:lnTo>
                    <a:lnTo>
                      <a:pt x="35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47"/>
              <p:cNvSpPr/>
              <p:nvPr/>
            </p:nvSpPr>
            <p:spPr>
              <a:xfrm>
                <a:off x="6928175" y="2656800"/>
                <a:ext cx="89450" cy="455600"/>
              </a:xfrm>
              <a:custGeom>
                <a:avLst/>
                <a:gdLst/>
                <a:ahLst/>
                <a:cxnLst/>
                <a:rect l="l" t="t" r="r" b="b"/>
                <a:pathLst>
                  <a:path w="3578" h="18224" extrusionOk="0">
                    <a:moveTo>
                      <a:pt x="1" y="0"/>
                    </a:moveTo>
                    <a:lnTo>
                      <a:pt x="1" y="18223"/>
                    </a:lnTo>
                    <a:lnTo>
                      <a:pt x="3577" y="18223"/>
                    </a:lnTo>
                    <a:lnTo>
                      <a:pt x="357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47"/>
              <p:cNvSpPr/>
              <p:nvPr/>
            </p:nvSpPr>
            <p:spPr>
              <a:xfrm>
                <a:off x="7038525" y="2583550"/>
                <a:ext cx="89425" cy="528850"/>
              </a:xfrm>
              <a:custGeom>
                <a:avLst/>
                <a:gdLst/>
                <a:ahLst/>
                <a:cxnLst/>
                <a:rect l="l" t="t" r="r" b="b"/>
                <a:pathLst>
                  <a:path w="3577" h="21154" extrusionOk="0">
                    <a:moveTo>
                      <a:pt x="0" y="1"/>
                    </a:moveTo>
                    <a:lnTo>
                      <a:pt x="0" y="21153"/>
                    </a:lnTo>
                    <a:lnTo>
                      <a:pt x="3576" y="21153"/>
                    </a:lnTo>
                    <a:lnTo>
                      <a:pt x="357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47"/>
              <p:cNvSpPr/>
              <p:nvPr/>
            </p:nvSpPr>
            <p:spPr>
              <a:xfrm>
                <a:off x="7148850" y="2490350"/>
                <a:ext cx="89425" cy="622050"/>
              </a:xfrm>
              <a:custGeom>
                <a:avLst/>
                <a:gdLst/>
                <a:ahLst/>
                <a:cxnLst/>
                <a:rect l="l" t="t" r="r" b="b"/>
                <a:pathLst>
                  <a:path w="3577" h="24882" extrusionOk="0">
                    <a:moveTo>
                      <a:pt x="0" y="0"/>
                    </a:moveTo>
                    <a:lnTo>
                      <a:pt x="0" y="24881"/>
                    </a:lnTo>
                    <a:lnTo>
                      <a:pt x="3576" y="24881"/>
                    </a:lnTo>
                    <a:lnTo>
                      <a:pt x="357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47"/>
              <p:cNvSpPr/>
              <p:nvPr/>
            </p:nvSpPr>
            <p:spPr>
              <a:xfrm>
                <a:off x="6076000" y="2764150"/>
                <a:ext cx="83725" cy="110150"/>
              </a:xfrm>
              <a:custGeom>
                <a:avLst/>
                <a:gdLst/>
                <a:ahLst/>
                <a:cxnLst/>
                <a:rect l="l" t="t" r="r" b="b"/>
                <a:pathLst>
                  <a:path w="3349" h="4406" extrusionOk="0">
                    <a:moveTo>
                      <a:pt x="2595" y="0"/>
                    </a:moveTo>
                    <a:cubicBezTo>
                      <a:pt x="2051" y="0"/>
                      <a:pt x="745" y="799"/>
                      <a:pt x="381" y="1527"/>
                    </a:cubicBezTo>
                    <a:cubicBezTo>
                      <a:pt x="0" y="2288"/>
                      <a:pt x="267" y="4190"/>
                      <a:pt x="1066" y="4380"/>
                    </a:cubicBezTo>
                    <a:cubicBezTo>
                      <a:pt x="1142" y="4398"/>
                      <a:pt x="1213" y="4405"/>
                      <a:pt x="1279" y="4405"/>
                    </a:cubicBezTo>
                    <a:cubicBezTo>
                      <a:pt x="1946" y="4405"/>
                      <a:pt x="2134" y="3616"/>
                      <a:pt x="1788" y="3581"/>
                    </a:cubicBezTo>
                    <a:cubicBezTo>
                      <a:pt x="1408" y="3505"/>
                      <a:pt x="1142" y="3125"/>
                      <a:pt x="1408" y="2744"/>
                    </a:cubicBezTo>
                    <a:cubicBezTo>
                      <a:pt x="1549" y="2603"/>
                      <a:pt x="1774" y="2525"/>
                      <a:pt x="1989" y="2525"/>
                    </a:cubicBezTo>
                    <a:cubicBezTo>
                      <a:pt x="2064" y="2525"/>
                      <a:pt x="2138" y="2534"/>
                      <a:pt x="2207" y="2554"/>
                    </a:cubicBezTo>
                    <a:cubicBezTo>
                      <a:pt x="2321" y="2554"/>
                      <a:pt x="2321" y="1793"/>
                      <a:pt x="2321" y="1793"/>
                    </a:cubicBezTo>
                    <a:lnTo>
                      <a:pt x="3348" y="1185"/>
                    </a:lnTo>
                    <a:cubicBezTo>
                      <a:pt x="3348" y="1185"/>
                      <a:pt x="3120" y="43"/>
                      <a:pt x="2663" y="5"/>
                    </a:cubicBezTo>
                    <a:cubicBezTo>
                      <a:pt x="2642" y="2"/>
                      <a:pt x="2620" y="0"/>
                      <a:pt x="25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37" name="Shape 1437"/>
        <p:cNvGrpSpPr/>
        <p:nvPr/>
      </p:nvGrpSpPr>
      <p:grpSpPr>
        <a:xfrm>
          <a:off x="0" y="0"/>
          <a:ext cx="0" cy="0"/>
          <a:chOff x="0" y="0"/>
          <a:chExt cx="0" cy="0"/>
        </a:xfrm>
      </p:grpSpPr>
      <p:grpSp>
        <p:nvGrpSpPr>
          <p:cNvPr id="1438" name="Google Shape;1438;p46"/>
          <p:cNvGrpSpPr/>
          <p:nvPr/>
        </p:nvGrpSpPr>
        <p:grpSpPr>
          <a:xfrm>
            <a:off x="914764" y="988850"/>
            <a:ext cx="3999232" cy="1957523"/>
            <a:chOff x="717113" y="770500"/>
            <a:chExt cx="3894092" cy="1906060"/>
          </a:xfrm>
        </p:grpSpPr>
        <p:sp>
          <p:nvSpPr>
            <p:cNvPr id="1439" name="Google Shape;1439;p46"/>
            <p:cNvSpPr/>
            <p:nvPr/>
          </p:nvSpPr>
          <p:spPr>
            <a:xfrm>
              <a:off x="717504" y="1000760"/>
              <a:ext cx="3893700" cy="1675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46"/>
            <p:cNvSpPr/>
            <p:nvPr/>
          </p:nvSpPr>
          <p:spPr>
            <a:xfrm>
              <a:off x="717113" y="770500"/>
              <a:ext cx="3893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41" name="Google Shape;1441;p46"/>
            <p:cNvGrpSpPr/>
            <p:nvPr/>
          </p:nvGrpSpPr>
          <p:grpSpPr>
            <a:xfrm>
              <a:off x="788325" y="835591"/>
              <a:ext cx="374100" cy="101100"/>
              <a:chOff x="965750" y="594475"/>
              <a:chExt cx="374100" cy="101100"/>
            </a:xfrm>
          </p:grpSpPr>
          <p:grpSp>
            <p:nvGrpSpPr>
              <p:cNvPr id="1442" name="Google Shape;1442;p46"/>
              <p:cNvGrpSpPr/>
              <p:nvPr/>
            </p:nvGrpSpPr>
            <p:grpSpPr>
              <a:xfrm>
                <a:off x="965750" y="594475"/>
                <a:ext cx="101100" cy="101100"/>
                <a:chOff x="965750" y="594475"/>
                <a:chExt cx="101100" cy="101100"/>
              </a:xfrm>
            </p:grpSpPr>
            <p:sp>
              <p:nvSpPr>
                <p:cNvPr id="1443" name="Google Shape;1443;p46"/>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44" name="Google Shape;1444;p46"/>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445" name="Google Shape;1445;p46"/>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446" name="Google Shape;1446;p46"/>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46"/>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46"/>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49" name="Google Shape;1449;p46"/>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450" name="Google Shape;1450;p46"/>
          <p:cNvSpPr txBox="1"/>
          <p:nvPr>
            <p:ph type="title"/>
          </p:nvPr>
        </p:nvSpPr>
        <p:spPr>
          <a:xfrm>
            <a:off x="1119391" y="1639125"/>
            <a:ext cx="3743100" cy="8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4400"/>
              <a:t>Purpose</a:t>
            </a:r>
            <a:endParaRPr lang="en-US" altLang="en-GB" sz="4400"/>
          </a:p>
        </p:txBody>
      </p:sp>
      <p:grpSp>
        <p:nvGrpSpPr>
          <p:cNvPr id="1451" name="Google Shape;1451;p46"/>
          <p:cNvGrpSpPr/>
          <p:nvPr/>
        </p:nvGrpSpPr>
        <p:grpSpPr>
          <a:xfrm>
            <a:off x="1155791" y="2748100"/>
            <a:ext cx="4335342" cy="1579483"/>
            <a:chOff x="717105" y="770491"/>
            <a:chExt cx="4221365" cy="1537958"/>
          </a:xfrm>
        </p:grpSpPr>
        <p:sp>
          <p:nvSpPr>
            <p:cNvPr id="1452" name="Google Shape;1452;p46"/>
            <p:cNvSpPr/>
            <p:nvPr/>
          </p:nvSpPr>
          <p:spPr>
            <a:xfrm>
              <a:off x="717470" y="1000749"/>
              <a:ext cx="4221000" cy="1307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46"/>
            <p:cNvSpPr/>
            <p:nvPr/>
          </p:nvSpPr>
          <p:spPr>
            <a:xfrm>
              <a:off x="717105" y="770491"/>
              <a:ext cx="42213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54" name="Google Shape;1454;p46"/>
            <p:cNvGrpSpPr/>
            <p:nvPr/>
          </p:nvGrpSpPr>
          <p:grpSpPr>
            <a:xfrm>
              <a:off x="788325" y="835591"/>
              <a:ext cx="374100" cy="101100"/>
              <a:chOff x="965750" y="594475"/>
              <a:chExt cx="374100" cy="101100"/>
            </a:xfrm>
          </p:grpSpPr>
          <p:grpSp>
            <p:nvGrpSpPr>
              <p:cNvPr id="1455" name="Google Shape;1455;p46"/>
              <p:cNvGrpSpPr/>
              <p:nvPr/>
            </p:nvGrpSpPr>
            <p:grpSpPr>
              <a:xfrm>
                <a:off x="965750" y="594475"/>
                <a:ext cx="101100" cy="101100"/>
                <a:chOff x="965750" y="594475"/>
                <a:chExt cx="101100" cy="101100"/>
              </a:xfrm>
            </p:grpSpPr>
            <p:sp>
              <p:nvSpPr>
                <p:cNvPr id="1456" name="Google Shape;1456;p46"/>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7" name="Google Shape;1457;p46"/>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458" name="Google Shape;1458;p46"/>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459" name="Google Shape;1459;p46"/>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46"/>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46"/>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62" name="Google Shape;1462;p46"/>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463" name="Google Shape;1463;p46"/>
          <p:cNvSpPr txBox="1"/>
          <p:nvPr>
            <p:ph type="subTitle" idx="1"/>
          </p:nvPr>
        </p:nvSpPr>
        <p:spPr>
          <a:xfrm>
            <a:off x="1409766" y="3199450"/>
            <a:ext cx="3702300" cy="8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US" altLang="en-US"/>
              <a:t>We are building a responsive website with features that enhance user interaction and convenience, and allow us to analyze, visualize, and predict product sales.</a:t>
            </a:r>
            <a:endParaRPr lang="en-US" altLang="en-US"/>
          </a:p>
        </p:txBody>
      </p:sp>
      <p:grpSp>
        <p:nvGrpSpPr>
          <p:cNvPr id="1464" name="Google Shape;1464;p46"/>
          <p:cNvGrpSpPr/>
          <p:nvPr/>
        </p:nvGrpSpPr>
        <p:grpSpPr>
          <a:xfrm>
            <a:off x="5210189" y="988850"/>
            <a:ext cx="3019048" cy="2880974"/>
            <a:chOff x="717125" y="770510"/>
            <a:chExt cx="3035134" cy="2896325"/>
          </a:xfrm>
        </p:grpSpPr>
        <p:sp>
          <p:nvSpPr>
            <p:cNvPr id="1465" name="Google Shape;1465;p46"/>
            <p:cNvSpPr/>
            <p:nvPr/>
          </p:nvSpPr>
          <p:spPr>
            <a:xfrm>
              <a:off x="717459" y="1000735"/>
              <a:ext cx="3034800" cy="26661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46"/>
            <p:cNvSpPr/>
            <p:nvPr/>
          </p:nvSpPr>
          <p:spPr>
            <a:xfrm>
              <a:off x="717125" y="770510"/>
              <a:ext cx="3035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67" name="Google Shape;1467;p46"/>
            <p:cNvGrpSpPr/>
            <p:nvPr/>
          </p:nvGrpSpPr>
          <p:grpSpPr>
            <a:xfrm>
              <a:off x="788325" y="835591"/>
              <a:ext cx="374100" cy="101100"/>
              <a:chOff x="965750" y="594475"/>
              <a:chExt cx="374100" cy="101100"/>
            </a:xfrm>
          </p:grpSpPr>
          <p:grpSp>
            <p:nvGrpSpPr>
              <p:cNvPr id="1468" name="Google Shape;1468;p46"/>
              <p:cNvGrpSpPr/>
              <p:nvPr/>
            </p:nvGrpSpPr>
            <p:grpSpPr>
              <a:xfrm>
                <a:off x="965750" y="594475"/>
                <a:ext cx="101100" cy="101100"/>
                <a:chOff x="965750" y="594475"/>
                <a:chExt cx="101100" cy="101100"/>
              </a:xfrm>
            </p:grpSpPr>
            <p:sp>
              <p:nvSpPr>
                <p:cNvPr id="1469" name="Google Shape;1469;p46"/>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70" name="Google Shape;1470;p46"/>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471" name="Google Shape;1471;p46"/>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472" name="Google Shape;1472;p46"/>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46"/>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46"/>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75" name="Google Shape;1475;p46"/>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grpSp>
        <p:nvGrpSpPr>
          <p:cNvPr id="1476" name="Google Shape;1476;p46"/>
          <p:cNvGrpSpPr/>
          <p:nvPr/>
        </p:nvGrpSpPr>
        <p:grpSpPr>
          <a:xfrm>
            <a:off x="5423961" y="1416666"/>
            <a:ext cx="2591506" cy="2158787"/>
            <a:chOff x="2196450" y="507300"/>
            <a:chExt cx="1326800" cy="1105200"/>
          </a:xfrm>
        </p:grpSpPr>
        <p:sp>
          <p:nvSpPr>
            <p:cNvPr id="1477" name="Google Shape;1477;p46"/>
            <p:cNvSpPr/>
            <p:nvPr/>
          </p:nvSpPr>
          <p:spPr>
            <a:xfrm>
              <a:off x="2338150" y="728900"/>
              <a:ext cx="772325" cy="772325"/>
            </a:xfrm>
            <a:custGeom>
              <a:avLst/>
              <a:gdLst/>
              <a:ahLst/>
              <a:cxnLst/>
              <a:rect l="l" t="t" r="r" b="b"/>
              <a:pathLst>
                <a:path w="30893" h="30893" extrusionOk="0">
                  <a:moveTo>
                    <a:pt x="2664" y="1"/>
                  </a:moveTo>
                  <a:cubicBezTo>
                    <a:pt x="1180" y="1"/>
                    <a:pt x="1" y="1180"/>
                    <a:pt x="1" y="2664"/>
                  </a:cubicBezTo>
                  <a:lnTo>
                    <a:pt x="1" y="28229"/>
                  </a:lnTo>
                  <a:cubicBezTo>
                    <a:pt x="1" y="29713"/>
                    <a:pt x="1180" y="30893"/>
                    <a:pt x="2664" y="30893"/>
                  </a:cubicBezTo>
                  <a:lnTo>
                    <a:pt x="28229" y="30893"/>
                  </a:lnTo>
                  <a:cubicBezTo>
                    <a:pt x="29713" y="30893"/>
                    <a:pt x="30892" y="29713"/>
                    <a:pt x="30892" y="28229"/>
                  </a:cubicBezTo>
                  <a:lnTo>
                    <a:pt x="30892" y="2664"/>
                  </a:lnTo>
                  <a:cubicBezTo>
                    <a:pt x="30892" y="1180"/>
                    <a:pt x="29713" y="1"/>
                    <a:pt x="2822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46"/>
            <p:cNvSpPr/>
            <p:nvPr/>
          </p:nvSpPr>
          <p:spPr>
            <a:xfrm>
              <a:off x="2196450" y="507300"/>
              <a:ext cx="1289700" cy="1105200"/>
            </a:xfrm>
            <a:custGeom>
              <a:avLst/>
              <a:gdLst/>
              <a:ahLst/>
              <a:cxnLst/>
              <a:rect l="l" t="t" r="r" b="b"/>
              <a:pathLst>
                <a:path w="51588" h="44208" extrusionOk="0">
                  <a:moveTo>
                    <a:pt x="32984" y="0"/>
                  </a:moveTo>
                  <a:lnTo>
                    <a:pt x="25490" y="4718"/>
                  </a:lnTo>
                  <a:lnTo>
                    <a:pt x="26136" y="5783"/>
                  </a:lnTo>
                  <a:lnTo>
                    <a:pt x="31957" y="2169"/>
                  </a:lnTo>
                  <a:lnTo>
                    <a:pt x="31957" y="2169"/>
                  </a:lnTo>
                  <a:cubicBezTo>
                    <a:pt x="31767" y="3120"/>
                    <a:pt x="31463" y="4566"/>
                    <a:pt x="31082" y="6430"/>
                  </a:cubicBezTo>
                  <a:cubicBezTo>
                    <a:pt x="26517" y="29104"/>
                    <a:pt x="15446" y="42306"/>
                    <a:pt x="609" y="42762"/>
                  </a:cubicBezTo>
                  <a:lnTo>
                    <a:pt x="609" y="3120"/>
                  </a:lnTo>
                  <a:lnTo>
                    <a:pt x="0" y="3120"/>
                  </a:lnTo>
                  <a:lnTo>
                    <a:pt x="0" y="44132"/>
                  </a:lnTo>
                  <a:lnTo>
                    <a:pt x="38" y="44132"/>
                  </a:lnTo>
                  <a:lnTo>
                    <a:pt x="38" y="44208"/>
                  </a:lnTo>
                  <a:lnTo>
                    <a:pt x="51588" y="44208"/>
                  </a:lnTo>
                  <a:lnTo>
                    <a:pt x="51588" y="43561"/>
                  </a:lnTo>
                  <a:lnTo>
                    <a:pt x="4860" y="43561"/>
                  </a:lnTo>
                  <a:cubicBezTo>
                    <a:pt x="11121" y="42344"/>
                    <a:pt x="16649" y="38832"/>
                    <a:pt x="21229" y="33061"/>
                  </a:cubicBezTo>
                  <a:cubicBezTo>
                    <a:pt x="26327" y="26631"/>
                    <a:pt x="30207" y="17577"/>
                    <a:pt x="32376" y="6658"/>
                  </a:cubicBezTo>
                  <a:cubicBezTo>
                    <a:pt x="32756" y="4870"/>
                    <a:pt x="33060" y="3348"/>
                    <a:pt x="33251" y="2397"/>
                  </a:cubicBezTo>
                  <a:lnTo>
                    <a:pt x="37131" y="7609"/>
                  </a:lnTo>
                  <a:lnTo>
                    <a:pt x="38120" y="6848"/>
                  </a:lnTo>
                  <a:lnTo>
                    <a:pt x="3298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46"/>
            <p:cNvSpPr/>
            <p:nvPr/>
          </p:nvSpPr>
          <p:spPr>
            <a:xfrm>
              <a:off x="3195100" y="1228225"/>
              <a:ext cx="170275" cy="360500"/>
            </a:xfrm>
            <a:custGeom>
              <a:avLst/>
              <a:gdLst/>
              <a:ahLst/>
              <a:cxnLst/>
              <a:rect l="l" t="t" r="r" b="b"/>
              <a:pathLst>
                <a:path w="6811" h="14420" extrusionOk="0">
                  <a:moveTo>
                    <a:pt x="0" y="1"/>
                  </a:moveTo>
                  <a:lnTo>
                    <a:pt x="191" y="14420"/>
                  </a:lnTo>
                  <a:lnTo>
                    <a:pt x="1484" y="14420"/>
                  </a:lnTo>
                  <a:cubicBezTo>
                    <a:pt x="1484" y="14420"/>
                    <a:pt x="2435" y="7153"/>
                    <a:pt x="2816" y="3121"/>
                  </a:cubicBezTo>
                  <a:lnTo>
                    <a:pt x="3691" y="3121"/>
                  </a:lnTo>
                  <a:lnTo>
                    <a:pt x="3995" y="14420"/>
                  </a:lnTo>
                  <a:lnTo>
                    <a:pt x="5289" y="14420"/>
                  </a:lnTo>
                  <a:cubicBezTo>
                    <a:pt x="5289" y="14420"/>
                    <a:pt x="6810" y="3121"/>
                    <a:pt x="6734" y="952"/>
                  </a:cubicBezTo>
                  <a:lnTo>
                    <a:pt x="67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46"/>
            <p:cNvSpPr/>
            <p:nvPr/>
          </p:nvSpPr>
          <p:spPr>
            <a:xfrm>
              <a:off x="3160850" y="1586800"/>
              <a:ext cx="72325" cy="25700"/>
            </a:xfrm>
            <a:custGeom>
              <a:avLst/>
              <a:gdLst/>
              <a:ahLst/>
              <a:cxnLst/>
              <a:rect l="l" t="t" r="r" b="b"/>
              <a:pathLst>
                <a:path w="2893" h="1028" extrusionOk="0">
                  <a:moveTo>
                    <a:pt x="1561" y="1"/>
                  </a:moveTo>
                  <a:lnTo>
                    <a:pt x="115" y="533"/>
                  </a:lnTo>
                  <a:cubicBezTo>
                    <a:pt x="1" y="647"/>
                    <a:pt x="39" y="1028"/>
                    <a:pt x="229" y="1028"/>
                  </a:cubicBezTo>
                  <a:lnTo>
                    <a:pt x="2892" y="1028"/>
                  </a:lnTo>
                  <a:lnTo>
                    <a:pt x="289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46"/>
            <p:cNvSpPr/>
            <p:nvPr/>
          </p:nvSpPr>
          <p:spPr>
            <a:xfrm>
              <a:off x="3255975" y="1586800"/>
              <a:ext cx="72300" cy="25700"/>
            </a:xfrm>
            <a:custGeom>
              <a:avLst/>
              <a:gdLst/>
              <a:ahLst/>
              <a:cxnLst/>
              <a:rect l="l" t="t" r="r" b="b"/>
              <a:pathLst>
                <a:path w="2892" h="1028" extrusionOk="0">
                  <a:moveTo>
                    <a:pt x="1560" y="1"/>
                  </a:moveTo>
                  <a:lnTo>
                    <a:pt x="114" y="533"/>
                  </a:lnTo>
                  <a:cubicBezTo>
                    <a:pt x="0" y="647"/>
                    <a:pt x="38" y="1028"/>
                    <a:pt x="229" y="1028"/>
                  </a:cubicBezTo>
                  <a:lnTo>
                    <a:pt x="2892" y="1028"/>
                  </a:lnTo>
                  <a:lnTo>
                    <a:pt x="289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46"/>
            <p:cNvSpPr/>
            <p:nvPr/>
          </p:nvSpPr>
          <p:spPr>
            <a:xfrm>
              <a:off x="2922125" y="789650"/>
              <a:ext cx="70425" cy="77200"/>
            </a:xfrm>
            <a:custGeom>
              <a:avLst/>
              <a:gdLst/>
              <a:ahLst/>
              <a:cxnLst/>
              <a:rect l="l" t="t" r="r" b="b"/>
              <a:pathLst>
                <a:path w="2817" h="3088" extrusionOk="0">
                  <a:moveTo>
                    <a:pt x="2328" y="1"/>
                  </a:moveTo>
                  <a:cubicBezTo>
                    <a:pt x="1852" y="1"/>
                    <a:pt x="2116" y="766"/>
                    <a:pt x="1789" y="766"/>
                  </a:cubicBezTo>
                  <a:cubicBezTo>
                    <a:pt x="1548" y="766"/>
                    <a:pt x="1326" y="522"/>
                    <a:pt x="1057" y="522"/>
                  </a:cubicBezTo>
                  <a:cubicBezTo>
                    <a:pt x="944" y="522"/>
                    <a:pt x="821" y="566"/>
                    <a:pt x="686" y="690"/>
                  </a:cubicBezTo>
                  <a:cubicBezTo>
                    <a:pt x="191" y="1147"/>
                    <a:pt x="1" y="1641"/>
                    <a:pt x="647" y="2098"/>
                  </a:cubicBezTo>
                  <a:lnTo>
                    <a:pt x="1903" y="3087"/>
                  </a:lnTo>
                  <a:lnTo>
                    <a:pt x="2816" y="1984"/>
                  </a:lnTo>
                  <a:cubicBezTo>
                    <a:pt x="2816" y="1984"/>
                    <a:pt x="2626" y="44"/>
                    <a:pt x="2398" y="6"/>
                  </a:cubicBezTo>
                  <a:cubicBezTo>
                    <a:pt x="2373" y="2"/>
                    <a:pt x="2350" y="1"/>
                    <a:pt x="232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46"/>
            <p:cNvSpPr/>
            <p:nvPr/>
          </p:nvSpPr>
          <p:spPr>
            <a:xfrm>
              <a:off x="2968725" y="757450"/>
              <a:ext cx="530750" cy="470800"/>
            </a:xfrm>
            <a:custGeom>
              <a:avLst/>
              <a:gdLst/>
              <a:ahLst/>
              <a:cxnLst/>
              <a:rect l="l" t="t" r="r" b="b"/>
              <a:pathLst>
                <a:path w="21230" h="18832" extrusionOk="0">
                  <a:moveTo>
                    <a:pt x="19898" y="0"/>
                  </a:moveTo>
                  <a:lnTo>
                    <a:pt x="17920" y="5745"/>
                  </a:lnTo>
                  <a:lnTo>
                    <a:pt x="15219" y="8522"/>
                  </a:lnTo>
                  <a:lnTo>
                    <a:pt x="9702" y="8522"/>
                  </a:lnTo>
                  <a:cubicBezTo>
                    <a:pt x="9550" y="8522"/>
                    <a:pt x="9474" y="8522"/>
                    <a:pt x="9322" y="8560"/>
                  </a:cubicBezTo>
                  <a:lnTo>
                    <a:pt x="5365" y="7381"/>
                  </a:lnTo>
                  <a:lnTo>
                    <a:pt x="876" y="3272"/>
                  </a:lnTo>
                  <a:lnTo>
                    <a:pt x="1" y="4413"/>
                  </a:lnTo>
                  <a:cubicBezTo>
                    <a:pt x="1" y="4413"/>
                    <a:pt x="3729" y="8940"/>
                    <a:pt x="4110" y="9207"/>
                  </a:cubicBezTo>
                  <a:cubicBezTo>
                    <a:pt x="4338" y="9397"/>
                    <a:pt x="6659" y="10614"/>
                    <a:pt x="8333" y="11489"/>
                  </a:cubicBezTo>
                  <a:lnTo>
                    <a:pt x="8979" y="18832"/>
                  </a:lnTo>
                  <a:lnTo>
                    <a:pt x="15751" y="18832"/>
                  </a:lnTo>
                  <a:lnTo>
                    <a:pt x="16360" y="12288"/>
                  </a:lnTo>
                  <a:cubicBezTo>
                    <a:pt x="16854" y="11604"/>
                    <a:pt x="19746" y="7114"/>
                    <a:pt x="19974" y="6734"/>
                  </a:cubicBezTo>
                  <a:cubicBezTo>
                    <a:pt x="20240" y="6315"/>
                    <a:pt x="21230" y="571"/>
                    <a:pt x="21230" y="571"/>
                  </a:cubicBezTo>
                  <a:lnTo>
                    <a:pt x="198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46"/>
            <p:cNvSpPr/>
            <p:nvPr/>
          </p:nvSpPr>
          <p:spPr>
            <a:xfrm>
              <a:off x="3446200" y="687725"/>
              <a:ext cx="77050" cy="84000"/>
            </a:xfrm>
            <a:custGeom>
              <a:avLst/>
              <a:gdLst/>
              <a:ahLst/>
              <a:cxnLst/>
              <a:rect l="l" t="t" r="r" b="b"/>
              <a:pathLst>
                <a:path w="3082" h="3360" extrusionOk="0">
                  <a:moveTo>
                    <a:pt x="2076" y="0"/>
                  </a:moveTo>
                  <a:cubicBezTo>
                    <a:pt x="1540" y="0"/>
                    <a:pt x="1354" y="1235"/>
                    <a:pt x="1065" y="1343"/>
                  </a:cubicBezTo>
                  <a:cubicBezTo>
                    <a:pt x="1048" y="1355"/>
                    <a:pt x="1032" y="1360"/>
                    <a:pt x="1015" y="1360"/>
                  </a:cubicBezTo>
                  <a:cubicBezTo>
                    <a:pt x="843" y="1360"/>
                    <a:pt x="700" y="788"/>
                    <a:pt x="403" y="788"/>
                  </a:cubicBezTo>
                  <a:cubicBezTo>
                    <a:pt x="350" y="788"/>
                    <a:pt x="292" y="806"/>
                    <a:pt x="228" y="849"/>
                  </a:cubicBezTo>
                  <a:cubicBezTo>
                    <a:pt x="0" y="963"/>
                    <a:pt x="799" y="2789"/>
                    <a:pt x="799" y="2789"/>
                  </a:cubicBezTo>
                  <a:lnTo>
                    <a:pt x="2131" y="3360"/>
                  </a:lnTo>
                  <a:cubicBezTo>
                    <a:pt x="2321" y="2827"/>
                    <a:pt x="2511" y="2295"/>
                    <a:pt x="2739" y="1838"/>
                  </a:cubicBezTo>
                  <a:cubicBezTo>
                    <a:pt x="3082" y="1153"/>
                    <a:pt x="2777" y="164"/>
                    <a:pt x="2169" y="12"/>
                  </a:cubicBezTo>
                  <a:cubicBezTo>
                    <a:pt x="2137" y="4"/>
                    <a:pt x="2106" y="0"/>
                    <a:pt x="207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46"/>
            <p:cNvSpPr/>
            <p:nvPr/>
          </p:nvSpPr>
          <p:spPr>
            <a:xfrm>
              <a:off x="3250250" y="928650"/>
              <a:ext cx="58050" cy="86900"/>
            </a:xfrm>
            <a:custGeom>
              <a:avLst/>
              <a:gdLst/>
              <a:ahLst/>
              <a:cxnLst/>
              <a:rect l="l" t="t" r="r" b="b"/>
              <a:pathLst>
                <a:path w="2322" h="3476" extrusionOk="0">
                  <a:moveTo>
                    <a:pt x="724" y="0"/>
                  </a:moveTo>
                  <a:cubicBezTo>
                    <a:pt x="458" y="0"/>
                    <a:pt x="1" y="228"/>
                    <a:pt x="1" y="533"/>
                  </a:cubicBezTo>
                  <a:lnTo>
                    <a:pt x="1" y="1560"/>
                  </a:lnTo>
                  <a:cubicBezTo>
                    <a:pt x="39" y="1788"/>
                    <a:pt x="610" y="2701"/>
                    <a:pt x="838" y="3310"/>
                  </a:cubicBezTo>
                  <a:cubicBezTo>
                    <a:pt x="867" y="3426"/>
                    <a:pt x="985" y="3476"/>
                    <a:pt x="1107" y="3476"/>
                  </a:cubicBezTo>
                  <a:cubicBezTo>
                    <a:pt x="1144" y="3476"/>
                    <a:pt x="1182" y="3471"/>
                    <a:pt x="1218" y="3462"/>
                  </a:cubicBezTo>
                  <a:lnTo>
                    <a:pt x="1371" y="3310"/>
                  </a:lnTo>
                  <a:cubicBezTo>
                    <a:pt x="1637" y="2701"/>
                    <a:pt x="2322" y="1788"/>
                    <a:pt x="2322" y="1598"/>
                  </a:cubicBezTo>
                  <a:lnTo>
                    <a:pt x="2322" y="266"/>
                  </a:lnTo>
                  <a:cubicBezTo>
                    <a:pt x="2322" y="0"/>
                    <a:pt x="1865" y="0"/>
                    <a:pt x="159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46"/>
            <p:cNvSpPr/>
            <p:nvPr/>
          </p:nvSpPr>
          <p:spPr>
            <a:xfrm>
              <a:off x="3224575" y="835450"/>
              <a:ext cx="118925" cy="116375"/>
            </a:xfrm>
            <a:custGeom>
              <a:avLst/>
              <a:gdLst/>
              <a:ahLst/>
              <a:cxnLst/>
              <a:rect l="l" t="t" r="r" b="b"/>
              <a:pathLst>
                <a:path w="4757" h="4655" extrusionOk="0">
                  <a:moveTo>
                    <a:pt x="2355" y="0"/>
                  </a:moveTo>
                  <a:cubicBezTo>
                    <a:pt x="2219" y="0"/>
                    <a:pt x="2081" y="12"/>
                    <a:pt x="1941" y="38"/>
                  </a:cubicBezTo>
                  <a:lnTo>
                    <a:pt x="1523" y="190"/>
                  </a:lnTo>
                  <a:cubicBezTo>
                    <a:pt x="381" y="532"/>
                    <a:pt x="1" y="2587"/>
                    <a:pt x="305" y="3766"/>
                  </a:cubicBezTo>
                  <a:cubicBezTo>
                    <a:pt x="481" y="4427"/>
                    <a:pt x="901" y="4654"/>
                    <a:pt x="1444" y="4654"/>
                  </a:cubicBezTo>
                  <a:cubicBezTo>
                    <a:pt x="1838" y="4654"/>
                    <a:pt x="2298" y="4535"/>
                    <a:pt x="2778" y="4375"/>
                  </a:cubicBezTo>
                  <a:cubicBezTo>
                    <a:pt x="3957" y="4185"/>
                    <a:pt x="4756" y="3043"/>
                    <a:pt x="4528" y="1826"/>
                  </a:cubicBezTo>
                  <a:cubicBezTo>
                    <a:pt x="4359" y="778"/>
                    <a:pt x="3439" y="0"/>
                    <a:pt x="235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46"/>
            <p:cNvSpPr/>
            <p:nvPr/>
          </p:nvSpPr>
          <p:spPr>
            <a:xfrm>
              <a:off x="3193200" y="822950"/>
              <a:ext cx="159800" cy="110175"/>
            </a:xfrm>
            <a:custGeom>
              <a:avLst/>
              <a:gdLst/>
              <a:ahLst/>
              <a:cxnLst/>
              <a:rect l="l" t="t" r="r" b="b"/>
              <a:pathLst>
                <a:path w="6392" h="4407" extrusionOk="0">
                  <a:moveTo>
                    <a:pt x="3754" y="0"/>
                  </a:moveTo>
                  <a:cubicBezTo>
                    <a:pt x="3731" y="0"/>
                    <a:pt x="3710" y="2"/>
                    <a:pt x="3691" y="5"/>
                  </a:cubicBezTo>
                  <a:cubicBezTo>
                    <a:pt x="3196" y="43"/>
                    <a:pt x="0" y="1755"/>
                    <a:pt x="0" y="1755"/>
                  </a:cubicBezTo>
                  <a:lnTo>
                    <a:pt x="4033" y="1755"/>
                  </a:lnTo>
                  <a:cubicBezTo>
                    <a:pt x="4033" y="1755"/>
                    <a:pt x="4033" y="2516"/>
                    <a:pt x="4109" y="2516"/>
                  </a:cubicBezTo>
                  <a:cubicBezTo>
                    <a:pt x="4191" y="2485"/>
                    <a:pt x="4272" y="2471"/>
                    <a:pt x="4352" y="2471"/>
                  </a:cubicBezTo>
                  <a:cubicBezTo>
                    <a:pt x="4568" y="2471"/>
                    <a:pt x="4769" y="2577"/>
                    <a:pt x="4908" y="2744"/>
                  </a:cubicBezTo>
                  <a:cubicBezTo>
                    <a:pt x="5212" y="3125"/>
                    <a:pt x="4870" y="3505"/>
                    <a:pt x="4528" y="3543"/>
                  </a:cubicBezTo>
                  <a:cubicBezTo>
                    <a:pt x="4217" y="3647"/>
                    <a:pt x="4407" y="4406"/>
                    <a:pt x="5040" y="4406"/>
                  </a:cubicBezTo>
                  <a:cubicBezTo>
                    <a:pt x="5105" y="4406"/>
                    <a:pt x="5176" y="4398"/>
                    <a:pt x="5250" y="4380"/>
                  </a:cubicBezTo>
                  <a:cubicBezTo>
                    <a:pt x="6049" y="4190"/>
                    <a:pt x="6392" y="2288"/>
                    <a:pt x="5973" y="1527"/>
                  </a:cubicBezTo>
                  <a:cubicBezTo>
                    <a:pt x="5573" y="798"/>
                    <a:pt x="4265" y="0"/>
                    <a:pt x="37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84" name="Shape 1684"/>
        <p:cNvGrpSpPr/>
        <p:nvPr/>
      </p:nvGrpSpPr>
      <p:grpSpPr>
        <a:xfrm>
          <a:off x="0" y="0"/>
          <a:ext cx="0" cy="0"/>
          <a:chOff x="0" y="0"/>
          <a:chExt cx="0" cy="0"/>
        </a:xfrm>
      </p:grpSpPr>
      <p:pic>
        <p:nvPicPr>
          <p:cNvPr id="1" name="Picture 0"/>
          <p:cNvPicPr>
            <a:picLocks noChangeAspect="1"/>
          </p:cNvPicPr>
          <p:nvPr/>
        </p:nvPicPr>
        <p:blipFill>
          <a:blip r:embed="rId1"/>
          <a:stretch>
            <a:fillRect/>
          </a:stretch>
        </p:blipFill>
        <p:spPr>
          <a:xfrm>
            <a:off x="322580" y="205740"/>
            <a:ext cx="3686175" cy="1767205"/>
          </a:xfrm>
          <a:prstGeom prst="rect">
            <a:avLst/>
          </a:prstGeom>
        </p:spPr>
      </p:pic>
      <p:pic>
        <p:nvPicPr>
          <p:cNvPr id="4" name="Picture 3"/>
          <p:cNvPicPr>
            <a:picLocks noChangeAspect="1"/>
          </p:cNvPicPr>
          <p:nvPr/>
        </p:nvPicPr>
        <p:blipFill>
          <a:blip r:embed="rId2"/>
          <a:stretch>
            <a:fillRect/>
          </a:stretch>
        </p:blipFill>
        <p:spPr>
          <a:xfrm>
            <a:off x="4885055" y="205740"/>
            <a:ext cx="3738245" cy="1757045"/>
          </a:xfrm>
          <a:prstGeom prst="rect">
            <a:avLst/>
          </a:prstGeom>
        </p:spPr>
      </p:pic>
      <p:pic>
        <p:nvPicPr>
          <p:cNvPr id="5" name="Picture 4"/>
          <p:cNvPicPr>
            <a:picLocks noChangeAspect="1"/>
          </p:cNvPicPr>
          <p:nvPr/>
        </p:nvPicPr>
        <p:blipFill>
          <a:blip r:embed="rId3"/>
          <a:stretch>
            <a:fillRect/>
          </a:stretch>
        </p:blipFill>
        <p:spPr>
          <a:xfrm>
            <a:off x="322580" y="2745740"/>
            <a:ext cx="3686175" cy="1799590"/>
          </a:xfrm>
          <a:prstGeom prst="rect">
            <a:avLst/>
          </a:prstGeom>
        </p:spPr>
      </p:pic>
      <p:pic>
        <p:nvPicPr>
          <p:cNvPr id="6" name="Picture 5"/>
          <p:cNvPicPr>
            <a:picLocks noChangeAspect="1"/>
          </p:cNvPicPr>
          <p:nvPr/>
        </p:nvPicPr>
        <p:blipFill>
          <a:blip r:embed="rId4"/>
          <a:stretch>
            <a:fillRect/>
          </a:stretch>
        </p:blipFill>
        <p:spPr>
          <a:xfrm>
            <a:off x="4885055" y="2745740"/>
            <a:ext cx="3737610" cy="17989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84" name="Shape 1684"/>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70510" y="481965"/>
            <a:ext cx="4139565" cy="4006215"/>
          </a:xfrm>
          <a:prstGeom prst="rect">
            <a:avLst/>
          </a:prstGeom>
        </p:spPr>
      </p:pic>
      <p:pic>
        <p:nvPicPr>
          <p:cNvPr id="3" name="Picture 2"/>
          <p:cNvPicPr>
            <a:picLocks noChangeAspect="1"/>
          </p:cNvPicPr>
          <p:nvPr/>
        </p:nvPicPr>
        <p:blipFill>
          <a:blip r:embed="rId2"/>
          <a:stretch>
            <a:fillRect/>
          </a:stretch>
        </p:blipFill>
        <p:spPr>
          <a:xfrm>
            <a:off x="4752975" y="478155"/>
            <a:ext cx="4216400" cy="4010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84" name="Shape 1684"/>
        <p:cNvGrpSpPr/>
        <p:nvPr/>
      </p:nvGrpSpPr>
      <p:grpSpPr>
        <a:xfrm>
          <a:off x="0" y="0"/>
          <a:ext cx="0" cy="0"/>
          <a:chOff x="0" y="0"/>
          <a:chExt cx="0" cy="0"/>
        </a:xfrm>
      </p:grpSpPr>
      <p:pic>
        <p:nvPicPr>
          <p:cNvPr id="1" name="Picture 0"/>
          <p:cNvPicPr>
            <a:picLocks noChangeAspect="1"/>
          </p:cNvPicPr>
          <p:nvPr/>
        </p:nvPicPr>
        <p:blipFill>
          <a:blip r:embed="rId1"/>
          <a:stretch>
            <a:fillRect/>
          </a:stretch>
        </p:blipFill>
        <p:spPr>
          <a:xfrm>
            <a:off x="436880" y="352425"/>
            <a:ext cx="3999230" cy="1960245"/>
          </a:xfrm>
          <a:prstGeom prst="rect">
            <a:avLst/>
          </a:prstGeom>
        </p:spPr>
      </p:pic>
      <p:pic>
        <p:nvPicPr>
          <p:cNvPr id="4" name="Picture 3"/>
          <p:cNvPicPr>
            <a:picLocks noChangeAspect="1"/>
          </p:cNvPicPr>
          <p:nvPr/>
        </p:nvPicPr>
        <p:blipFill>
          <a:blip r:embed="rId2"/>
          <a:stretch>
            <a:fillRect/>
          </a:stretch>
        </p:blipFill>
        <p:spPr>
          <a:xfrm>
            <a:off x="4792980" y="351790"/>
            <a:ext cx="4105910" cy="1960880"/>
          </a:xfrm>
          <a:prstGeom prst="rect">
            <a:avLst/>
          </a:prstGeom>
        </p:spPr>
      </p:pic>
      <p:pic>
        <p:nvPicPr>
          <p:cNvPr id="5" name="Picture 4"/>
          <p:cNvPicPr>
            <a:picLocks noChangeAspect="1"/>
          </p:cNvPicPr>
          <p:nvPr/>
        </p:nvPicPr>
        <p:blipFill>
          <a:blip r:embed="rId3"/>
          <a:stretch>
            <a:fillRect/>
          </a:stretch>
        </p:blipFill>
        <p:spPr>
          <a:xfrm>
            <a:off x="436880" y="2800350"/>
            <a:ext cx="3998595" cy="1955165"/>
          </a:xfrm>
          <a:prstGeom prst="rect">
            <a:avLst/>
          </a:prstGeom>
        </p:spPr>
      </p:pic>
      <p:pic>
        <p:nvPicPr>
          <p:cNvPr id="6" name="Picture 5"/>
          <p:cNvPicPr>
            <a:picLocks noChangeAspect="1"/>
          </p:cNvPicPr>
          <p:nvPr/>
        </p:nvPicPr>
        <p:blipFill>
          <a:blip r:embed="rId4"/>
          <a:stretch>
            <a:fillRect/>
          </a:stretch>
        </p:blipFill>
        <p:spPr>
          <a:xfrm>
            <a:off x="4792980" y="2800350"/>
            <a:ext cx="4148455" cy="19678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64" name="Shape 1564"/>
        <p:cNvGrpSpPr/>
        <p:nvPr/>
      </p:nvGrpSpPr>
      <p:grpSpPr>
        <a:xfrm>
          <a:off x="0" y="0"/>
          <a:ext cx="0" cy="0"/>
          <a:chOff x="0" y="0"/>
          <a:chExt cx="0" cy="0"/>
        </a:xfrm>
      </p:grpSpPr>
      <p:grpSp>
        <p:nvGrpSpPr>
          <p:cNvPr id="1565" name="Google Shape;1565;p48"/>
          <p:cNvGrpSpPr/>
          <p:nvPr/>
        </p:nvGrpSpPr>
        <p:grpSpPr>
          <a:xfrm>
            <a:off x="760444" y="540373"/>
            <a:ext cx="2318412" cy="2274680"/>
            <a:chOff x="760438" y="630575"/>
            <a:chExt cx="2318412" cy="2274680"/>
          </a:xfrm>
        </p:grpSpPr>
        <p:grpSp>
          <p:nvGrpSpPr>
            <p:cNvPr id="1566" name="Google Shape;1566;p48"/>
            <p:cNvGrpSpPr/>
            <p:nvPr/>
          </p:nvGrpSpPr>
          <p:grpSpPr>
            <a:xfrm>
              <a:off x="760438" y="630575"/>
              <a:ext cx="2318412" cy="2274680"/>
              <a:chOff x="760438" y="630575"/>
              <a:chExt cx="2318412" cy="2274680"/>
            </a:xfrm>
          </p:grpSpPr>
          <p:sp>
            <p:nvSpPr>
              <p:cNvPr id="1567" name="Google Shape;1567;p48"/>
              <p:cNvSpPr/>
              <p:nvPr/>
            </p:nvSpPr>
            <p:spPr>
              <a:xfrm>
                <a:off x="760438" y="868621"/>
                <a:ext cx="2318284" cy="2036634"/>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48"/>
              <p:cNvSpPr/>
              <p:nvPr/>
            </p:nvSpPr>
            <p:spPr>
              <a:xfrm>
                <a:off x="760450" y="630575"/>
                <a:ext cx="2318400" cy="238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9" name="Google Shape;1569;p48"/>
            <p:cNvGrpSpPr/>
            <p:nvPr/>
          </p:nvGrpSpPr>
          <p:grpSpPr>
            <a:xfrm>
              <a:off x="834526" y="698261"/>
              <a:ext cx="389064" cy="105144"/>
              <a:chOff x="965750" y="594475"/>
              <a:chExt cx="374100" cy="101100"/>
            </a:xfrm>
          </p:grpSpPr>
          <p:grpSp>
            <p:nvGrpSpPr>
              <p:cNvPr id="1570" name="Google Shape;1570;p48"/>
              <p:cNvGrpSpPr/>
              <p:nvPr/>
            </p:nvGrpSpPr>
            <p:grpSpPr>
              <a:xfrm>
                <a:off x="965750" y="594475"/>
                <a:ext cx="101100" cy="101100"/>
                <a:chOff x="965750" y="594475"/>
                <a:chExt cx="101100" cy="101100"/>
              </a:xfrm>
            </p:grpSpPr>
            <p:sp>
              <p:nvSpPr>
                <p:cNvPr id="1571" name="Google Shape;1571;p48"/>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72" name="Google Shape;1572;p48"/>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573" name="Google Shape;1573;p48"/>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74" name="Google Shape;1574;p48"/>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48"/>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48"/>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77" name="Google Shape;1577;p48"/>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578" name="Google Shape;1578;p48"/>
          <p:cNvGrpSpPr/>
          <p:nvPr/>
        </p:nvGrpSpPr>
        <p:grpSpPr>
          <a:xfrm>
            <a:off x="1171612" y="967364"/>
            <a:ext cx="1495682" cy="1657310"/>
            <a:chOff x="1076359" y="628972"/>
            <a:chExt cx="1629105" cy="1805152"/>
          </a:xfrm>
        </p:grpSpPr>
        <p:sp>
          <p:nvSpPr>
            <p:cNvPr id="1579" name="Google Shape;1579;p48"/>
            <p:cNvSpPr/>
            <p:nvPr/>
          </p:nvSpPr>
          <p:spPr>
            <a:xfrm>
              <a:off x="2248219" y="962660"/>
              <a:ext cx="339006" cy="253607"/>
            </a:xfrm>
            <a:custGeom>
              <a:avLst/>
              <a:gdLst/>
              <a:ahLst/>
              <a:cxnLst/>
              <a:rect l="l" t="t" r="r" b="b"/>
              <a:pathLst>
                <a:path w="9817" h="7344" extrusionOk="0">
                  <a:moveTo>
                    <a:pt x="2778" y="3311"/>
                  </a:moveTo>
                  <a:lnTo>
                    <a:pt x="2854" y="4452"/>
                  </a:lnTo>
                  <a:lnTo>
                    <a:pt x="2131" y="3919"/>
                  </a:lnTo>
                  <a:lnTo>
                    <a:pt x="2778" y="3311"/>
                  </a:lnTo>
                  <a:close/>
                  <a:moveTo>
                    <a:pt x="3539" y="1"/>
                  </a:moveTo>
                  <a:cubicBezTo>
                    <a:pt x="3235" y="1"/>
                    <a:pt x="2968" y="115"/>
                    <a:pt x="2816" y="305"/>
                  </a:cubicBezTo>
                  <a:lnTo>
                    <a:pt x="153" y="4186"/>
                  </a:lnTo>
                  <a:cubicBezTo>
                    <a:pt x="1" y="4452"/>
                    <a:pt x="115" y="4794"/>
                    <a:pt x="381" y="4947"/>
                  </a:cubicBezTo>
                  <a:lnTo>
                    <a:pt x="3006" y="6202"/>
                  </a:lnTo>
                  <a:lnTo>
                    <a:pt x="3082" y="7343"/>
                  </a:lnTo>
                  <a:lnTo>
                    <a:pt x="7381" y="7343"/>
                  </a:lnTo>
                  <a:lnTo>
                    <a:pt x="7648" y="3729"/>
                  </a:lnTo>
                  <a:lnTo>
                    <a:pt x="8218" y="4680"/>
                  </a:lnTo>
                  <a:lnTo>
                    <a:pt x="9816" y="4072"/>
                  </a:lnTo>
                  <a:lnTo>
                    <a:pt x="7838" y="686"/>
                  </a:lnTo>
                  <a:cubicBezTo>
                    <a:pt x="7762" y="305"/>
                    <a:pt x="7419" y="39"/>
                    <a:pt x="70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48"/>
            <p:cNvSpPr/>
            <p:nvPr/>
          </p:nvSpPr>
          <p:spPr>
            <a:xfrm>
              <a:off x="2197007" y="819972"/>
              <a:ext cx="194453" cy="200150"/>
            </a:xfrm>
            <a:custGeom>
              <a:avLst/>
              <a:gdLst/>
              <a:ahLst/>
              <a:cxnLst/>
              <a:rect l="l" t="t" r="r" b="b"/>
              <a:pathLst>
                <a:path w="5631" h="5796" extrusionOk="0">
                  <a:moveTo>
                    <a:pt x="3402" y="0"/>
                  </a:moveTo>
                  <a:cubicBezTo>
                    <a:pt x="2845" y="0"/>
                    <a:pt x="2236" y="198"/>
                    <a:pt x="1636" y="747"/>
                  </a:cubicBezTo>
                  <a:cubicBezTo>
                    <a:pt x="0" y="2117"/>
                    <a:pt x="951" y="3220"/>
                    <a:pt x="913" y="3600"/>
                  </a:cubicBezTo>
                  <a:cubicBezTo>
                    <a:pt x="875" y="3981"/>
                    <a:pt x="114" y="4475"/>
                    <a:pt x="76" y="5198"/>
                  </a:cubicBezTo>
                  <a:cubicBezTo>
                    <a:pt x="40" y="5539"/>
                    <a:pt x="419" y="5795"/>
                    <a:pt x="849" y="5795"/>
                  </a:cubicBezTo>
                  <a:cubicBezTo>
                    <a:pt x="1331" y="5795"/>
                    <a:pt x="1878" y="5474"/>
                    <a:pt x="1978" y="4589"/>
                  </a:cubicBezTo>
                  <a:cubicBezTo>
                    <a:pt x="2054" y="3867"/>
                    <a:pt x="3196" y="4019"/>
                    <a:pt x="4147" y="3220"/>
                  </a:cubicBezTo>
                  <a:cubicBezTo>
                    <a:pt x="4832" y="2573"/>
                    <a:pt x="5288" y="1888"/>
                    <a:pt x="5631" y="1127"/>
                  </a:cubicBezTo>
                  <a:cubicBezTo>
                    <a:pt x="5403" y="774"/>
                    <a:pt x="4504" y="0"/>
                    <a:pt x="340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48"/>
            <p:cNvSpPr/>
            <p:nvPr/>
          </p:nvSpPr>
          <p:spPr>
            <a:xfrm>
              <a:off x="1076359" y="1630070"/>
              <a:ext cx="461147" cy="667410"/>
            </a:xfrm>
            <a:custGeom>
              <a:avLst/>
              <a:gdLst/>
              <a:ahLst/>
              <a:cxnLst/>
              <a:rect l="l" t="t" r="r" b="b"/>
              <a:pathLst>
                <a:path w="13354" h="19327" extrusionOk="0">
                  <a:moveTo>
                    <a:pt x="0" y="0"/>
                  </a:moveTo>
                  <a:lnTo>
                    <a:pt x="0" y="19327"/>
                  </a:lnTo>
                  <a:lnTo>
                    <a:pt x="13354" y="19327"/>
                  </a:lnTo>
                  <a:lnTo>
                    <a:pt x="1335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48"/>
            <p:cNvSpPr/>
            <p:nvPr/>
          </p:nvSpPr>
          <p:spPr>
            <a:xfrm>
              <a:off x="1658335" y="628972"/>
              <a:ext cx="462494" cy="1669819"/>
            </a:xfrm>
            <a:custGeom>
              <a:avLst/>
              <a:gdLst/>
              <a:ahLst/>
              <a:cxnLst/>
              <a:rect l="l" t="t" r="r" b="b"/>
              <a:pathLst>
                <a:path w="13393" h="48355" extrusionOk="0">
                  <a:moveTo>
                    <a:pt x="1" y="1"/>
                  </a:moveTo>
                  <a:lnTo>
                    <a:pt x="1" y="48355"/>
                  </a:lnTo>
                  <a:lnTo>
                    <a:pt x="13392" y="48355"/>
                  </a:lnTo>
                  <a:lnTo>
                    <a:pt x="1339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48"/>
            <p:cNvSpPr/>
            <p:nvPr/>
          </p:nvSpPr>
          <p:spPr>
            <a:xfrm>
              <a:off x="2242970" y="1279288"/>
              <a:ext cx="462494" cy="1018191"/>
            </a:xfrm>
            <a:custGeom>
              <a:avLst/>
              <a:gdLst/>
              <a:ahLst/>
              <a:cxnLst/>
              <a:rect l="l" t="t" r="r" b="b"/>
              <a:pathLst>
                <a:path w="13393" h="29485" extrusionOk="0">
                  <a:moveTo>
                    <a:pt x="1" y="0"/>
                  </a:moveTo>
                  <a:lnTo>
                    <a:pt x="1" y="29485"/>
                  </a:lnTo>
                  <a:lnTo>
                    <a:pt x="13392" y="29485"/>
                  </a:lnTo>
                  <a:lnTo>
                    <a:pt x="1339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48"/>
            <p:cNvSpPr/>
            <p:nvPr/>
          </p:nvSpPr>
          <p:spPr>
            <a:xfrm>
              <a:off x="1102638" y="1314753"/>
              <a:ext cx="404652" cy="317975"/>
            </a:xfrm>
            <a:custGeom>
              <a:avLst/>
              <a:gdLst/>
              <a:ahLst/>
              <a:cxnLst/>
              <a:rect l="l" t="t" r="r" b="b"/>
              <a:pathLst>
                <a:path w="11718" h="9208" extrusionOk="0">
                  <a:moveTo>
                    <a:pt x="2777" y="4071"/>
                  </a:moveTo>
                  <a:cubicBezTo>
                    <a:pt x="2968" y="4908"/>
                    <a:pt x="3120" y="5707"/>
                    <a:pt x="3120" y="6202"/>
                  </a:cubicBezTo>
                  <a:cubicBezTo>
                    <a:pt x="2587" y="5898"/>
                    <a:pt x="2131" y="5517"/>
                    <a:pt x="2207" y="5251"/>
                  </a:cubicBezTo>
                  <a:cubicBezTo>
                    <a:pt x="2397" y="4870"/>
                    <a:pt x="2587" y="4490"/>
                    <a:pt x="2777" y="4071"/>
                  </a:cubicBezTo>
                  <a:close/>
                  <a:moveTo>
                    <a:pt x="8979" y="4186"/>
                  </a:moveTo>
                  <a:cubicBezTo>
                    <a:pt x="9169" y="4528"/>
                    <a:pt x="9321" y="4908"/>
                    <a:pt x="9511" y="5251"/>
                  </a:cubicBezTo>
                  <a:cubicBezTo>
                    <a:pt x="9549" y="5517"/>
                    <a:pt x="9169" y="5859"/>
                    <a:pt x="8674" y="6202"/>
                  </a:cubicBezTo>
                  <a:cubicBezTo>
                    <a:pt x="8674" y="5707"/>
                    <a:pt x="8826" y="4946"/>
                    <a:pt x="8979" y="4186"/>
                  </a:cubicBezTo>
                  <a:close/>
                  <a:moveTo>
                    <a:pt x="3424" y="1"/>
                  </a:moveTo>
                  <a:cubicBezTo>
                    <a:pt x="2930" y="1"/>
                    <a:pt x="2549" y="267"/>
                    <a:pt x="2321" y="647"/>
                  </a:cubicBezTo>
                  <a:cubicBezTo>
                    <a:pt x="1332" y="1903"/>
                    <a:pt x="0" y="5479"/>
                    <a:pt x="495" y="6430"/>
                  </a:cubicBezTo>
                  <a:cubicBezTo>
                    <a:pt x="837" y="7039"/>
                    <a:pt x="1979" y="7724"/>
                    <a:pt x="2968" y="8180"/>
                  </a:cubicBezTo>
                  <a:cubicBezTo>
                    <a:pt x="2930" y="8751"/>
                    <a:pt x="2892" y="9207"/>
                    <a:pt x="2892" y="9207"/>
                  </a:cubicBezTo>
                  <a:lnTo>
                    <a:pt x="8941" y="9207"/>
                  </a:lnTo>
                  <a:cubicBezTo>
                    <a:pt x="8941" y="9207"/>
                    <a:pt x="8865" y="8713"/>
                    <a:pt x="8826" y="8180"/>
                  </a:cubicBezTo>
                  <a:cubicBezTo>
                    <a:pt x="9816" y="7724"/>
                    <a:pt x="10919" y="7039"/>
                    <a:pt x="11261" y="6468"/>
                  </a:cubicBezTo>
                  <a:cubicBezTo>
                    <a:pt x="11718" y="5479"/>
                    <a:pt x="10462" y="2093"/>
                    <a:pt x="9511" y="724"/>
                  </a:cubicBezTo>
                  <a:cubicBezTo>
                    <a:pt x="9321" y="305"/>
                    <a:pt x="8826" y="1"/>
                    <a:pt x="837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48"/>
            <p:cNvSpPr/>
            <p:nvPr/>
          </p:nvSpPr>
          <p:spPr>
            <a:xfrm>
              <a:off x="1282621" y="1264819"/>
              <a:ext cx="44685" cy="98728"/>
            </a:xfrm>
            <a:custGeom>
              <a:avLst/>
              <a:gdLst/>
              <a:ahLst/>
              <a:cxnLst/>
              <a:rect l="l" t="t" r="r" b="b"/>
              <a:pathLst>
                <a:path w="1294" h="2859" extrusionOk="0">
                  <a:moveTo>
                    <a:pt x="0" y="1"/>
                  </a:moveTo>
                  <a:lnTo>
                    <a:pt x="0" y="2360"/>
                  </a:lnTo>
                  <a:cubicBezTo>
                    <a:pt x="0" y="2360"/>
                    <a:pt x="38" y="2778"/>
                    <a:pt x="685" y="2854"/>
                  </a:cubicBezTo>
                  <a:cubicBezTo>
                    <a:pt x="705" y="2857"/>
                    <a:pt x="724" y="2858"/>
                    <a:pt x="744" y="2858"/>
                  </a:cubicBezTo>
                  <a:cubicBezTo>
                    <a:pt x="995" y="2858"/>
                    <a:pt x="1259" y="2642"/>
                    <a:pt x="1294" y="2360"/>
                  </a:cubicBezTo>
                  <a:lnTo>
                    <a:pt x="125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48"/>
            <p:cNvSpPr/>
            <p:nvPr/>
          </p:nvSpPr>
          <p:spPr>
            <a:xfrm>
              <a:off x="1249781" y="1207046"/>
              <a:ext cx="109054" cy="127459"/>
            </a:xfrm>
            <a:custGeom>
              <a:avLst/>
              <a:gdLst/>
              <a:ahLst/>
              <a:cxnLst/>
              <a:rect l="l" t="t" r="r" b="b"/>
              <a:pathLst>
                <a:path w="3158" h="3691" extrusionOk="0">
                  <a:moveTo>
                    <a:pt x="1560" y="0"/>
                  </a:moveTo>
                  <a:cubicBezTo>
                    <a:pt x="723" y="0"/>
                    <a:pt x="0" y="723"/>
                    <a:pt x="0" y="1560"/>
                  </a:cubicBezTo>
                  <a:cubicBezTo>
                    <a:pt x="0" y="2435"/>
                    <a:pt x="723" y="3690"/>
                    <a:pt x="1560" y="3690"/>
                  </a:cubicBezTo>
                  <a:cubicBezTo>
                    <a:pt x="2435" y="3690"/>
                    <a:pt x="3158" y="2435"/>
                    <a:pt x="3158" y="1560"/>
                  </a:cubicBezTo>
                  <a:cubicBezTo>
                    <a:pt x="3158" y="723"/>
                    <a:pt x="2435" y="0"/>
                    <a:pt x="156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48"/>
            <p:cNvSpPr/>
            <p:nvPr/>
          </p:nvSpPr>
          <p:spPr>
            <a:xfrm>
              <a:off x="1163070" y="1478990"/>
              <a:ext cx="283788" cy="169486"/>
            </a:xfrm>
            <a:custGeom>
              <a:avLst/>
              <a:gdLst/>
              <a:ahLst/>
              <a:cxnLst/>
              <a:rect l="l" t="t" r="r" b="b"/>
              <a:pathLst>
                <a:path w="8218" h="4908" extrusionOk="0">
                  <a:moveTo>
                    <a:pt x="0" y="0"/>
                  </a:moveTo>
                  <a:lnTo>
                    <a:pt x="0" y="4908"/>
                  </a:lnTo>
                  <a:lnTo>
                    <a:pt x="8218" y="4908"/>
                  </a:lnTo>
                  <a:lnTo>
                    <a:pt x="82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48"/>
            <p:cNvSpPr/>
            <p:nvPr/>
          </p:nvSpPr>
          <p:spPr>
            <a:xfrm>
              <a:off x="1277372" y="1535485"/>
              <a:ext cx="52558" cy="52558"/>
            </a:xfrm>
            <a:custGeom>
              <a:avLst/>
              <a:gdLst/>
              <a:ahLst/>
              <a:cxnLst/>
              <a:rect l="l" t="t" r="r" b="b"/>
              <a:pathLst>
                <a:path w="1522" h="1522" extrusionOk="0">
                  <a:moveTo>
                    <a:pt x="761" y="0"/>
                  </a:moveTo>
                  <a:cubicBezTo>
                    <a:pt x="342" y="0"/>
                    <a:pt x="0" y="342"/>
                    <a:pt x="0" y="761"/>
                  </a:cubicBezTo>
                  <a:cubicBezTo>
                    <a:pt x="0" y="1179"/>
                    <a:pt x="342" y="1522"/>
                    <a:pt x="761" y="1522"/>
                  </a:cubicBezTo>
                  <a:cubicBezTo>
                    <a:pt x="1218" y="1522"/>
                    <a:pt x="1522" y="1179"/>
                    <a:pt x="1522" y="761"/>
                  </a:cubicBezTo>
                  <a:cubicBezTo>
                    <a:pt x="1522" y="342"/>
                    <a:pt x="1218" y="0"/>
                    <a:pt x="76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48"/>
            <p:cNvSpPr/>
            <p:nvPr/>
          </p:nvSpPr>
          <p:spPr>
            <a:xfrm>
              <a:off x="1220877" y="1739089"/>
              <a:ext cx="107741" cy="57324"/>
            </a:xfrm>
            <a:custGeom>
              <a:avLst/>
              <a:gdLst/>
              <a:ahLst/>
              <a:cxnLst/>
              <a:rect l="l" t="t" r="r" b="b"/>
              <a:pathLst>
                <a:path w="3120" h="1660" extrusionOk="0">
                  <a:moveTo>
                    <a:pt x="1902" y="1"/>
                  </a:moveTo>
                  <a:cubicBezTo>
                    <a:pt x="1712" y="153"/>
                    <a:pt x="1522" y="229"/>
                    <a:pt x="1332" y="305"/>
                  </a:cubicBezTo>
                  <a:cubicBezTo>
                    <a:pt x="875" y="534"/>
                    <a:pt x="0" y="838"/>
                    <a:pt x="114" y="1218"/>
                  </a:cubicBezTo>
                  <a:cubicBezTo>
                    <a:pt x="232" y="1549"/>
                    <a:pt x="526" y="1660"/>
                    <a:pt x="824" y="1660"/>
                  </a:cubicBezTo>
                  <a:cubicBezTo>
                    <a:pt x="1005" y="1660"/>
                    <a:pt x="1187" y="1618"/>
                    <a:pt x="1332" y="1561"/>
                  </a:cubicBezTo>
                  <a:cubicBezTo>
                    <a:pt x="1940" y="1332"/>
                    <a:pt x="2549" y="1028"/>
                    <a:pt x="3120" y="648"/>
                  </a:cubicBezTo>
                  <a:lnTo>
                    <a:pt x="190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48"/>
            <p:cNvSpPr/>
            <p:nvPr/>
          </p:nvSpPr>
          <p:spPr>
            <a:xfrm>
              <a:off x="1275611" y="1584936"/>
              <a:ext cx="250084" cy="176875"/>
            </a:xfrm>
            <a:custGeom>
              <a:avLst/>
              <a:gdLst/>
              <a:ahLst/>
              <a:cxnLst/>
              <a:rect l="l" t="t" r="r" b="b"/>
              <a:pathLst>
                <a:path w="7242" h="5122" extrusionOk="0">
                  <a:moveTo>
                    <a:pt x="5946" y="0"/>
                  </a:moveTo>
                  <a:cubicBezTo>
                    <a:pt x="5698" y="0"/>
                    <a:pt x="5518" y="90"/>
                    <a:pt x="5301" y="242"/>
                  </a:cubicBezTo>
                  <a:cubicBezTo>
                    <a:pt x="3627" y="1231"/>
                    <a:pt x="2828" y="2030"/>
                    <a:pt x="1345" y="3133"/>
                  </a:cubicBezTo>
                  <a:cubicBezTo>
                    <a:pt x="1002" y="3362"/>
                    <a:pt x="736" y="3552"/>
                    <a:pt x="432" y="3780"/>
                  </a:cubicBezTo>
                  <a:cubicBezTo>
                    <a:pt x="0" y="4247"/>
                    <a:pt x="994" y="5121"/>
                    <a:pt x="1394" y="5121"/>
                  </a:cubicBezTo>
                  <a:cubicBezTo>
                    <a:pt x="1418" y="5121"/>
                    <a:pt x="1440" y="5118"/>
                    <a:pt x="1459" y="5112"/>
                  </a:cubicBezTo>
                  <a:cubicBezTo>
                    <a:pt x="2182" y="4845"/>
                    <a:pt x="5910" y="3133"/>
                    <a:pt x="6861" y="1840"/>
                  </a:cubicBezTo>
                  <a:cubicBezTo>
                    <a:pt x="7203" y="1421"/>
                    <a:pt x="7241" y="432"/>
                    <a:pt x="6671" y="166"/>
                  </a:cubicBezTo>
                  <a:cubicBezTo>
                    <a:pt x="6360" y="51"/>
                    <a:pt x="6134" y="0"/>
                    <a:pt x="594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48"/>
            <p:cNvSpPr/>
            <p:nvPr/>
          </p:nvSpPr>
          <p:spPr>
            <a:xfrm>
              <a:off x="1299680" y="1725966"/>
              <a:ext cx="91995" cy="81704"/>
            </a:xfrm>
            <a:custGeom>
              <a:avLst/>
              <a:gdLst/>
              <a:ahLst/>
              <a:cxnLst/>
              <a:rect l="l" t="t" r="r" b="b"/>
              <a:pathLst>
                <a:path w="2664" h="2366" extrusionOk="0">
                  <a:moveTo>
                    <a:pt x="457" y="0"/>
                  </a:moveTo>
                  <a:lnTo>
                    <a:pt x="1" y="1142"/>
                  </a:lnTo>
                  <a:cubicBezTo>
                    <a:pt x="229" y="1408"/>
                    <a:pt x="457" y="1712"/>
                    <a:pt x="800" y="1941"/>
                  </a:cubicBezTo>
                  <a:cubicBezTo>
                    <a:pt x="1177" y="2210"/>
                    <a:pt x="1440" y="2365"/>
                    <a:pt x="1723" y="2365"/>
                  </a:cubicBezTo>
                  <a:cubicBezTo>
                    <a:pt x="1840" y="2365"/>
                    <a:pt x="1960" y="2339"/>
                    <a:pt x="2093" y="2283"/>
                  </a:cubicBezTo>
                  <a:cubicBezTo>
                    <a:pt x="2664" y="1979"/>
                    <a:pt x="2131" y="1408"/>
                    <a:pt x="1637" y="952"/>
                  </a:cubicBezTo>
                  <a:cubicBezTo>
                    <a:pt x="1332" y="571"/>
                    <a:pt x="876" y="267"/>
                    <a:pt x="45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48"/>
            <p:cNvSpPr/>
            <p:nvPr/>
          </p:nvSpPr>
          <p:spPr>
            <a:xfrm>
              <a:off x="1244497" y="1191610"/>
              <a:ext cx="122245" cy="79839"/>
            </a:xfrm>
            <a:custGeom>
              <a:avLst/>
              <a:gdLst/>
              <a:ahLst/>
              <a:cxnLst/>
              <a:rect l="l" t="t" r="r" b="b"/>
              <a:pathLst>
                <a:path w="3540" h="2312" extrusionOk="0">
                  <a:moveTo>
                    <a:pt x="1674" y="0"/>
                  </a:moveTo>
                  <a:cubicBezTo>
                    <a:pt x="1047" y="0"/>
                    <a:pt x="437" y="363"/>
                    <a:pt x="153" y="1094"/>
                  </a:cubicBezTo>
                  <a:cubicBezTo>
                    <a:pt x="1" y="1474"/>
                    <a:pt x="77" y="1931"/>
                    <a:pt x="267" y="2311"/>
                  </a:cubicBezTo>
                  <a:cubicBezTo>
                    <a:pt x="534" y="1893"/>
                    <a:pt x="762" y="1474"/>
                    <a:pt x="952" y="1056"/>
                  </a:cubicBezTo>
                  <a:cubicBezTo>
                    <a:pt x="1006" y="905"/>
                    <a:pt x="1054" y="843"/>
                    <a:pt x="1111" y="843"/>
                  </a:cubicBezTo>
                  <a:cubicBezTo>
                    <a:pt x="1256" y="843"/>
                    <a:pt x="1461" y="1244"/>
                    <a:pt x="1979" y="1626"/>
                  </a:cubicBezTo>
                  <a:cubicBezTo>
                    <a:pt x="2398" y="1893"/>
                    <a:pt x="2816" y="2121"/>
                    <a:pt x="3311" y="2311"/>
                  </a:cubicBezTo>
                  <a:cubicBezTo>
                    <a:pt x="3311" y="2311"/>
                    <a:pt x="3539" y="1360"/>
                    <a:pt x="3159" y="827"/>
                  </a:cubicBezTo>
                  <a:cubicBezTo>
                    <a:pt x="2786" y="277"/>
                    <a:pt x="2223" y="0"/>
                    <a:pt x="167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48"/>
            <p:cNvSpPr/>
            <p:nvPr/>
          </p:nvSpPr>
          <p:spPr>
            <a:xfrm>
              <a:off x="1269464" y="1715468"/>
              <a:ext cx="69583" cy="61261"/>
            </a:xfrm>
            <a:custGeom>
              <a:avLst/>
              <a:gdLst/>
              <a:ahLst/>
              <a:cxnLst/>
              <a:rect l="l" t="t" r="r" b="b"/>
              <a:pathLst>
                <a:path w="2015" h="1774" extrusionOk="0">
                  <a:moveTo>
                    <a:pt x="914" y="0"/>
                  </a:moveTo>
                  <a:lnTo>
                    <a:pt x="1" y="685"/>
                  </a:lnTo>
                  <a:cubicBezTo>
                    <a:pt x="1" y="685"/>
                    <a:pt x="495" y="1141"/>
                    <a:pt x="914" y="1636"/>
                  </a:cubicBezTo>
                  <a:cubicBezTo>
                    <a:pt x="1002" y="1733"/>
                    <a:pt x="1105" y="1773"/>
                    <a:pt x="1209" y="1773"/>
                  </a:cubicBezTo>
                  <a:cubicBezTo>
                    <a:pt x="1598" y="1773"/>
                    <a:pt x="2015" y="1213"/>
                    <a:pt x="1865" y="913"/>
                  </a:cubicBezTo>
                  <a:cubicBezTo>
                    <a:pt x="1751" y="761"/>
                    <a:pt x="1675" y="647"/>
                    <a:pt x="1523" y="533"/>
                  </a:cubicBezTo>
                  <a:lnTo>
                    <a:pt x="91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48"/>
            <p:cNvSpPr/>
            <p:nvPr/>
          </p:nvSpPr>
          <p:spPr>
            <a:xfrm>
              <a:off x="1086856" y="1583382"/>
              <a:ext cx="235961" cy="177463"/>
            </a:xfrm>
            <a:custGeom>
              <a:avLst/>
              <a:gdLst/>
              <a:ahLst/>
              <a:cxnLst/>
              <a:rect l="l" t="t" r="r" b="b"/>
              <a:pathLst>
                <a:path w="6833" h="5139" extrusionOk="0">
                  <a:moveTo>
                    <a:pt x="1107" y="0"/>
                  </a:moveTo>
                  <a:cubicBezTo>
                    <a:pt x="615" y="0"/>
                    <a:pt x="235" y="253"/>
                    <a:pt x="115" y="553"/>
                  </a:cubicBezTo>
                  <a:cubicBezTo>
                    <a:pt x="1" y="1010"/>
                    <a:pt x="115" y="1504"/>
                    <a:pt x="381" y="1923"/>
                  </a:cubicBezTo>
                  <a:cubicBezTo>
                    <a:pt x="1484" y="3521"/>
                    <a:pt x="2588" y="3825"/>
                    <a:pt x="4300" y="4700"/>
                  </a:cubicBezTo>
                  <a:lnTo>
                    <a:pt x="5441" y="5119"/>
                  </a:lnTo>
                  <a:cubicBezTo>
                    <a:pt x="5488" y="5132"/>
                    <a:pt x="5535" y="5139"/>
                    <a:pt x="5582" y="5139"/>
                  </a:cubicBezTo>
                  <a:cubicBezTo>
                    <a:pt x="6192" y="5139"/>
                    <a:pt x="6832" y="4072"/>
                    <a:pt x="6620" y="3825"/>
                  </a:cubicBezTo>
                  <a:cubicBezTo>
                    <a:pt x="6012" y="3254"/>
                    <a:pt x="2093" y="211"/>
                    <a:pt x="1522" y="59"/>
                  </a:cubicBezTo>
                  <a:cubicBezTo>
                    <a:pt x="1378" y="19"/>
                    <a:pt x="1238" y="0"/>
                    <a:pt x="110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48"/>
            <p:cNvSpPr/>
            <p:nvPr/>
          </p:nvSpPr>
          <p:spPr>
            <a:xfrm>
              <a:off x="2405894" y="919322"/>
              <a:ext cx="49934" cy="57842"/>
            </a:xfrm>
            <a:custGeom>
              <a:avLst/>
              <a:gdLst/>
              <a:ahLst/>
              <a:cxnLst/>
              <a:rect l="l" t="t" r="r" b="b"/>
              <a:pathLst>
                <a:path w="1446" h="1675" extrusionOk="0">
                  <a:moveTo>
                    <a:pt x="381" y="0"/>
                  </a:moveTo>
                  <a:cubicBezTo>
                    <a:pt x="152" y="0"/>
                    <a:pt x="0" y="191"/>
                    <a:pt x="0" y="419"/>
                  </a:cubicBezTo>
                  <a:lnTo>
                    <a:pt x="0" y="1256"/>
                  </a:lnTo>
                  <a:cubicBezTo>
                    <a:pt x="0" y="1446"/>
                    <a:pt x="152" y="1598"/>
                    <a:pt x="381" y="1674"/>
                  </a:cubicBezTo>
                  <a:lnTo>
                    <a:pt x="1065" y="1674"/>
                  </a:lnTo>
                  <a:cubicBezTo>
                    <a:pt x="1294" y="1674"/>
                    <a:pt x="1446" y="1484"/>
                    <a:pt x="1446" y="1256"/>
                  </a:cubicBezTo>
                  <a:lnTo>
                    <a:pt x="1446" y="419"/>
                  </a:lnTo>
                  <a:cubicBezTo>
                    <a:pt x="1446" y="191"/>
                    <a:pt x="1294" y="0"/>
                    <a:pt x="106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48"/>
            <p:cNvSpPr/>
            <p:nvPr/>
          </p:nvSpPr>
          <p:spPr>
            <a:xfrm>
              <a:off x="2367770" y="820352"/>
              <a:ext cx="127494" cy="123143"/>
            </a:xfrm>
            <a:custGeom>
              <a:avLst/>
              <a:gdLst/>
              <a:ahLst/>
              <a:cxnLst/>
              <a:rect l="l" t="t" r="r" b="b"/>
              <a:pathLst>
                <a:path w="3692" h="3566" extrusionOk="0">
                  <a:moveTo>
                    <a:pt x="1892" y="1"/>
                  </a:moveTo>
                  <a:cubicBezTo>
                    <a:pt x="1151" y="1"/>
                    <a:pt x="461" y="530"/>
                    <a:pt x="267" y="1307"/>
                  </a:cubicBezTo>
                  <a:cubicBezTo>
                    <a:pt x="1" y="2220"/>
                    <a:pt x="571" y="3095"/>
                    <a:pt x="1485" y="3361"/>
                  </a:cubicBezTo>
                  <a:cubicBezTo>
                    <a:pt x="1870" y="3473"/>
                    <a:pt x="2222" y="3566"/>
                    <a:pt x="2520" y="3566"/>
                  </a:cubicBezTo>
                  <a:cubicBezTo>
                    <a:pt x="2927" y="3566"/>
                    <a:pt x="3233" y="3394"/>
                    <a:pt x="3387" y="2866"/>
                  </a:cubicBezTo>
                  <a:cubicBezTo>
                    <a:pt x="3691" y="1953"/>
                    <a:pt x="3349" y="355"/>
                    <a:pt x="2436" y="127"/>
                  </a:cubicBezTo>
                  <a:cubicBezTo>
                    <a:pt x="2398" y="51"/>
                    <a:pt x="2360" y="51"/>
                    <a:pt x="2283" y="51"/>
                  </a:cubicBezTo>
                  <a:cubicBezTo>
                    <a:pt x="2153" y="17"/>
                    <a:pt x="2021" y="1"/>
                    <a:pt x="189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48"/>
            <p:cNvSpPr/>
            <p:nvPr/>
          </p:nvSpPr>
          <p:spPr>
            <a:xfrm>
              <a:off x="2354648" y="806262"/>
              <a:ext cx="194453" cy="118550"/>
            </a:xfrm>
            <a:custGeom>
              <a:avLst/>
              <a:gdLst/>
              <a:ahLst/>
              <a:cxnLst/>
              <a:rect l="l" t="t" r="r" b="b"/>
              <a:pathLst>
                <a:path w="5631" h="3433" extrusionOk="0">
                  <a:moveTo>
                    <a:pt x="2057" y="1"/>
                  </a:moveTo>
                  <a:cubicBezTo>
                    <a:pt x="1652" y="1"/>
                    <a:pt x="675" y="591"/>
                    <a:pt x="343" y="1182"/>
                  </a:cubicBezTo>
                  <a:cubicBezTo>
                    <a:pt x="0" y="1791"/>
                    <a:pt x="191" y="3312"/>
                    <a:pt x="875" y="3427"/>
                  </a:cubicBezTo>
                  <a:cubicBezTo>
                    <a:pt x="911" y="3431"/>
                    <a:pt x="945" y="3433"/>
                    <a:pt x="978" y="3433"/>
                  </a:cubicBezTo>
                  <a:cubicBezTo>
                    <a:pt x="1542" y="3433"/>
                    <a:pt x="1698" y="2850"/>
                    <a:pt x="1446" y="2742"/>
                  </a:cubicBezTo>
                  <a:cubicBezTo>
                    <a:pt x="1142" y="2666"/>
                    <a:pt x="913" y="2361"/>
                    <a:pt x="1142" y="2095"/>
                  </a:cubicBezTo>
                  <a:cubicBezTo>
                    <a:pt x="1253" y="1984"/>
                    <a:pt x="1405" y="1913"/>
                    <a:pt x="1583" y="1913"/>
                  </a:cubicBezTo>
                  <a:cubicBezTo>
                    <a:pt x="1648" y="1913"/>
                    <a:pt x="1717" y="1922"/>
                    <a:pt x="1788" y="1943"/>
                  </a:cubicBezTo>
                  <a:cubicBezTo>
                    <a:pt x="1865" y="1943"/>
                    <a:pt x="1865" y="1334"/>
                    <a:pt x="1865" y="1334"/>
                  </a:cubicBezTo>
                  <a:lnTo>
                    <a:pt x="5631" y="992"/>
                  </a:lnTo>
                  <a:cubicBezTo>
                    <a:pt x="5631" y="992"/>
                    <a:pt x="2473" y="41"/>
                    <a:pt x="2093" y="3"/>
                  </a:cubicBezTo>
                  <a:cubicBezTo>
                    <a:pt x="2081" y="1"/>
                    <a:pt x="2069" y="1"/>
                    <a:pt x="205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48"/>
            <p:cNvSpPr/>
            <p:nvPr/>
          </p:nvSpPr>
          <p:spPr>
            <a:xfrm>
              <a:off x="2333618" y="1103242"/>
              <a:ext cx="81497" cy="78872"/>
            </a:xfrm>
            <a:custGeom>
              <a:avLst/>
              <a:gdLst/>
              <a:ahLst/>
              <a:cxnLst/>
              <a:rect l="l" t="t" r="r" b="b"/>
              <a:pathLst>
                <a:path w="2360" h="2284" extrusionOk="0">
                  <a:moveTo>
                    <a:pt x="77" y="1"/>
                  </a:moveTo>
                  <a:lnTo>
                    <a:pt x="1" y="39"/>
                  </a:lnTo>
                  <a:lnTo>
                    <a:pt x="2283" y="2283"/>
                  </a:lnTo>
                  <a:lnTo>
                    <a:pt x="2359" y="2207"/>
                  </a:lnTo>
                  <a:lnTo>
                    <a:pt x="7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48"/>
            <p:cNvSpPr/>
            <p:nvPr/>
          </p:nvSpPr>
          <p:spPr>
            <a:xfrm>
              <a:off x="2311275" y="1157112"/>
              <a:ext cx="90682" cy="49969"/>
            </a:xfrm>
            <a:custGeom>
              <a:avLst/>
              <a:gdLst/>
              <a:ahLst/>
              <a:cxnLst/>
              <a:rect l="l" t="t" r="r" b="b"/>
              <a:pathLst>
                <a:path w="2626" h="1447" extrusionOk="0">
                  <a:moveTo>
                    <a:pt x="39" y="0"/>
                  </a:moveTo>
                  <a:lnTo>
                    <a:pt x="1" y="76"/>
                  </a:lnTo>
                  <a:lnTo>
                    <a:pt x="2588" y="1446"/>
                  </a:lnTo>
                  <a:lnTo>
                    <a:pt x="2626" y="1370"/>
                  </a:lnTo>
                  <a:lnTo>
                    <a:pt x="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48"/>
            <p:cNvSpPr/>
            <p:nvPr/>
          </p:nvSpPr>
          <p:spPr>
            <a:xfrm>
              <a:off x="2390113" y="1200451"/>
              <a:ext cx="229952" cy="19753"/>
            </a:xfrm>
            <a:custGeom>
              <a:avLst/>
              <a:gdLst/>
              <a:ahLst/>
              <a:cxnLst/>
              <a:rect l="l" t="t" r="r" b="b"/>
              <a:pathLst>
                <a:path w="6659" h="572" extrusionOk="0">
                  <a:moveTo>
                    <a:pt x="1" y="1"/>
                  </a:moveTo>
                  <a:lnTo>
                    <a:pt x="1" y="571"/>
                  </a:lnTo>
                  <a:lnTo>
                    <a:pt x="6658" y="571"/>
                  </a:lnTo>
                  <a:lnTo>
                    <a:pt x="665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48"/>
            <p:cNvSpPr/>
            <p:nvPr/>
          </p:nvSpPr>
          <p:spPr>
            <a:xfrm>
              <a:off x="2392737" y="1174172"/>
              <a:ext cx="64403" cy="26314"/>
            </a:xfrm>
            <a:custGeom>
              <a:avLst/>
              <a:gdLst/>
              <a:ahLst/>
              <a:cxnLst/>
              <a:rect l="l" t="t" r="r" b="b"/>
              <a:pathLst>
                <a:path w="1865" h="762" extrusionOk="0">
                  <a:moveTo>
                    <a:pt x="571" y="1"/>
                  </a:moveTo>
                  <a:cubicBezTo>
                    <a:pt x="343" y="1"/>
                    <a:pt x="153" y="191"/>
                    <a:pt x="115" y="419"/>
                  </a:cubicBezTo>
                  <a:lnTo>
                    <a:pt x="1" y="762"/>
                  </a:lnTo>
                  <a:lnTo>
                    <a:pt x="1713" y="762"/>
                  </a:lnTo>
                  <a:lnTo>
                    <a:pt x="186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48"/>
            <p:cNvSpPr/>
            <p:nvPr/>
          </p:nvSpPr>
          <p:spPr>
            <a:xfrm>
              <a:off x="2436110" y="1084836"/>
              <a:ext cx="210234" cy="115649"/>
            </a:xfrm>
            <a:custGeom>
              <a:avLst/>
              <a:gdLst/>
              <a:ahLst/>
              <a:cxnLst/>
              <a:rect l="l" t="t" r="r" b="b"/>
              <a:pathLst>
                <a:path w="6088" h="3349" extrusionOk="0">
                  <a:moveTo>
                    <a:pt x="685" y="1"/>
                  </a:moveTo>
                  <a:lnTo>
                    <a:pt x="0" y="3349"/>
                  </a:lnTo>
                  <a:lnTo>
                    <a:pt x="5326" y="3349"/>
                  </a:lnTo>
                  <a:lnTo>
                    <a:pt x="608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48"/>
            <p:cNvSpPr/>
            <p:nvPr/>
          </p:nvSpPr>
          <p:spPr>
            <a:xfrm>
              <a:off x="2532007" y="1134770"/>
              <a:ext cx="25002" cy="25002"/>
            </a:xfrm>
            <a:custGeom>
              <a:avLst/>
              <a:gdLst/>
              <a:ahLst/>
              <a:cxnLst/>
              <a:rect l="l" t="t" r="r" b="b"/>
              <a:pathLst>
                <a:path w="724" h="724" extrusionOk="0">
                  <a:moveTo>
                    <a:pt x="381" y="1"/>
                  </a:moveTo>
                  <a:cubicBezTo>
                    <a:pt x="152" y="1"/>
                    <a:pt x="0" y="153"/>
                    <a:pt x="0" y="343"/>
                  </a:cubicBezTo>
                  <a:cubicBezTo>
                    <a:pt x="0" y="533"/>
                    <a:pt x="152" y="723"/>
                    <a:pt x="343" y="723"/>
                  </a:cubicBezTo>
                  <a:cubicBezTo>
                    <a:pt x="533" y="723"/>
                    <a:pt x="723" y="571"/>
                    <a:pt x="723" y="381"/>
                  </a:cubicBezTo>
                  <a:cubicBezTo>
                    <a:pt x="723" y="191"/>
                    <a:pt x="571" y="1"/>
                    <a:pt x="38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48"/>
            <p:cNvSpPr/>
            <p:nvPr/>
          </p:nvSpPr>
          <p:spPr>
            <a:xfrm>
              <a:off x="2517538" y="1244583"/>
              <a:ext cx="102527" cy="280404"/>
            </a:xfrm>
            <a:custGeom>
              <a:avLst/>
              <a:gdLst/>
              <a:ahLst/>
              <a:cxnLst/>
              <a:rect l="l" t="t" r="r" b="b"/>
              <a:pathLst>
                <a:path w="2969" h="8120" extrusionOk="0">
                  <a:moveTo>
                    <a:pt x="966" y="0"/>
                  </a:moveTo>
                  <a:cubicBezTo>
                    <a:pt x="643" y="0"/>
                    <a:pt x="0" y="152"/>
                    <a:pt x="115" y="1386"/>
                  </a:cubicBezTo>
                  <a:cubicBezTo>
                    <a:pt x="229" y="2984"/>
                    <a:pt x="1903" y="8120"/>
                    <a:pt x="1903" y="8120"/>
                  </a:cubicBezTo>
                  <a:lnTo>
                    <a:pt x="2968" y="8120"/>
                  </a:lnTo>
                  <a:lnTo>
                    <a:pt x="2245" y="283"/>
                  </a:lnTo>
                  <a:lnTo>
                    <a:pt x="1142" y="16"/>
                  </a:lnTo>
                  <a:cubicBezTo>
                    <a:pt x="1142" y="16"/>
                    <a:pt x="1071" y="0"/>
                    <a:pt x="96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48"/>
            <p:cNvSpPr/>
            <p:nvPr/>
          </p:nvSpPr>
          <p:spPr>
            <a:xfrm>
              <a:off x="2405860" y="1244583"/>
              <a:ext cx="102527" cy="280404"/>
            </a:xfrm>
            <a:custGeom>
              <a:avLst/>
              <a:gdLst/>
              <a:ahLst/>
              <a:cxnLst/>
              <a:rect l="l" t="t" r="r" b="b"/>
              <a:pathLst>
                <a:path w="2969" h="8120" extrusionOk="0">
                  <a:moveTo>
                    <a:pt x="966" y="0"/>
                  </a:moveTo>
                  <a:cubicBezTo>
                    <a:pt x="643" y="0"/>
                    <a:pt x="0" y="152"/>
                    <a:pt x="115" y="1386"/>
                  </a:cubicBezTo>
                  <a:cubicBezTo>
                    <a:pt x="229" y="2984"/>
                    <a:pt x="1903" y="8120"/>
                    <a:pt x="1903" y="8120"/>
                  </a:cubicBezTo>
                  <a:lnTo>
                    <a:pt x="2969" y="8120"/>
                  </a:lnTo>
                  <a:lnTo>
                    <a:pt x="2246" y="283"/>
                  </a:lnTo>
                  <a:lnTo>
                    <a:pt x="1142" y="16"/>
                  </a:lnTo>
                  <a:cubicBezTo>
                    <a:pt x="1142" y="16"/>
                    <a:pt x="1071" y="0"/>
                    <a:pt x="96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48"/>
            <p:cNvSpPr/>
            <p:nvPr/>
          </p:nvSpPr>
          <p:spPr>
            <a:xfrm>
              <a:off x="2471575" y="1524953"/>
              <a:ext cx="77525" cy="26314"/>
            </a:xfrm>
            <a:custGeom>
              <a:avLst/>
              <a:gdLst/>
              <a:ahLst/>
              <a:cxnLst/>
              <a:rect l="l" t="t" r="r" b="b"/>
              <a:pathLst>
                <a:path w="2245" h="762" extrusionOk="0">
                  <a:moveTo>
                    <a:pt x="0" y="1"/>
                  </a:moveTo>
                  <a:lnTo>
                    <a:pt x="0" y="762"/>
                  </a:lnTo>
                  <a:lnTo>
                    <a:pt x="2055" y="762"/>
                  </a:lnTo>
                  <a:cubicBezTo>
                    <a:pt x="2207" y="762"/>
                    <a:pt x="2245" y="495"/>
                    <a:pt x="2093" y="381"/>
                  </a:cubicBezTo>
                  <a:lnTo>
                    <a:pt x="98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48"/>
            <p:cNvSpPr/>
            <p:nvPr/>
          </p:nvSpPr>
          <p:spPr>
            <a:xfrm>
              <a:off x="2583253" y="1524953"/>
              <a:ext cx="77525" cy="26314"/>
            </a:xfrm>
            <a:custGeom>
              <a:avLst/>
              <a:gdLst/>
              <a:ahLst/>
              <a:cxnLst/>
              <a:rect l="l" t="t" r="r" b="b"/>
              <a:pathLst>
                <a:path w="2245" h="762" extrusionOk="0">
                  <a:moveTo>
                    <a:pt x="0" y="1"/>
                  </a:moveTo>
                  <a:lnTo>
                    <a:pt x="0" y="762"/>
                  </a:lnTo>
                  <a:lnTo>
                    <a:pt x="2054" y="762"/>
                  </a:lnTo>
                  <a:cubicBezTo>
                    <a:pt x="2207" y="762"/>
                    <a:pt x="2245" y="495"/>
                    <a:pt x="2092" y="381"/>
                  </a:cubicBezTo>
                  <a:lnTo>
                    <a:pt x="98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48"/>
            <p:cNvSpPr/>
            <p:nvPr/>
          </p:nvSpPr>
          <p:spPr>
            <a:xfrm>
              <a:off x="2354648" y="1218857"/>
              <a:ext cx="261480" cy="139304"/>
            </a:xfrm>
            <a:custGeom>
              <a:avLst/>
              <a:gdLst/>
              <a:ahLst/>
              <a:cxnLst/>
              <a:rect l="l" t="t" r="r" b="b"/>
              <a:pathLst>
                <a:path w="7572" h="4034" extrusionOk="0">
                  <a:moveTo>
                    <a:pt x="0" y="0"/>
                  </a:moveTo>
                  <a:lnTo>
                    <a:pt x="0" y="1370"/>
                  </a:lnTo>
                  <a:cubicBezTo>
                    <a:pt x="0" y="2131"/>
                    <a:pt x="647" y="2702"/>
                    <a:pt x="1332" y="2702"/>
                  </a:cubicBezTo>
                  <a:lnTo>
                    <a:pt x="1484" y="2702"/>
                  </a:lnTo>
                  <a:lnTo>
                    <a:pt x="1788" y="4033"/>
                  </a:lnTo>
                  <a:lnTo>
                    <a:pt x="7571" y="4033"/>
                  </a:lnTo>
                  <a:cubicBezTo>
                    <a:pt x="7571" y="4033"/>
                    <a:pt x="7229" y="2093"/>
                    <a:pt x="7039" y="1218"/>
                  </a:cubicBezTo>
                  <a:cubicBezTo>
                    <a:pt x="7000" y="495"/>
                    <a:pt x="6430" y="0"/>
                    <a:pt x="570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48"/>
            <p:cNvSpPr/>
            <p:nvPr/>
          </p:nvSpPr>
          <p:spPr>
            <a:xfrm>
              <a:off x="1839665" y="1988724"/>
              <a:ext cx="232542" cy="416496"/>
            </a:xfrm>
            <a:custGeom>
              <a:avLst/>
              <a:gdLst/>
              <a:ahLst/>
              <a:cxnLst/>
              <a:rect l="l" t="t" r="r" b="b"/>
              <a:pathLst>
                <a:path w="6734" h="12061" extrusionOk="0">
                  <a:moveTo>
                    <a:pt x="0" y="0"/>
                  </a:moveTo>
                  <a:lnTo>
                    <a:pt x="190" y="12060"/>
                  </a:lnTo>
                  <a:lnTo>
                    <a:pt x="1484" y="12060"/>
                  </a:lnTo>
                  <a:cubicBezTo>
                    <a:pt x="1484" y="12060"/>
                    <a:pt x="2435" y="5973"/>
                    <a:pt x="2815" y="2663"/>
                  </a:cubicBezTo>
                  <a:lnTo>
                    <a:pt x="3690" y="2663"/>
                  </a:lnTo>
                  <a:lnTo>
                    <a:pt x="3995" y="12060"/>
                  </a:lnTo>
                  <a:lnTo>
                    <a:pt x="5288" y="12060"/>
                  </a:lnTo>
                  <a:cubicBezTo>
                    <a:pt x="5288" y="12060"/>
                    <a:pt x="6734" y="2625"/>
                    <a:pt x="6734" y="799"/>
                  </a:cubicBezTo>
                  <a:cubicBezTo>
                    <a:pt x="6696" y="533"/>
                    <a:pt x="6696" y="267"/>
                    <a:pt x="665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48"/>
            <p:cNvSpPr/>
            <p:nvPr/>
          </p:nvSpPr>
          <p:spPr>
            <a:xfrm>
              <a:off x="1977588" y="2403874"/>
              <a:ext cx="82809" cy="30250"/>
            </a:xfrm>
            <a:custGeom>
              <a:avLst/>
              <a:gdLst/>
              <a:ahLst/>
              <a:cxnLst/>
              <a:rect l="l" t="t" r="r" b="b"/>
              <a:pathLst>
                <a:path w="2398" h="876" extrusionOk="0">
                  <a:moveTo>
                    <a:pt x="1" y="0"/>
                  </a:moveTo>
                  <a:lnTo>
                    <a:pt x="1" y="875"/>
                  </a:lnTo>
                  <a:lnTo>
                    <a:pt x="2245" y="875"/>
                  </a:lnTo>
                  <a:cubicBezTo>
                    <a:pt x="2359" y="875"/>
                    <a:pt x="2397" y="533"/>
                    <a:pt x="2283" y="495"/>
                  </a:cubicBezTo>
                  <a:lnTo>
                    <a:pt x="12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48"/>
            <p:cNvSpPr/>
            <p:nvPr/>
          </p:nvSpPr>
          <p:spPr>
            <a:xfrm>
              <a:off x="1806790" y="2403874"/>
              <a:ext cx="84121" cy="30250"/>
            </a:xfrm>
            <a:custGeom>
              <a:avLst/>
              <a:gdLst/>
              <a:ahLst/>
              <a:cxnLst/>
              <a:rect l="l" t="t" r="r" b="b"/>
              <a:pathLst>
                <a:path w="2436" h="876" extrusionOk="0">
                  <a:moveTo>
                    <a:pt x="1142" y="0"/>
                  </a:moveTo>
                  <a:lnTo>
                    <a:pt x="115" y="495"/>
                  </a:lnTo>
                  <a:cubicBezTo>
                    <a:pt x="1" y="533"/>
                    <a:pt x="39" y="875"/>
                    <a:pt x="191" y="875"/>
                  </a:cubicBezTo>
                  <a:lnTo>
                    <a:pt x="2436" y="875"/>
                  </a:lnTo>
                  <a:lnTo>
                    <a:pt x="243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48"/>
            <p:cNvSpPr/>
            <p:nvPr/>
          </p:nvSpPr>
          <p:spPr>
            <a:xfrm>
              <a:off x="1785794" y="1523640"/>
              <a:ext cx="69652" cy="67028"/>
            </a:xfrm>
            <a:custGeom>
              <a:avLst/>
              <a:gdLst/>
              <a:ahLst/>
              <a:cxnLst/>
              <a:rect l="l" t="t" r="r" b="b"/>
              <a:pathLst>
                <a:path w="2017" h="1941" extrusionOk="0">
                  <a:moveTo>
                    <a:pt x="1750" y="1"/>
                  </a:moveTo>
                  <a:lnTo>
                    <a:pt x="0" y="1294"/>
                  </a:lnTo>
                  <a:lnTo>
                    <a:pt x="875" y="1941"/>
                  </a:lnTo>
                  <a:lnTo>
                    <a:pt x="2017" y="305"/>
                  </a:lnTo>
                  <a:lnTo>
                    <a:pt x="175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48"/>
            <p:cNvSpPr/>
            <p:nvPr/>
          </p:nvSpPr>
          <p:spPr>
            <a:xfrm>
              <a:off x="1693834" y="1569638"/>
              <a:ext cx="483490" cy="426994"/>
            </a:xfrm>
            <a:custGeom>
              <a:avLst/>
              <a:gdLst/>
              <a:ahLst/>
              <a:cxnLst/>
              <a:rect l="l" t="t" r="r" b="b"/>
              <a:pathLst>
                <a:path w="14001" h="12365" extrusionOk="0">
                  <a:moveTo>
                    <a:pt x="11451" y="7457"/>
                  </a:moveTo>
                  <a:lnTo>
                    <a:pt x="11870" y="8180"/>
                  </a:lnTo>
                  <a:lnTo>
                    <a:pt x="11299" y="8560"/>
                  </a:lnTo>
                  <a:lnTo>
                    <a:pt x="11299" y="8560"/>
                  </a:lnTo>
                  <a:lnTo>
                    <a:pt x="11451" y="7457"/>
                  </a:lnTo>
                  <a:close/>
                  <a:moveTo>
                    <a:pt x="2701" y="0"/>
                  </a:moveTo>
                  <a:cubicBezTo>
                    <a:pt x="2701" y="0"/>
                    <a:pt x="381" y="2663"/>
                    <a:pt x="76" y="3462"/>
                  </a:cubicBezTo>
                  <a:cubicBezTo>
                    <a:pt x="0" y="3919"/>
                    <a:pt x="152" y="4375"/>
                    <a:pt x="609" y="4566"/>
                  </a:cubicBezTo>
                  <a:lnTo>
                    <a:pt x="3538" y="5631"/>
                  </a:lnTo>
                  <a:lnTo>
                    <a:pt x="4261" y="12174"/>
                  </a:lnTo>
                  <a:lnTo>
                    <a:pt x="8636" y="12174"/>
                  </a:lnTo>
                  <a:lnTo>
                    <a:pt x="8674" y="12365"/>
                  </a:lnTo>
                  <a:cubicBezTo>
                    <a:pt x="8674" y="12365"/>
                    <a:pt x="8826" y="12288"/>
                    <a:pt x="9055" y="12174"/>
                  </a:cubicBezTo>
                  <a:lnTo>
                    <a:pt x="10919" y="12174"/>
                  </a:lnTo>
                  <a:lnTo>
                    <a:pt x="11071" y="10995"/>
                  </a:lnTo>
                  <a:cubicBezTo>
                    <a:pt x="12403" y="10082"/>
                    <a:pt x="13886" y="9093"/>
                    <a:pt x="13962" y="8598"/>
                  </a:cubicBezTo>
                  <a:cubicBezTo>
                    <a:pt x="14000" y="8218"/>
                    <a:pt x="12935" y="6087"/>
                    <a:pt x="12212" y="4908"/>
                  </a:cubicBezTo>
                  <a:cubicBezTo>
                    <a:pt x="11642" y="3995"/>
                    <a:pt x="11451" y="3729"/>
                    <a:pt x="10881" y="3614"/>
                  </a:cubicBezTo>
                  <a:cubicBezTo>
                    <a:pt x="10691" y="3576"/>
                    <a:pt x="10462" y="3538"/>
                    <a:pt x="10272" y="3538"/>
                  </a:cubicBezTo>
                  <a:lnTo>
                    <a:pt x="4870" y="3538"/>
                  </a:lnTo>
                  <a:cubicBezTo>
                    <a:pt x="3805" y="3386"/>
                    <a:pt x="2016" y="3158"/>
                    <a:pt x="2016" y="3158"/>
                  </a:cubicBezTo>
                  <a:lnTo>
                    <a:pt x="3538" y="685"/>
                  </a:lnTo>
                  <a:lnTo>
                    <a:pt x="27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48"/>
            <p:cNvSpPr/>
            <p:nvPr/>
          </p:nvSpPr>
          <p:spPr>
            <a:xfrm>
              <a:off x="2002555" y="1858640"/>
              <a:ext cx="86746" cy="70999"/>
            </a:xfrm>
            <a:custGeom>
              <a:avLst/>
              <a:gdLst/>
              <a:ahLst/>
              <a:cxnLst/>
              <a:rect l="l" t="t" r="r" b="b"/>
              <a:pathLst>
                <a:path w="2512" h="2056" extrusionOk="0">
                  <a:moveTo>
                    <a:pt x="2473" y="1"/>
                  </a:moveTo>
                  <a:lnTo>
                    <a:pt x="0" y="1941"/>
                  </a:lnTo>
                  <a:lnTo>
                    <a:pt x="39" y="2055"/>
                  </a:lnTo>
                  <a:lnTo>
                    <a:pt x="2511" y="39"/>
                  </a:lnTo>
                  <a:lnTo>
                    <a:pt x="247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48"/>
            <p:cNvSpPr/>
            <p:nvPr/>
          </p:nvSpPr>
          <p:spPr>
            <a:xfrm>
              <a:off x="1999930" y="1934853"/>
              <a:ext cx="101180" cy="48656"/>
            </a:xfrm>
            <a:custGeom>
              <a:avLst/>
              <a:gdLst/>
              <a:ahLst/>
              <a:cxnLst/>
              <a:rect l="l" t="t" r="r" b="b"/>
              <a:pathLst>
                <a:path w="2930" h="1409" extrusionOk="0">
                  <a:moveTo>
                    <a:pt x="2892" y="0"/>
                  </a:moveTo>
                  <a:lnTo>
                    <a:pt x="0" y="1332"/>
                  </a:lnTo>
                  <a:lnTo>
                    <a:pt x="38" y="1408"/>
                  </a:lnTo>
                  <a:lnTo>
                    <a:pt x="2930" y="77"/>
                  </a:lnTo>
                  <a:lnTo>
                    <a:pt x="289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48"/>
            <p:cNvSpPr/>
            <p:nvPr/>
          </p:nvSpPr>
          <p:spPr>
            <a:xfrm>
              <a:off x="1885628" y="1833708"/>
              <a:ext cx="119586" cy="181330"/>
            </a:xfrm>
            <a:custGeom>
              <a:avLst/>
              <a:gdLst/>
              <a:ahLst/>
              <a:cxnLst/>
              <a:rect l="l" t="t" r="r" b="b"/>
              <a:pathLst>
                <a:path w="3463" h="5251" extrusionOk="0">
                  <a:moveTo>
                    <a:pt x="1" y="0"/>
                  </a:moveTo>
                  <a:lnTo>
                    <a:pt x="1" y="5250"/>
                  </a:lnTo>
                  <a:lnTo>
                    <a:pt x="3463" y="5250"/>
                  </a:lnTo>
                  <a:lnTo>
                    <a:pt x="346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48"/>
            <p:cNvSpPr/>
            <p:nvPr/>
          </p:nvSpPr>
          <p:spPr>
            <a:xfrm>
              <a:off x="1969714" y="1917760"/>
              <a:ext cx="39436" cy="63125"/>
            </a:xfrm>
            <a:custGeom>
              <a:avLst/>
              <a:gdLst/>
              <a:ahLst/>
              <a:cxnLst/>
              <a:rect l="l" t="t" r="r" b="b"/>
              <a:pathLst>
                <a:path w="1142" h="1828" extrusionOk="0">
                  <a:moveTo>
                    <a:pt x="76" y="1"/>
                  </a:moveTo>
                  <a:lnTo>
                    <a:pt x="0" y="1294"/>
                  </a:lnTo>
                  <a:lnTo>
                    <a:pt x="1142" y="1827"/>
                  </a:lnTo>
                  <a:lnTo>
                    <a:pt x="1066" y="191"/>
                  </a:lnTo>
                  <a:lnTo>
                    <a:pt x="7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48"/>
            <p:cNvSpPr/>
            <p:nvPr/>
          </p:nvSpPr>
          <p:spPr>
            <a:xfrm>
              <a:off x="1919780" y="1643192"/>
              <a:ext cx="67028" cy="76248"/>
            </a:xfrm>
            <a:custGeom>
              <a:avLst/>
              <a:gdLst/>
              <a:ahLst/>
              <a:cxnLst/>
              <a:rect l="l" t="t" r="r" b="b"/>
              <a:pathLst>
                <a:path w="1941" h="2208" extrusionOk="0">
                  <a:moveTo>
                    <a:pt x="571" y="1"/>
                  </a:moveTo>
                  <a:cubicBezTo>
                    <a:pt x="343" y="1"/>
                    <a:pt x="1" y="191"/>
                    <a:pt x="1" y="457"/>
                  </a:cubicBezTo>
                  <a:lnTo>
                    <a:pt x="1" y="1332"/>
                  </a:lnTo>
                  <a:cubicBezTo>
                    <a:pt x="1" y="1827"/>
                    <a:pt x="381" y="2207"/>
                    <a:pt x="876" y="2207"/>
                  </a:cubicBezTo>
                  <a:cubicBezTo>
                    <a:pt x="1941" y="2093"/>
                    <a:pt x="1865" y="1408"/>
                    <a:pt x="1865" y="1332"/>
                  </a:cubicBezTo>
                  <a:lnTo>
                    <a:pt x="1865" y="229"/>
                  </a:lnTo>
                  <a:cubicBezTo>
                    <a:pt x="1865" y="1"/>
                    <a:pt x="1484" y="1"/>
                    <a:pt x="12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48"/>
            <p:cNvSpPr/>
            <p:nvPr/>
          </p:nvSpPr>
          <p:spPr>
            <a:xfrm>
              <a:off x="1886940" y="1535830"/>
              <a:ext cx="135367" cy="131465"/>
            </a:xfrm>
            <a:custGeom>
              <a:avLst/>
              <a:gdLst/>
              <a:ahLst/>
              <a:cxnLst/>
              <a:rect l="l" t="t" r="r" b="b"/>
              <a:pathLst>
                <a:path w="3920" h="3807" extrusionOk="0">
                  <a:moveTo>
                    <a:pt x="1813" y="1"/>
                  </a:moveTo>
                  <a:cubicBezTo>
                    <a:pt x="1652" y="1"/>
                    <a:pt x="1491" y="22"/>
                    <a:pt x="1332" y="66"/>
                  </a:cubicBezTo>
                  <a:cubicBezTo>
                    <a:pt x="343" y="409"/>
                    <a:pt x="1" y="2121"/>
                    <a:pt x="305" y="3072"/>
                  </a:cubicBezTo>
                  <a:cubicBezTo>
                    <a:pt x="460" y="3627"/>
                    <a:pt x="797" y="3806"/>
                    <a:pt x="1255" y="3806"/>
                  </a:cubicBezTo>
                  <a:cubicBezTo>
                    <a:pt x="1582" y="3806"/>
                    <a:pt x="1970" y="3715"/>
                    <a:pt x="2397" y="3604"/>
                  </a:cubicBezTo>
                  <a:cubicBezTo>
                    <a:pt x="3348" y="3300"/>
                    <a:pt x="3919" y="2273"/>
                    <a:pt x="3615" y="1322"/>
                  </a:cubicBezTo>
                  <a:cubicBezTo>
                    <a:pt x="3393" y="529"/>
                    <a:pt x="2616" y="1"/>
                    <a:pt x="181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48"/>
            <p:cNvSpPr/>
            <p:nvPr/>
          </p:nvSpPr>
          <p:spPr>
            <a:xfrm>
              <a:off x="1852787" y="1523606"/>
              <a:ext cx="183955" cy="126631"/>
            </a:xfrm>
            <a:custGeom>
              <a:avLst/>
              <a:gdLst/>
              <a:ahLst/>
              <a:cxnLst/>
              <a:rect l="l" t="t" r="r" b="b"/>
              <a:pathLst>
                <a:path w="5327" h="3667" extrusionOk="0">
                  <a:moveTo>
                    <a:pt x="3077" y="0"/>
                  </a:moveTo>
                  <a:cubicBezTo>
                    <a:pt x="3066" y="0"/>
                    <a:pt x="3055" y="1"/>
                    <a:pt x="3044" y="2"/>
                  </a:cubicBezTo>
                  <a:cubicBezTo>
                    <a:pt x="2587" y="40"/>
                    <a:pt x="0" y="1485"/>
                    <a:pt x="0" y="1485"/>
                  </a:cubicBezTo>
                  <a:lnTo>
                    <a:pt x="3272" y="1371"/>
                  </a:lnTo>
                  <a:cubicBezTo>
                    <a:pt x="3272" y="1371"/>
                    <a:pt x="3272" y="2056"/>
                    <a:pt x="3386" y="2056"/>
                  </a:cubicBezTo>
                  <a:cubicBezTo>
                    <a:pt x="3449" y="2025"/>
                    <a:pt x="3515" y="2011"/>
                    <a:pt x="3580" y="2011"/>
                  </a:cubicBezTo>
                  <a:cubicBezTo>
                    <a:pt x="3753" y="2011"/>
                    <a:pt x="3923" y="2108"/>
                    <a:pt x="4033" y="2246"/>
                  </a:cubicBezTo>
                  <a:cubicBezTo>
                    <a:pt x="4261" y="2589"/>
                    <a:pt x="4033" y="2855"/>
                    <a:pt x="3729" y="2969"/>
                  </a:cubicBezTo>
                  <a:cubicBezTo>
                    <a:pt x="3482" y="3040"/>
                    <a:pt x="3627" y="3666"/>
                    <a:pt x="4226" y="3666"/>
                  </a:cubicBezTo>
                  <a:cubicBezTo>
                    <a:pt x="4273" y="3666"/>
                    <a:pt x="4323" y="3662"/>
                    <a:pt x="4376" y="3654"/>
                  </a:cubicBezTo>
                  <a:cubicBezTo>
                    <a:pt x="5060" y="3578"/>
                    <a:pt x="5327" y="1904"/>
                    <a:pt x="4946" y="1295"/>
                  </a:cubicBezTo>
                  <a:cubicBezTo>
                    <a:pt x="4575" y="702"/>
                    <a:pt x="3518" y="0"/>
                    <a:pt x="307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21" name="Google Shape;1621;p48"/>
          <p:cNvGrpSpPr/>
          <p:nvPr/>
        </p:nvGrpSpPr>
        <p:grpSpPr>
          <a:xfrm>
            <a:off x="2667000" y="2624455"/>
            <a:ext cx="3860800" cy="497840"/>
            <a:chOff x="717125" y="770500"/>
            <a:chExt cx="6321998" cy="1225950"/>
          </a:xfrm>
        </p:grpSpPr>
        <p:sp>
          <p:nvSpPr>
            <p:cNvPr id="1622" name="Google Shape;1622;p48"/>
            <p:cNvSpPr/>
            <p:nvPr/>
          </p:nvSpPr>
          <p:spPr>
            <a:xfrm>
              <a:off x="717823" y="1000750"/>
              <a:ext cx="6321300" cy="995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48"/>
            <p:cNvSpPr/>
            <p:nvPr/>
          </p:nvSpPr>
          <p:spPr>
            <a:xfrm>
              <a:off x="717125" y="770500"/>
              <a:ext cx="6320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24" name="Google Shape;1624;p48"/>
            <p:cNvGrpSpPr/>
            <p:nvPr/>
          </p:nvGrpSpPr>
          <p:grpSpPr>
            <a:xfrm>
              <a:off x="788325" y="835591"/>
              <a:ext cx="374100" cy="101100"/>
              <a:chOff x="965750" y="594475"/>
              <a:chExt cx="374100" cy="101100"/>
            </a:xfrm>
          </p:grpSpPr>
          <p:grpSp>
            <p:nvGrpSpPr>
              <p:cNvPr id="1625" name="Google Shape;1625;p48"/>
              <p:cNvGrpSpPr/>
              <p:nvPr/>
            </p:nvGrpSpPr>
            <p:grpSpPr>
              <a:xfrm>
                <a:off x="965750" y="594475"/>
                <a:ext cx="101100" cy="101100"/>
                <a:chOff x="965750" y="594475"/>
                <a:chExt cx="101100" cy="101100"/>
              </a:xfrm>
            </p:grpSpPr>
            <p:sp>
              <p:nvSpPr>
                <p:cNvPr id="1626" name="Google Shape;1626;p48"/>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27" name="Google Shape;1627;p48"/>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628" name="Google Shape;1628;p48"/>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629" name="Google Shape;1629;p48"/>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48"/>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48"/>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32" name="Google Shape;1632;p48"/>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633" name="Google Shape;1633;p48"/>
          <p:cNvSpPr txBox="1"/>
          <p:nvPr>
            <p:ph type="title"/>
          </p:nvPr>
        </p:nvSpPr>
        <p:spPr>
          <a:xfrm>
            <a:off x="2202180" y="2901950"/>
            <a:ext cx="4897120" cy="2203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a:t>Tools Used</a:t>
            </a:r>
            <a:endParaRPr lang="en-US" altLang="en-GB" sz="1600"/>
          </a:p>
        </p:txBody>
      </p:sp>
      <p:grpSp>
        <p:nvGrpSpPr>
          <p:cNvPr id="1634" name="Google Shape;1634;p48"/>
          <p:cNvGrpSpPr/>
          <p:nvPr/>
        </p:nvGrpSpPr>
        <p:grpSpPr>
          <a:xfrm>
            <a:off x="1704975" y="3253740"/>
            <a:ext cx="5716270" cy="1758315"/>
            <a:chOff x="717110" y="770508"/>
            <a:chExt cx="3957033" cy="726716"/>
          </a:xfrm>
        </p:grpSpPr>
        <p:sp>
          <p:nvSpPr>
            <p:cNvPr id="1635" name="Google Shape;1635;p48"/>
            <p:cNvSpPr/>
            <p:nvPr/>
          </p:nvSpPr>
          <p:spPr>
            <a:xfrm>
              <a:off x="717550" y="936899"/>
              <a:ext cx="3944725" cy="560325"/>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48"/>
            <p:cNvSpPr/>
            <p:nvPr/>
          </p:nvSpPr>
          <p:spPr>
            <a:xfrm>
              <a:off x="717110" y="770508"/>
              <a:ext cx="3957033" cy="16534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37" name="Google Shape;1637;p48"/>
            <p:cNvGrpSpPr/>
            <p:nvPr/>
          </p:nvGrpSpPr>
          <p:grpSpPr>
            <a:xfrm>
              <a:off x="788325" y="835591"/>
              <a:ext cx="374100" cy="101100"/>
              <a:chOff x="965750" y="594475"/>
              <a:chExt cx="374100" cy="101100"/>
            </a:xfrm>
          </p:grpSpPr>
          <p:grpSp>
            <p:nvGrpSpPr>
              <p:cNvPr id="1638" name="Google Shape;1638;p48"/>
              <p:cNvGrpSpPr/>
              <p:nvPr/>
            </p:nvGrpSpPr>
            <p:grpSpPr>
              <a:xfrm>
                <a:off x="965750" y="594475"/>
                <a:ext cx="101100" cy="101100"/>
                <a:chOff x="965750" y="594475"/>
                <a:chExt cx="101100" cy="101100"/>
              </a:xfrm>
            </p:grpSpPr>
            <p:sp>
              <p:nvSpPr>
                <p:cNvPr id="1639" name="Google Shape;1639;p48"/>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40" name="Google Shape;1640;p48"/>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641" name="Google Shape;1641;p48"/>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642" name="Google Shape;1642;p48"/>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48"/>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48"/>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45" name="Google Shape;1645;p48"/>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646" name="Google Shape;1646;p48"/>
          <p:cNvSpPr txBox="1"/>
          <p:nvPr>
            <p:ph type="subTitle" idx="1"/>
          </p:nvPr>
        </p:nvSpPr>
        <p:spPr>
          <a:xfrm>
            <a:off x="1849120" y="3729990"/>
            <a:ext cx="5502910" cy="118999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Clr>
                <a:schemeClr val="dk1"/>
              </a:buClr>
              <a:buSzPts val="1100"/>
              <a:buFont typeface="Arial" panose="020B0604020202020204"/>
              <a:buNone/>
            </a:pPr>
            <a:r>
              <a:rPr lang="en-US" altLang="en-GB" sz="1200"/>
              <a:t>Frontend: React.js, Tailwind CSS</a:t>
            </a:r>
            <a:endParaRPr lang="en-US" altLang="en-GB" sz="1200"/>
          </a:p>
          <a:p>
            <a:pPr marL="0" lvl="0" indent="0" algn="ctr" rtl="0">
              <a:spcBef>
                <a:spcPts val="0"/>
              </a:spcBef>
              <a:spcAft>
                <a:spcPts val="1600"/>
              </a:spcAft>
              <a:buClr>
                <a:schemeClr val="dk1"/>
              </a:buClr>
              <a:buSzPts val="1100"/>
              <a:buFont typeface="Arial" panose="020B0604020202020204"/>
              <a:buNone/>
            </a:pPr>
            <a:r>
              <a:rPr lang="en-US" altLang="en-GB" sz="1200"/>
              <a:t>Backend: Python with Flask(Pandas, Matplotlib, numpy, seaborn, klib, dtale, sickit-learn, joblib, pandas-profiling)</a:t>
            </a:r>
            <a:r>
              <a:rPr lang="en-US" altLang="en-GB"/>
              <a:t> </a:t>
            </a:r>
            <a:endParaRPr lang="en-US" altLang="en-GB"/>
          </a:p>
          <a:p>
            <a:pPr marL="0" lvl="0" indent="0" algn="ctr" rtl="0">
              <a:spcBef>
                <a:spcPts val="0"/>
              </a:spcBef>
              <a:spcAft>
                <a:spcPts val="1600"/>
              </a:spcAft>
              <a:buClr>
                <a:schemeClr val="dk1"/>
              </a:buClr>
              <a:buSzPts val="1100"/>
              <a:buFont typeface="Arial" panose="020B0604020202020204"/>
              <a:buNone/>
            </a:pPr>
            <a:endParaRPr lang="en-US" altLang="en-GB"/>
          </a:p>
        </p:txBody>
      </p:sp>
      <p:sp>
        <p:nvSpPr>
          <p:cNvPr id="1647" name="Google Shape;1647;p48"/>
          <p:cNvSpPr/>
          <p:nvPr/>
        </p:nvSpPr>
        <p:spPr>
          <a:xfrm>
            <a:off x="3470250" y="1036704"/>
            <a:ext cx="2203500" cy="1697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649" name="Google Shape;1649;p48"/>
          <p:cNvGrpSpPr/>
          <p:nvPr/>
        </p:nvGrpSpPr>
        <p:grpSpPr>
          <a:xfrm>
            <a:off x="6065144" y="540340"/>
            <a:ext cx="2318412" cy="2274746"/>
            <a:chOff x="760438" y="630575"/>
            <a:chExt cx="2318412" cy="2274746"/>
          </a:xfrm>
        </p:grpSpPr>
        <p:grpSp>
          <p:nvGrpSpPr>
            <p:cNvPr id="1650" name="Google Shape;1650;p48"/>
            <p:cNvGrpSpPr/>
            <p:nvPr/>
          </p:nvGrpSpPr>
          <p:grpSpPr>
            <a:xfrm>
              <a:off x="760438" y="630575"/>
              <a:ext cx="2318412" cy="2274746"/>
              <a:chOff x="760438" y="630575"/>
              <a:chExt cx="2318412" cy="2274746"/>
            </a:xfrm>
          </p:grpSpPr>
          <p:sp>
            <p:nvSpPr>
              <p:cNvPr id="1651" name="Google Shape;1651;p48"/>
              <p:cNvSpPr/>
              <p:nvPr/>
            </p:nvSpPr>
            <p:spPr>
              <a:xfrm>
                <a:off x="760438" y="868621"/>
                <a:ext cx="2318400" cy="20367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48"/>
              <p:cNvSpPr/>
              <p:nvPr/>
            </p:nvSpPr>
            <p:spPr>
              <a:xfrm>
                <a:off x="760450" y="630575"/>
                <a:ext cx="2318400" cy="238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3" name="Google Shape;1653;p48"/>
            <p:cNvGrpSpPr/>
            <p:nvPr/>
          </p:nvGrpSpPr>
          <p:grpSpPr>
            <a:xfrm>
              <a:off x="834526" y="698261"/>
              <a:ext cx="389064" cy="105144"/>
              <a:chOff x="965750" y="594475"/>
              <a:chExt cx="374100" cy="101100"/>
            </a:xfrm>
          </p:grpSpPr>
          <p:grpSp>
            <p:nvGrpSpPr>
              <p:cNvPr id="1654" name="Google Shape;1654;p48"/>
              <p:cNvGrpSpPr/>
              <p:nvPr/>
            </p:nvGrpSpPr>
            <p:grpSpPr>
              <a:xfrm>
                <a:off x="965750" y="594475"/>
                <a:ext cx="101100" cy="101100"/>
                <a:chOff x="965750" y="594475"/>
                <a:chExt cx="101100" cy="101100"/>
              </a:xfrm>
            </p:grpSpPr>
            <p:sp>
              <p:nvSpPr>
                <p:cNvPr id="1655" name="Google Shape;1655;p48"/>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56" name="Google Shape;1656;p48"/>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657" name="Google Shape;1657;p48"/>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658" name="Google Shape;1658;p48"/>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48"/>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48"/>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61" name="Google Shape;1661;p48"/>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662" name="Google Shape;1662;p48"/>
          <p:cNvGrpSpPr/>
          <p:nvPr/>
        </p:nvGrpSpPr>
        <p:grpSpPr>
          <a:xfrm>
            <a:off x="6429970" y="1038441"/>
            <a:ext cx="1589148" cy="1515157"/>
            <a:chOff x="342725" y="2223100"/>
            <a:chExt cx="1165150" cy="1110900"/>
          </a:xfrm>
        </p:grpSpPr>
        <p:sp>
          <p:nvSpPr>
            <p:cNvPr id="1663" name="Google Shape;1663;p48"/>
            <p:cNvSpPr/>
            <p:nvPr/>
          </p:nvSpPr>
          <p:spPr>
            <a:xfrm>
              <a:off x="918150" y="2992525"/>
              <a:ext cx="14300" cy="335775"/>
            </a:xfrm>
            <a:custGeom>
              <a:avLst/>
              <a:gdLst/>
              <a:ahLst/>
              <a:cxnLst/>
              <a:rect l="l" t="t" r="r" b="b"/>
              <a:pathLst>
                <a:path w="572" h="13431" extrusionOk="0">
                  <a:moveTo>
                    <a:pt x="1" y="1"/>
                  </a:moveTo>
                  <a:lnTo>
                    <a:pt x="1" y="13430"/>
                  </a:lnTo>
                  <a:lnTo>
                    <a:pt x="571" y="13430"/>
                  </a:lnTo>
                  <a:lnTo>
                    <a:pt x="57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48"/>
            <p:cNvSpPr/>
            <p:nvPr/>
          </p:nvSpPr>
          <p:spPr>
            <a:xfrm>
              <a:off x="670875" y="2992525"/>
              <a:ext cx="162650" cy="336725"/>
            </a:xfrm>
            <a:custGeom>
              <a:avLst/>
              <a:gdLst/>
              <a:ahLst/>
              <a:cxnLst/>
              <a:rect l="l" t="t" r="r" b="b"/>
              <a:pathLst>
                <a:path w="6506" h="13469" extrusionOk="0">
                  <a:moveTo>
                    <a:pt x="5935" y="1"/>
                  </a:moveTo>
                  <a:lnTo>
                    <a:pt x="0" y="13468"/>
                  </a:lnTo>
                  <a:lnTo>
                    <a:pt x="571" y="13468"/>
                  </a:lnTo>
                  <a:lnTo>
                    <a:pt x="650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48"/>
            <p:cNvSpPr/>
            <p:nvPr/>
          </p:nvSpPr>
          <p:spPr>
            <a:xfrm>
              <a:off x="1014225" y="2992525"/>
              <a:ext cx="163600" cy="336725"/>
            </a:xfrm>
            <a:custGeom>
              <a:avLst/>
              <a:gdLst/>
              <a:ahLst/>
              <a:cxnLst/>
              <a:rect l="l" t="t" r="r" b="b"/>
              <a:pathLst>
                <a:path w="6544" h="13469" extrusionOk="0">
                  <a:moveTo>
                    <a:pt x="0" y="1"/>
                  </a:moveTo>
                  <a:lnTo>
                    <a:pt x="5973" y="13468"/>
                  </a:lnTo>
                  <a:lnTo>
                    <a:pt x="6544" y="13468"/>
                  </a:lnTo>
                  <a:lnTo>
                    <a:pt x="57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48"/>
            <p:cNvSpPr/>
            <p:nvPr/>
          </p:nvSpPr>
          <p:spPr>
            <a:xfrm>
              <a:off x="342725" y="2223100"/>
              <a:ext cx="1165150" cy="785625"/>
            </a:xfrm>
            <a:custGeom>
              <a:avLst/>
              <a:gdLst/>
              <a:ahLst/>
              <a:cxnLst/>
              <a:rect l="l" t="t" r="r" b="b"/>
              <a:pathLst>
                <a:path w="46606" h="31425" extrusionOk="0">
                  <a:moveTo>
                    <a:pt x="1523" y="0"/>
                  </a:moveTo>
                  <a:cubicBezTo>
                    <a:pt x="648" y="0"/>
                    <a:pt x="1" y="647"/>
                    <a:pt x="1" y="1522"/>
                  </a:cubicBezTo>
                  <a:lnTo>
                    <a:pt x="1" y="29903"/>
                  </a:lnTo>
                  <a:cubicBezTo>
                    <a:pt x="1" y="30778"/>
                    <a:pt x="648" y="31425"/>
                    <a:pt x="1523" y="31425"/>
                  </a:cubicBezTo>
                  <a:lnTo>
                    <a:pt x="45083" y="31425"/>
                  </a:lnTo>
                  <a:cubicBezTo>
                    <a:pt x="45958" y="31425"/>
                    <a:pt x="46605" y="30778"/>
                    <a:pt x="46605" y="29903"/>
                  </a:cubicBezTo>
                  <a:lnTo>
                    <a:pt x="46605" y="1522"/>
                  </a:lnTo>
                  <a:cubicBezTo>
                    <a:pt x="46605" y="685"/>
                    <a:pt x="45958" y="0"/>
                    <a:pt x="4508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48"/>
            <p:cNvSpPr/>
            <p:nvPr/>
          </p:nvSpPr>
          <p:spPr>
            <a:xfrm>
              <a:off x="656600" y="2685325"/>
              <a:ext cx="100850" cy="88475"/>
            </a:xfrm>
            <a:custGeom>
              <a:avLst/>
              <a:gdLst/>
              <a:ahLst/>
              <a:cxnLst/>
              <a:rect l="l" t="t" r="r" b="b"/>
              <a:pathLst>
                <a:path w="4034" h="3539" extrusionOk="0">
                  <a:moveTo>
                    <a:pt x="0" y="1"/>
                  </a:moveTo>
                  <a:lnTo>
                    <a:pt x="0" y="3539"/>
                  </a:lnTo>
                  <a:lnTo>
                    <a:pt x="4033" y="3539"/>
                  </a:lnTo>
                  <a:lnTo>
                    <a:pt x="403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48"/>
            <p:cNvSpPr/>
            <p:nvPr/>
          </p:nvSpPr>
          <p:spPr>
            <a:xfrm>
              <a:off x="756475" y="2616850"/>
              <a:ext cx="100825" cy="155050"/>
            </a:xfrm>
            <a:custGeom>
              <a:avLst/>
              <a:gdLst/>
              <a:ahLst/>
              <a:cxnLst/>
              <a:rect l="l" t="t" r="r" b="b"/>
              <a:pathLst>
                <a:path w="4033" h="6202" extrusionOk="0">
                  <a:moveTo>
                    <a:pt x="0" y="0"/>
                  </a:moveTo>
                  <a:lnTo>
                    <a:pt x="0" y="6202"/>
                  </a:lnTo>
                  <a:lnTo>
                    <a:pt x="4033" y="6202"/>
                  </a:lnTo>
                  <a:lnTo>
                    <a:pt x="403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48"/>
            <p:cNvSpPr/>
            <p:nvPr/>
          </p:nvSpPr>
          <p:spPr>
            <a:xfrm>
              <a:off x="856325" y="2545525"/>
              <a:ext cx="100850" cy="228275"/>
            </a:xfrm>
            <a:custGeom>
              <a:avLst/>
              <a:gdLst/>
              <a:ahLst/>
              <a:cxnLst/>
              <a:rect l="l" t="t" r="r" b="b"/>
              <a:pathLst>
                <a:path w="4034" h="9131" extrusionOk="0">
                  <a:moveTo>
                    <a:pt x="1" y="0"/>
                  </a:moveTo>
                  <a:lnTo>
                    <a:pt x="1" y="9131"/>
                  </a:lnTo>
                  <a:lnTo>
                    <a:pt x="4033" y="9131"/>
                  </a:lnTo>
                  <a:lnTo>
                    <a:pt x="403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48"/>
            <p:cNvSpPr/>
            <p:nvPr/>
          </p:nvSpPr>
          <p:spPr>
            <a:xfrm>
              <a:off x="956200" y="2475125"/>
              <a:ext cx="100850" cy="298675"/>
            </a:xfrm>
            <a:custGeom>
              <a:avLst/>
              <a:gdLst/>
              <a:ahLst/>
              <a:cxnLst/>
              <a:rect l="l" t="t" r="r" b="b"/>
              <a:pathLst>
                <a:path w="4034" h="11947" extrusionOk="0">
                  <a:moveTo>
                    <a:pt x="0" y="1"/>
                  </a:moveTo>
                  <a:lnTo>
                    <a:pt x="0" y="11947"/>
                  </a:lnTo>
                  <a:lnTo>
                    <a:pt x="4033" y="11947"/>
                  </a:lnTo>
                  <a:lnTo>
                    <a:pt x="403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48"/>
            <p:cNvSpPr/>
            <p:nvPr/>
          </p:nvSpPr>
          <p:spPr>
            <a:xfrm>
              <a:off x="1056075" y="2403800"/>
              <a:ext cx="100825" cy="370000"/>
            </a:xfrm>
            <a:custGeom>
              <a:avLst/>
              <a:gdLst/>
              <a:ahLst/>
              <a:cxnLst/>
              <a:rect l="l" t="t" r="r" b="b"/>
              <a:pathLst>
                <a:path w="4033" h="14800" extrusionOk="0">
                  <a:moveTo>
                    <a:pt x="0" y="0"/>
                  </a:moveTo>
                  <a:lnTo>
                    <a:pt x="0" y="14800"/>
                  </a:lnTo>
                  <a:lnTo>
                    <a:pt x="4033" y="14800"/>
                  </a:lnTo>
                  <a:lnTo>
                    <a:pt x="403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48"/>
            <p:cNvSpPr/>
            <p:nvPr/>
          </p:nvSpPr>
          <p:spPr>
            <a:xfrm>
              <a:off x="1018975" y="2667250"/>
              <a:ext cx="69450" cy="131275"/>
            </a:xfrm>
            <a:custGeom>
              <a:avLst/>
              <a:gdLst/>
              <a:ahLst/>
              <a:cxnLst/>
              <a:rect l="l" t="t" r="r" b="b"/>
              <a:pathLst>
                <a:path w="2778" h="5251" extrusionOk="0">
                  <a:moveTo>
                    <a:pt x="343" y="1"/>
                  </a:moveTo>
                  <a:lnTo>
                    <a:pt x="0" y="153"/>
                  </a:lnTo>
                  <a:lnTo>
                    <a:pt x="2435" y="5251"/>
                  </a:lnTo>
                  <a:lnTo>
                    <a:pt x="2778" y="5099"/>
                  </a:lnTo>
                  <a:lnTo>
                    <a:pt x="34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48"/>
            <p:cNvSpPr/>
            <p:nvPr/>
          </p:nvSpPr>
          <p:spPr>
            <a:xfrm>
              <a:off x="1069375" y="2777350"/>
              <a:ext cx="54250" cy="48775"/>
            </a:xfrm>
            <a:custGeom>
              <a:avLst/>
              <a:gdLst/>
              <a:ahLst/>
              <a:cxnLst/>
              <a:rect l="l" t="t" r="r" b="b"/>
              <a:pathLst>
                <a:path w="2170" h="1951" extrusionOk="0">
                  <a:moveTo>
                    <a:pt x="998" y="1"/>
                  </a:moveTo>
                  <a:cubicBezTo>
                    <a:pt x="933" y="1"/>
                    <a:pt x="867" y="16"/>
                    <a:pt x="800" y="48"/>
                  </a:cubicBezTo>
                  <a:cubicBezTo>
                    <a:pt x="1" y="428"/>
                    <a:pt x="952" y="1722"/>
                    <a:pt x="1180" y="1950"/>
                  </a:cubicBezTo>
                  <a:lnTo>
                    <a:pt x="2169" y="1722"/>
                  </a:lnTo>
                  <a:cubicBezTo>
                    <a:pt x="2169" y="1722"/>
                    <a:pt x="1691" y="1"/>
                    <a:pt x="99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48"/>
            <p:cNvSpPr/>
            <p:nvPr/>
          </p:nvSpPr>
          <p:spPr>
            <a:xfrm>
              <a:off x="1232975" y="3005850"/>
              <a:ext cx="198800" cy="307225"/>
            </a:xfrm>
            <a:custGeom>
              <a:avLst/>
              <a:gdLst/>
              <a:ahLst/>
              <a:cxnLst/>
              <a:rect l="l" t="t" r="r" b="b"/>
              <a:pathLst>
                <a:path w="7952" h="12289" extrusionOk="0">
                  <a:moveTo>
                    <a:pt x="0" y="0"/>
                  </a:moveTo>
                  <a:lnTo>
                    <a:pt x="152" y="12289"/>
                  </a:lnTo>
                  <a:lnTo>
                    <a:pt x="1256" y="12289"/>
                  </a:lnTo>
                  <a:cubicBezTo>
                    <a:pt x="1256" y="12289"/>
                    <a:pt x="2055" y="6125"/>
                    <a:pt x="2397" y="2702"/>
                  </a:cubicBezTo>
                  <a:lnTo>
                    <a:pt x="3158" y="2702"/>
                  </a:lnTo>
                  <a:lnTo>
                    <a:pt x="3919" y="7153"/>
                  </a:lnTo>
                  <a:lnTo>
                    <a:pt x="7115" y="10577"/>
                  </a:lnTo>
                  <a:lnTo>
                    <a:pt x="7951" y="9892"/>
                  </a:lnTo>
                  <a:lnTo>
                    <a:pt x="5517" y="6164"/>
                  </a:lnTo>
                  <a:cubicBezTo>
                    <a:pt x="5517" y="6164"/>
                    <a:pt x="5783" y="1598"/>
                    <a:pt x="5707" y="799"/>
                  </a:cubicBezTo>
                  <a:cubicBezTo>
                    <a:pt x="5821" y="495"/>
                    <a:pt x="5821" y="267"/>
                    <a:pt x="578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48"/>
            <p:cNvSpPr/>
            <p:nvPr/>
          </p:nvSpPr>
          <p:spPr>
            <a:xfrm>
              <a:off x="1095400" y="2785100"/>
              <a:ext cx="391550" cy="220775"/>
            </a:xfrm>
            <a:custGeom>
              <a:avLst/>
              <a:gdLst/>
              <a:ahLst/>
              <a:cxnLst/>
              <a:rect l="l" t="t" r="r" b="b"/>
              <a:pathLst>
                <a:path w="15662" h="8831" extrusionOk="0">
                  <a:moveTo>
                    <a:pt x="11781" y="3618"/>
                  </a:moveTo>
                  <a:cubicBezTo>
                    <a:pt x="12389" y="4151"/>
                    <a:pt x="13112" y="4684"/>
                    <a:pt x="13112" y="4684"/>
                  </a:cubicBezTo>
                  <a:lnTo>
                    <a:pt x="11525" y="6535"/>
                  </a:lnTo>
                  <a:lnTo>
                    <a:pt x="11781" y="3618"/>
                  </a:lnTo>
                  <a:close/>
                  <a:moveTo>
                    <a:pt x="10821" y="0"/>
                  </a:moveTo>
                  <a:cubicBezTo>
                    <a:pt x="10786" y="0"/>
                    <a:pt x="10751" y="1"/>
                    <a:pt x="10715" y="4"/>
                  </a:cubicBezTo>
                  <a:lnTo>
                    <a:pt x="6036" y="4"/>
                  </a:lnTo>
                  <a:cubicBezTo>
                    <a:pt x="5693" y="4"/>
                    <a:pt x="5389" y="156"/>
                    <a:pt x="5123" y="385"/>
                  </a:cubicBezTo>
                  <a:cubicBezTo>
                    <a:pt x="5009" y="537"/>
                    <a:pt x="4856" y="841"/>
                    <a:pt x="4780" y="917"/>
                  </a:cubicBezTo>
                  <a:lnTo>
                    <a:pt x="3335" y="3732"/>
                  </a:lnTo>
                  <a:lnTo>
                    <a:pt x="1052" y="1107"/>
                  </a:lnTo>
                  <a:cubicBezTo>
                    <a:pt x="1052" y="1101"/>
                    <a:pt x="1044" y="1098"/>
                    <a:pt x="1029" y="1098"/>
                  </a:cubicBezTo>
                  <a:cubicBezTo>
                    <a:pt x="873" y="1098"/>
                    <a:pt x="0" y="1432"/>
                    <a:pt x="139" y="1640"/>
                  </a:cubicBezTo>
                  <a:cubicBezTo>
                    <a:pt x="367" y="2020"/>
                    <a:pt x="1813" y="4950"/>
                    <a:pt x="2992" y="6205"/>
                  </a:cubicBezTo>
                  <a:cubicBezTo>
                    <a:pt x="3068" y="6281"/>
                    <a:pt x="3161" y="6315"/>
                    <a:pt x="3267" y="6315"/>
                  </a:cubicBezTo>
                  <a:cubicBezTo>
                    <a:pt x="3792" y="6315"/>
                    <a:pt x="4622" y="5470"/>
                    <a:pt x="5161" y="4836"/>
                  </a:cubicBezTo>
                  <a:lnTo>
                    <a:pt x="5541" y="8830"/>
                  </a:lnTo>
                  <a:lnTo>
                    <a:pt x="11324" y="8830"/>
                  </a:lnTo>
                  <a:lnTo>
                    <a:pt x="11389" y="8089"/>
                  </a:lnTo>
                  <a:lnTo>
                    <a:pt x="11389" y="8089"/>
                  </a:lnTo>
                  <a:cubicBezTo>
                    <a:pt x="11670" y="7895"/>
                    <a:pt x="14072" y="6221"/>
                    <a:pt x="14824" y="5254"/>
                  </a:cubicBezTo>
                  <a:cubicBezTo>
                    <a:pt x="15166" y="4874"/>
                    <a:pt x="15661" y="4493"/>
                    <a:pt x="15166" y="3999"/>
                  </a:cubicBezTo>
                  <a:cubicBezTo>
                    <a:pt x="14444" y="3352"/>
                    <a:pt x="12656" y="1450"/>
                    <a:pt x="11895" y="651"/>
                  </a:cubicBezTo>
                  <a:cubicBezTo>
                    <a:pt x="11683" y="227"/>
                    <a:pt x="11274" y="0"/>
                    <a:pt x="1082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48"/>
            <p:cNvSpPr/>
            <p:nvPr/>
          </p:nvSpPr>
          <p:spPr>
            <a:xfrm>
              <a:off x="1204425" y="3312100"/>
              <a:ext cx="61850" cy="21900"/>
            </a:xfrm>
            <a:custGeom>
              <a:avLst/>
              <a:gdLst/>
              <a:ahLst/>
              <a:cxnLst/>
              <a:rect l="l" t="t" r="r" b="b"/>
              <a:pathLst>
                <a:path w="2474" h="876" extrusionOk="0">
                  <a:moveTo>
                    <a:pt x="1332" y="1"/>
                  </a:moveTo>
                  <a:lnTo>
                    <a:pt x="153" y="419"/>
                  </a:lnTo>
                  <a:cubicBezTo>
                    <a:pt x="1" y="533"/>
                    <a:pt x="77" y="876"/>
                    <a:pt x="191" y="876"/>
                  </a:cubicBezTo>
                  <a:lnTo>
                    <a:pt x="2474" y="876"/>
                  </a:lnTo>
                  <a:lnTo>
                    <a:pt x="247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48"/>
            <p:cNvSpPr/>
            <p:nvPr/>
          </p:nvSpPr>
          <p:spPr>
            <a:xfrm>
              <a:off x="1396700" y="3253125"/>
              <a:ext cx="52200" cy="53725"/>
            </a:xfrm>
            <a:custGeom>
              <a:avLst/>
              <a:gdLst/>
              <a:ahLst/>
              <a:cxnLst/>
              <a:rect l="l" t="t" r="r" b="b"/>
              <a:pathLst>
                <a:path w="2088" h="2149" extrusionOk="0">
                  <a:moveTo>
                    <a:pt x="1517" y="1"/>
                  </a:moveTo>
                  <a:lnTo>
                    <a:pt x="642" y="686"/>
                  </a:lnTo>
                  <a:lnTo>
                    <a:pt x="33" y="1903"/>
                  </a:lnTo>
                  <a:cubicBezTo>
                    <a:pt x="1" y="1999"/>
                    <a:pt x="184" y="2149"/>
                    <a:pt x="311" y="2149"/>
                  </a:cubicBezTo>
                  <a:cubicBezTo>
                    <a:pt x="335" y="2149"/>
                    <a:pt x="357" y="2143"/>
                    <a:pt x="375" y="2131"/>
                  </a:cubicBezTo>
                  <a:lnTo>
                    <a:pt x="2087" y="648"/>
                  </a:lnTo>
                  <a:lnTo>
                    <a:pt x="151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48"/>
            <p:cNvSpPr/>
            <p:nvPr/>
          </p:nvSpPr>
          <p:spPr>
            <a:xfrm>
              <a:off x="1282425" y="2750000"/>
              <a:ext cx="49475" cy="56150"/>
            </a:xfrm>
            <a:custGeom>
              <a:avLst/>
              <a:gdLst/>
              <a:ahLst/>
              <a:cxnLst/>
              <a:rect l="l" t="t" r="r" b="b"/>
              <a:pathLst>
                <a:path w="1979" h="2246" extrusionOk="0">
                  <a:moveTo>
                    <a:pt x="609" y="1"/>
                  </a:moveTo>
                  <a:cubicBezTo>
                    <a:pt x="381" y="1"/>
                    <a:pt x="1" y="191"/>
                    <a:pt x="1" y="457"/>
                  </a:cubicBezTo>
                  <a:lnTo>
                    <a:pt x="1" y="1370"/>
                  </a:lnTo>
                  <a:cubicBezTo>
                    <a:pt x="1" y="1865"/>
                    <a:pt x="419" y="2245"/>
                    <a:pt x="952" y="2245"/>
                  </a:cubicBezTo>
                  <a:cubicBezTo>
                    <a:pt x="1979" y="2245"/>
                    <a:pt x="1941" y="1560"/>
                    <a:pt x="1941" y="1370"/>
                  </a:cubicBezTo>
                  <a:lnTo>
                    <a:pt x="1941" y="229"/>
                  </a:lnTo>
                  <a:cubicBezTo>
                    <a:pt x="1941" y="1"/>
                    <a:pt x="1560" y="1"/>
                    <a:pt x="133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48"/>
            <p:cNvSpPr/>
            <p:nvPr/>
          </p:nvSpPr>
          <p:spPr>
            <a:xfrm>
              <a:off x="1258650" y="2670450"/>
              <a:ext cx="100850" cy="98625"/>
            </a:xfrm>
            <a:custGeom>
              <a:avLst/>
              <a:gdLst/>
              <a:ahLst/>
              <a:cxnLst/>
              <a:rect l="l" t="t" r="r" b="b"/>
              <a:pathLst>
                <a:path w="4034" h="3945" extrusionOk="0">
                  <a:moveTo>
                    <a:pt x="1934" y="0"/>
                  </a:moveTo>
                  <a:cubicBezTo>
                    <a:pt x="1773" y="0"/>
                    <a:pt x="1610" y="20"/>
                    <a:pt x="1446" y="63"/>
                  </a:cubicBezTo>
                  <a:cubicBezTo>
                    <a:pt x="1408" y="63"/>
                    <a:pt x="1370" y="63"/>
                    <a:pt x="1332" y="139"/>
                  </a:cubicBezTo>
                  <a:cubicBezTo>
                    <a:pt x="381" y="405"/>
                    <a:pt x="0" y="2193"/>
                    <a:pt x="305" y="3183"/>
                  </a:cubicBezTo>
                  <a:cubicBezTo>
                    <a:pt x="481" y="3754"/>
                    <a:pt x="835" y="3945"/>
                    <a:pt x="1286" y="3945"/>
                  </a:cubicBezTo>
                  <a:cubicBezTo>
                    <a:pt x="1615" y="3945"/>
                    <a:pt x="1996" y="3844"/>
                    <a:pt x="2397" y="3715"/>
                  </a:cubicBezTo>
                  <a:cubicBezTo>
                    <a:pt x="3424" y="3449"/>
                    <a:pt x="4033" y="2422"/>
                    <a:pt x="3729" y="1394"/>
                  </a:cubicBezTo>
                  <a:cubicBezTo>
                    <a:pt x="3537" y="563"/>
                    <a:pt x="2780" y="0"/>
                    <a:pt x="19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48"/>
            <p:cNvSpPr/>
            <p:nvPr/>
          </p:nvSpPr>
          <p:spPr>
            <a:xfrm>
              <a:off x="1256750" y="2656575"/>
              <a:ext cx="116050" cy="113250"/>
            </a:xfrm>
            <a:custGeom>
              <a:avLst/>
              <a:gdLst/>
              <a:ahLst/>
              <a:cxnLst/>
              <a:rect l="l" t="t" r="r" b="b"/>
              <a:pathLst>
                <a:path w="4642" h="4530" extrusionOk="0">
                  <a:moveTo>
                    <a:pt x="1264" y="0"/>
                  </a:moveTo>
                  <a:cubicBezTo>
                    <a:pt x="1161" y="0"/>
                    <a:pt x="1057" y="35"/>
                    <a:pt x="951" y="123"/>
                  </a:cubicBezTo>
                  <a:cubicBezTo>
                    <a:pt x="0" y="884"/>
                    <a:pt x="1256" y="1341"/>
                    <a:pt x="1218" y="2178"/>
                  </a:cubicBezTo>
                  <a:cubicBezTo>
                    <a:pt x="1180" y="2501"/>
                    <a:pt x="1284" y="2606"/>
                    <a:pt x="1432" y="2606"/>
                  </a:cubicBezTo>
                  <a:cubicBezTo>
                    <a:pt x="1579" y="2606"/>
                    <a:pt x="1769" y="2501"/>
                    <a:pt x="1903" y="2406"/>
                  </a:cubicBezTo>
                  <a:cubicBezTo>
                    <a:pt x="2054" y="2295"/>
                    <a:pt x="2174" y="2248"/>
                    <a:pt x="2265" y="2248"/>
                  </a:cubicBezTo>
                  <a:cubicBezTo>
                    <a:pt x="2518" y="2248"/>
                    <a:pt x="2557" y="2604"/>
                    <a:pt x="2473" y="2939"/>
                  </a:cubicBezTo>
                  <a:cubicBezTo>
                    <a:pt x="2397" y="3357"/>
                    <a:pt x="1788" y="4118"/>
                    <a:pt x="2245" y="4346"/>
                  </a:cubicBezTo>
                  <a:cubicBezTo>
                    <a:pt x="2451" y="4470"/>
                    <a:pt x="2682" y="4529"/>
                    <a:pt x="2911" y="4529"/>
                  </a:cubicBezTo>
                  <a:cubicBezTo>
                    <a:pt x="3316" y="4529"/>
                    <a:pt x="3714" y="4344"/>
                    <a:pt x="3957" y="4004"/>
                  </a:cubicBezTo>
                  <a:cubicBezTo>
                    <a:pt x="4261" y="3547"/>
                    <a:pt x="3957" y="2748"/>
                    <a:pt x="3995" y="2406"/>
                  </a:cubicBezTo>
                  <a:cubicBezTo>
                    <a:pt x="4071" y="2064"/>
                    <a:pt x="4642" y="1151"/>
                    <a:pt x="4147" y="694"/>
                  </a:cubicBezTo>
                  <a:cubicBezTo>
                    <a:pt x="3983" y="516"/>
                    <a:pt x="3765" y="466"/>
                    <a:pt x="3532" y="466"/>
                  </a:cubicBezTo>
                  <a:cubicBezTo>
                    <a:pt x="3231" y="466"/>
                    <a:pt x="2905" y="550"/>
                    <a:pt x="2637" y="550"/>
                  </a:cubicBezTo>
                  <a:cubicBezTo>
                    <a:pt x="2534" y="550"/>
                    <a:pt x="2440" y="537"/>
                    <a:pt x="2359" y="504"/>
                  </a:cubicBezTo>
                  <a:cubicBezTo>
                    <a:pt x="1950" y="387"/>
                    <a:pt x="1608" y="0"/>
                    <a:pt x="126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91" name="Shape 1491"/>
        <p:cNvGrpSpPr/>
        <p:nvPr/>
      </p:nvGrpSpPr>
      <p:grpSpPr>
        <a:xfrm>
          <a:off x="0" y="0"/>
          <a:ext cx="0" cy="0"/>
          <a:chOff x="0" y="0"/>
          <a:chExt cx="0" cy="0"/>
        </a:xfrm>
      </p:grpSpPr>
      <p:grpSp>
        <p:nvGrpSpPr>
          <p:cNvPr id="1492" name="Google Shape;1492;p47"/>
          <p:cNvGrpSpPr/>
          <p:nvPr/>
        </p:nvGrpSpPr>
        <p:grpSpPr>
          <a:xfrm>
            <a:off x="1030130" y="783075"/>
            <a:ext cx="4731341" cy="1298065"/>
            <a:chOff x="717109" y="770510"/>
            <a:chExt cx="4549367" cy="1248140"/>
          </a:xfrm>
        </p:grpSpPr>
        <p:sp>
          <p:nvSpPr>
            <p:cNvPr id="1493" name="Google Shape;1493;p47"/>
            <p:cNvSpPr/>
            <p:nvPr/>
          </p:nvSpPr>
          <p:spPr>
            <a:xfrm>
              <a:off x="717576" y="1000750"/>
              <a:ext cx="4548900" cy="1017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47"/>
            <p:cNvSpPr/>
            <p:nvPr/>
          </p:nvSpPr>
          <p:spPr>
            <a:xfrm>
              <a:off x="717109" y="770510"/>
              <a:ext cx="45489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95" name="Google Shape;1495;p47"/>
            <p:cNvGrpSpPr/>
            <p:nvPr/>
          </p:nvGrpSpPr>
          <p:grpSpPr>
            <a:xfrm>
              <a:off x="788325" y="835591"/>
              <a:ext cx="374100" cy="101100"/>
              <a:chOff x="965750" y="594475"/>
              <a:chExt cx="374100" cy="101100"/>
            </a:xfrm>
          </p:grpSpPr>
          <p:grpSp>
            <p:nvGrpSpPr>
              <p:cNvPr id="1496" name="Google Shape;1496;p47"/>
              <p:cNvGrpSpPr/>
              <p:nvPr/>
            </p:nvGrpSpPr>
            <p:grpSpPr>
              <a:xfrm>
                <a:off x="965750" y="594475"/>
                <a:ext cx="101100" cy="101100"/>
                <a:chOff x="965750" y="594475"/>
                <a:chExt cx="101100" cy="101100"/>
              </a:xfrm>
            </p:grpSpPr>
            <p:sp>
              <p:nvSpPr>
                <p:cNvPr id="1497" name="Google Shape;1497;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98" name="Google Shape;1498;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499" name="Google Shape;1499;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00" name="Google Shape;1500;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03" name="Google Shape;1503;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1504" name="Google Shape;1504;p47"/>
          <p:cNvGrpSpPr/>
          <p:nvPr/>
        </p:nvGrpSpPr>
        <p:grpSpPr>
          <a:xfrm>
            <a:off x="3429530" y="2004025"/>
            <a:ext cx="4896528" cy="2702431"/>
            <a:chOff x="2397378" y="1726636"/>
            <a:chExt cx="4835122" cy="2668541"/>
          </a:xfrm>
        </p:grpSpPr>
        <p:sp>
          <p:nvSpPr>
            <p:cNvPr id="1505" name="Google Shape;1505;p47"/>
            <p:cNvSpPr/>
            <p:nvPr/>
          </p:nvSpPr>
          <p:spPr>
            <a:xfrm>
              <a:off x="2398600" y="1963076"/>
              <a:ext cx="4833900" cy="2432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47"/>
            <p:cNvSpPr/>
            <p:nvPr/>
          </p:nvSpPr>
          <p:spPr>
            <a:xfrm>
              <a:off x="2397378" y="1726636"/>
              <a:ext cx="4835100" cy="2352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07" name="Google Shape;1507;p47"/>
            <p:cNvGrpSpPr/>
            <p:nvPr/>
          </p:nvGrpSpPr>
          <p:grpSpPr>
            <a:xfrm>
              <a:off x="2470489" y="1793492"/>
              <a:ext cx="384201" cy="103830"/>
              <a:chOff x="965750" y="594475"/>
              <a:chExt cx="374100" cy="101100"/>
            </a:xfrm>
          </p:grpSpPr>
          <p:grpSp>
            <p:nvGrpSpPr>
              <p:cNvPr id="1508" name="Google Shape;1508;p47"/>
              <p:cNvGrpSpPr/>
              <p:nvPr/>
            </p:nvGrpSpPr>
            <p:grpSpPr>
              <a:xfrm>
                <a:off x="965750" y="594475"/>
                <a:ext cx="101100" cy="101100"/>
                <a:chOff x="965750" y="594475"/>
                <a:chExt cx="101100" cy="101100"/>
              </a:xfrm>
            </p:grpSpPr>
            <p:sp>
              <p:nvSpPr>
                <p:cNvPr id="1509" name="Google Shape;1509;p47"/>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10" name="Google Shape;1510;p47"/>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1511" name="Google Shape;1511;p47"/>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1512" name="Google Shape;1512;p47"/>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47"/>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47"/>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15" name="Google Shape;1515;p47"/>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1516" name="Google Shape;1516;p47"/>
          <p:cNvSpPr txBox="1"/>
          <p:nvPr>
            <p:ph type="title"/>
          </p:nvPr>
        </p:nvSpPr>
        <p:spPr>
          <a:xfrm>
            <a:off x="1221280" y="1119300"/>
            <a:ext cx="4289700" cy="80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a:t>System Development Strategy</a:t>
            </a:r>
            <a:endParaRPr lang="en-US" altLang="en-GB" sz="2400"/>
          </a:p>
        </p:txBody>
      </p:sp>
      <p:sp>
        <p:nvSpPr>
          <p:cNvPr id="1517" name="Google Shape;1517;p47"/>
          <p:cNvSpPr txBox="1"/>
          <p:nvPr>
            <p:ph type="subTitle" idx="1"/>
          </p:nvPr>
        </p:nvSpPr>
        <p:spPr>
          <a:xfrm>
            <a:off x="3712404" y="2474387"/>
            <a:ext cx="4330800" cy="20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bg2"/>
                </a:solidFill>
              </a:rPr>
              <a:t>The spiral model consists of a series of cycle or loops where each cycle represents a phase of development. This phases typically include planning, risk analysis, development and evaluation. The key idea behind the spiral model is to continiously refine and improve the software through repeated iterations.</a:t>
            </a:r>
            <a:endParaRPr lang="en-US" altLang="en-GB">
              <a:solidFill>
                <a:schemeClr val="bg2"/>
              </a:solidFill>
            </a:endParaRPr>
          </a:p>
        </p:txBody>
      </p:sp>
      <p:pic>
        <p:nvPicPr>
          <p:cNvPr id="13" name="Image 13" descr="Spiral model - Wikipedia"/>
          <p:cNvPicPr/>
          <p:nvPr/>
        </p:nvPicPr>
        <p:blipFill>
          <a:blip r:embed="rId1" cstate="print"/>
          <a:stretch>
            <a:fillRect/>
          </a:stretch>
        </p:blipFill>
        <p:spPr>
          <a:xfrm>
            <a:off x="81915" y="2023110"/>
            <a:ext cx="3384550" cy="2825750"/>
          </a:xfrm>
          <a:prstGeom prst="rect">
            <a:avLst/>
          </a:prstGeom>
        </p:spPr>
      </p:pic>
    </p:spTree>
  </p:cSld>
  <p:clrMapOvr>
    <a:masterClrMapping/>
  </p:clrMapOvr>
</p:sld>
</file>

<file path=ppt/theme/theme1.xml><?xml version="1.0" encoding="utf-8"?>
<a:theme xmlns:a="http://schemas.openxmlformats.org/drawingml/2006/main" name="Sales Planning Process by Slidesgo">
  <a:themeElements>
    <a:clrScheme name="Simple Light">
      <a:dk1>
        <a:srgbClr val="1155CC"/>
      </a:dk1>
      <a:lt1>
        <a:srgbClr val="EEDCC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155C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1662</Words>
  <Application>WPS Presentation</Application>
  <PresentationFormat/>
  <Paragraphs>61</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Arial</vt:lpstr>
      <vt:lpstr>Overpass Mono</vt:lpstr>
      <vt:lpstr>Segoe Print</vt:lpstr>
      <vt:lpstr>Montserrat</vt:lpstr>
      <vt:lpstr>Roboto Condensed Light</vt:lpstr>
      <vt:lpstr>Anaheim</vt:lpstr>
      <vt:lpstr>MV Boli</vt:lpstr>
      <vt:lpstr>Microsoft YaHei</vt:lpstr>
      <vt:lpstr>Arial Unicode MS</vt:lpstr>
      <vt:lpstr>Sales Planning Process by Slidesgo</vt:lpstr>
      <vt:lpstr>Sales Prediction    Group ID: MCA23B007 Mentor: Dr. Taraknath paul Student Name and Code: 1.Arshad Murtaza Ahmed(BWU/MCA/23/081) 2.Subinoy Khatua(BWU/MCA/23/089) 3.Sayan Malakar(BWU/MCA/23/071) 4.Rimi Das(BWU/MCA/23/109) 5.Praveen Kumar(BWU/MCA/23/108)   </vt:lpstr>
      <vt:lpstr>CONTENT</vt:lpstr>
      <vt:lpstr>INTRODUCTION</vt:lpstr>
      <vt:lpstr>Purpose</vt:lpstr>
      <vt:lpstr>PowerPoint 演示文稿</vt:lpstr>
      <vt:lpstr>PowerPoint 演示文稿</vt:lpstr>
      <vt:lpstr>PowerPoint 演示文稿</vt:lpstr>
      <vt:lpstr>Tools Used</vt:lpstr>
      <vt:lpstr>System Development Strategy</vt:lpstr>
      <vt:lpstr>Testing</vt:lpstr>
      <vt:lpstr>Limitations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Prediction    Group ID: Mentor: Student Name and Code: 1.Arshad Murtaza Ahmed(BWU/MCA/23/081) 2.Subinoy Khatua(BWU/MCA/23/089)    </dc:title>
  <dc:creator/>
  <cp:lastModifiedBy>ARSHAD AHMED</cp:lastModifiedBy>
  <cp:revision>27</cp:revision>
  <dcterms:created xsi:type="dcterms:W3CDTF">2024-12-09T04:58:00Z</dcterms:created>
  <dcterms:modified xsi:type="dcterms:W3CDTF">2025-06-18T14:35:48Z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1E6E4533FC3F4D0CAD780A8434A3663A_12</vt:lpwstr>
  </property>
  <property fmtid="{D5CDD505-2E9C-101B-9397-08002B2CF9AE}" pid="3" name="KSOProductBuildVer">
    <vt:lpwstr>1033-12.2.0.21546</vt:lpwstr>
  </property>
</Properties>
</file>