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69" r:id="rId4"/>
    <p:sldId id="257" r:id="rId5"/>
    <p:sldId id="258" r:id="rId6"/>
    <p:sldId id="262" r:id="rId7"/>
    <p:sldId id="259" r:id="rId8"/>
    <p:sldId id="260" r:id="rId9"/>
    <p:sldId id="261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42D697-DFDD-AE3F-2721-332BB09AA264}" v="310" dt="2025-01-08T00:51:38.815"/>
    <p1510:client id="{AF4DAD76-E72F-7FD1-D97A-2461A13C8759}" v="22" dt="2025-01-07T22:56:20.0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2.svg"/><Relationship Id="rId5" Type="http://schemas.openxmlformats.org/officeDocument/2006/relationships/image" Target="../media/image18.png"/><Relationship Id="rId4" Type="http://schemas.openxmlformats.org/officeDocument/2006/relationships/image" Target="../media/image41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4" Type="http://schemas.openxmlformats.org/officeDocument/2006/relationships/image" Target="../media/image4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2.svg"/><Relationship Id="rId5" Type="http://schemas.openxmlformats.org/officeDocument/2006/relationships/image" Target="../media/image18.png"/><Relationship Id="rId4" Type="http://schemas.openxmlformats.org/officeDocument/2006/relationships/image" Target="../media/image41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4" Type="http://schemas.openxmlformats.org/officeDocument/2006/relationships/image" Target="../media/image4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F0D20D-3614-4890-B078-0E5AE7570E2E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684B35-EC58-4B09-AD2A-51B5E68186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Define Procedures, Subroutines, and Functions</a:t>
          </a:r>
        </a:p>
      </dgm:t>
    </dgm:pt>
    <dgm:pt modelId="{0268F636-C554-490E-BC06-CD374D4D36A0}" type="parTrans" cxnId="{A0F6EF54-59EF-4952-BFCD-C839751C9642}">
      <dgm:prSet/>
      <dgm:spPr/>
      <dgm:t>
        <a:bodyPr/>
        <a:lstStyle/>
        <a:p>
          <a:endParaRPr lang="en-US"/>
        </a:p>
      </dgm:t>
    </dgm:pt>
    <dgm:pt modelId="{43F89658-C195-4C33-AC3D-BDD7D87872F5}" type="sibTrans" cxnId="{A0F6EF54-59EF-4952-BFCD-C839751C9642}">
      <dgm:prSet/>
      <dgm:spPr/>
      <dgm:t>
        <a:bodyPr/>
        <a:lstStyle/>
        <a:p>
          <a:endParaRPr lang="en-US"/>
        </a:p>
      </dgm:t>
    </dgm:pt>
    <dgm:pt modelId="{5D233D2F-7FFC-438A-8FAA-93D3D3A669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Explain their significance in programming</a:t>
          </a:r>
        </a:p>
      </dgm:t>
    </dgm:pt>
    <dgm:pt modelId="{FC38AFC6-BC47-4C88-9029-5FEDA93800BF}" type="parTrans" cxnId="{6769D2CA-FE82-4546-AE7F-3FEECBEED945}">
      <dgm:prSet/>
      <dgm:spPr/>
      <dgm:t>
        <a:bodyPr/>
        <a:lstStyle/>
        <a:p>
          <a:endParaRPr lang="en-US"/>
        </a:p>
      </dgm:t>
    </dgm:pt>
    <dgm:pt modelId="{BE8DF691-1198-4D07-BE1E-E5A1372262C3}" type="sibTrans" cxnId="{6769D2CA-FE82-4546-AE7F-3FEECBEED945}">
      <dgm:prSet/>
      <dgm:spPr/>
      <dgm:t>
        <a:bodyPr/>
        <a:lstStyle/>
        <a:p>
          <a:endParaRPr lang="en-US"/>
        </a:p>
      </dgm:t>
    </dgm:pt>
    <dgm:pt modelId="{A8DCD93A-EF44-49F6-A9EE-B409693749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Compare modular programming to simple code</a:t>
          </a:r>
        </a:p>
      </dgm:t>
    </dgm:pt>
    <dgm:pt modelId="{D0CD7DA7-D590-4988-897D-F4066B4B9750}" type="parTrans" cxnId="{D2CD22A4-0AB7-4556-9B90-DF99A3909163}">
      <dgm:prSet/>
      <dgm:spPr/>
      <dgm:t>
        <a:bodyPr/>
        <a:lstStyle/>
        <a:p>
          <a:endParaRPr lang="en-US"/>
        </a:p>
      </dgm:t>
    </dgm:pt>
    <dgm:pt modelId="{E0C147F9-4BC4-40EC-B78A-B7F0F2FEC065}" type="sibTrans" cxnId="{D2CD22A4-0AB7-4556-9B90-DF99A3909163}">
      <dgm:prSet/>
      <dgm:spPr/>
      <dgm:t>
        <a:bodyPr/>
        <a:lstStyle/>
        <a:p>
          <a:endParaRPr lang="en-US"/>
        </a:p>
      </dgm:t>
    </dgm:pt>
    <dgm:pt modelId="{5B7A4B21-2030-4FBF-AF93-190E2CA7EA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Show Python examples for understanding</a:t>
          </a:r>
        </a:p>
      </dgm:t>
    </dgm:pt>
    <dgm:pt modelId="{F154A521-02E9-4C87-9ED4-F37F68434EF8}" type="parTrans" cxnId="{0E6BD4C1-FB5D-48AB-BE25-6DA0D24F9C8B}">
      <dgm:prSet/>
      <dgm:spPr/>
      <dgm:t>
        <a:bodyPr/>
        <a:lstStyle/>
        <a:p>
          <a:endParaRPr lang="en-US"/>
        </a:p>
      </dgm:t>
    </dgm:pt>
    <dgm:pt modelId="{084FE3B6-0C3D-4388-A092-8F6167795730}" type="sibTrans" cxnId="{0E6BD4C1-FB5D-48AB-BE25-6DA0D24F9C8B}">
      <dgm:prSet/>
      <dgm:spPr/>
      <dgm:t>
        <a:bodyPr/>
        <a:lstStyle/>
        <a:p>
          <a:endParaRPr lang="en-US"/>
        </a:p>
      </dgm:t>
    </dgm:pt>
    <dgm:pt modelId="{117C1125-5651-4698-9222-0B7B352524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Provide OCR-style exam questions and marking schemes</a:t>
          </a:r>
        </a:p>
      </dgm:t>
    </dgm:pt>
    <dgm:pt modelId="{83248AF8-B8E1-4679-A86F-AB959759F39A}" type="parTrans" cxnId="{84328FA1-B59A-42EF-93B9-519B1EA53346}">
      <dgm:prSet/>
      <dgm:spPr/>
      <dgm:t>
        <a:bodyPr/>
        <a:lstStyle/>
        <a:p>
          <a:endParaRPr lang="en-US"/>
        </a:p>
      </dgm:t>
    </dgm:pt>
    <dgm:pt modelId="{CE430D90-94B4-4392-8833-7C00A7E1423D}" type="sibTrans" cxnId="{84328FA1-B59A-42EF-93B9-519B1EA53346}">
      <dgm:prSet/>
      <dgm:spPr/>
      <dgm:t>
        <a:bodyPr/>
        <a:lstStyle/>
        <a:p>
          <a:endParaRPr lang="en-US"/>
        </a:p>
      </dgm:t>
    </dgm:pt>
    <dgm:pt modelId="{D6629F69-E7AD-4BCC-A8C6-86FD9CB28421}" type="pres">
      <dgm:prSet presAssocID="{41F0D20D-3614-4890-B078-0E5AE7570E2E}" presName="root" presStyleCnt="0">
        <dgm:presLayoutVars>
          <dgm:dir/>
          <dgm:resizeHandles val="exact"/>
        </dgm:presLayoutVars>
      </dgm:prSet>
      <dgm:spPr/>
    </dgm:pt>
    <dgm:pt modelId="{2A7BDA5F-2807-43B2-8E92-87FF07962FB6}" type="pres">
      <dgm:prSet presAssocID="{75684B35-EC58-4B09-AD2A-51B5E681862C}" presName="compNode" presStyleCnt="0"/>
      <dgm:spPr/>
    </dgm:pt>
    <dgm:pt modelId="{6FEC3D45-A2FE-483D-BE23-F9B00ADFDC45}" type="pres">
      <dgm:prSet presAssocID="{75684B35-EC58-4B09-AD2A-51B5E681862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2481CAA4-2743-4E10-83E1-B9DC96FB0574}" type="pres">
      <dgm:prSet presAssocID="{75684B35-EC58-4B09-AD2A-51B5E681862C}" presName="spaceRect" presStyleCnt="0"/>
      <dgm:spPr/>
    </dgm:pt>
    <dgm:pt modelId="{2C5B4A9F-E11F-4195-A801-0CF8520178E5}" type="pres">
      <dgm:prSet presAssocID="{75684B35-EC58-4B09-AD2A-51B5E681862C}" presName="textRect" presStyleLbl="revTx" presStyleIdx="0" presStyleCnt="5">
        <dgm:presLayoutVars>
          <dgm:chMax val="1"/>
          <dgm:chPref val="1"/>
        </dgm:presLayoutVars>
      </dgm:prSet>
      <dgm:spPr/>
    </dgm:pt>
    <dgm:pt modelId="{16D7263C-8D35-4532-A3DF-9B18AA9E4127}" type="pres">
      <dgm:prSet presAssocID="{43F89658-C195-4C33-AC3D-BDD7D87872F5}" presName="sibTrans" presStyleCnt="0"/>
      <dgm:spPr/>
    </dgm:pt>
    <dgm:pt modelId="{35F7AAAB-BC67-453F-9F77-AC831414B140}" type="pres">
      <dgm:prSet presAssocID="{5D233D2F-7FFC-438A-8FAA-93D3D3A66910}" presName="compNode" presStyleCnt="0"/>
      <dgm:spPr/>
    </dgm:pt>
    <dgm:pt modelId="{C6A9DB82-36BA-4CC9-BDE3-9D5605DE58FD}" type="pres">
      <dgm:prSet presAssocID="{5D233D2F-7FFC-438A-8FAA-93D3D3A6691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5B3020A-D34B-446E-B3AA-56E86FF877F6}" type="pres">
      <dgm:prSet presAssocID="{5D233D2F-7FFC-438A-8FAA-93D3D3A66910}" presName="spaceRect" presStyleCnt="0"/>
      <dgm:spPr/>
    </dgm:pt>
    <dgm:pt modelId="{8A897951-10EA-4679-AABC-2387E8609F1B}" type="pres">
      <dgm:prSet presAssocID="{5D233D2F-7FFC-438A-8FAA-93D3D3A66910}" presName="textRect" presStyleLbl="revTx" presStyleIdx="1" presStyleCnt="5">
        <dgm:presLayoutVars>
          <dgm:chMax val="1"/>
          <dgm:chPref val="1"/>
        </dgm:presLayoutVars>
      </dgm:prSet>
      <dgm:spPr/>
    </dgm:pt>
    <dgm:pt modelId="{C4970BB6-9EEA-44AC-92E2-A16480085789}" type="pres">
      <dgm:prSet presAssocID="{BE8DF691-1198-4D07-BE1E-E5A1372262C3}" presName="sibTrans" presStyleCnt="0"/>
      <dgm:spPr/>
    </dgm:pt>
    <dgm:pt modelId="{A4D17536-1D61-416E-81FD-B70B36FAC850}" type="pres">
      <dgm:prSet presAssocID="{A8DCD93A-EF44-49F6-A9EE-B40969374926}" presName="compNode" presStyleCnt="0"/>
      <dgm:spPr/>
    </dgm:pt>
    <dgm:pt modelId="{7AA40C6F-7534-44E5-B4FC-787B6723DB9C}" type="pres">
      <dgm:prSet presAssocID="{A8DCD93A-EF44-49F6-A9EE-B4096937492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0B212316-11A6-4D3A-9A54-E25E2F41983F}" type="pres">
      <dgm:prSet presAssocID="{A8DCD93A-EF44-49F6-A9EE-B40969374926}" presName="spaceRect" presStyleCnt="0"/>
      <dgm:spPr/>
    </dgm:pt>
    <dgm:pt modelId="{B89D06B3-AC02-4C8F-987D-F1CB2428A0D8}" type="pres">
      <dgm:prSet presAssocID="{A8DCD93A-EF44-49F6-A9EE-B40969374926}" presName="textRect" presStyleLbl="revTx" presStyleIdx="2" presStyleCnt="5">
        <dgm:presLayoutVars>
          <dgm:chMax val="1"/>
          <dgm:chPref val="1"/>
        </dgm:presLayoutVars>
      </dgm:prSet>
      <dgm:spPr/>
    </dgm:pt>
    <dgm:pt modelId="{AB251164-8000-4633-B0D8-2334065E7E49}" type="pres">
      <dgm:prSet presAssocID="{E0C147F9-4BC4-40EC-B78A-B7F0F2FEC065}" presName="sibTrans" presStyleCnt="0"/>
      <dgm:spPr/>
    </dgm:pt>
    <dgm:pt modelId="{798A2374-667E-41A7-B65B-E3C1C8139AC6}" type="pres">
      <dgm:prSet presAssocID="{5B7A4B21-2030-4FBF-AF93-190E2CA7EA15}" presName="compNode" presStyleCnt="0"/>
      <dgm:spPr/>
    </dgm:pt>
    <dgm:pt modelId="{19BF2254-50FD-4ED9-B147-C95D612FB26A}" type="pres">
      <dgm:prSet presAssocID="{5B7A4B21-2030-4FBF-AF93-190E2CA7EA1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6CC7C27A-4441-471B-8B2B-3A4E353F7CD9}" type="pres">
      <dgm:prSet presAssocID="{5B7A4B21-2030-4FBF-AF93-190E2CA7EA15}" presName="spaceRect" presStyleCnt="0"/>
      <dgm:spPr/>
    </dgm:pt>
    <dgm:pt modelId="{62A6D4DE-E09E-460D-B2FF-F7FF60FB2650}" type="pres">
      <dgm:prSet presAssocID="{5B7A4B21-2030-4FBF-AF93-190E2CA7EA15}" presName="textRect" presStyleLbl="revTx" presStyleIdx="3" presStyleCnt="5">
        <dgm:presLayoutVars>
          <dgm:chMax val="1"/>
          <dgm:chPref val="1"/>
        </dgm:presLayoutVars>
      </dgm:prSet>
      <dgm:spPr/>
    </dgm:pt>
    <dgm:pt modelId="{52E05D57-3619-4ECF-A296-C73F42613865}" type="pres">
      <dgm:prSet presAssocID="{084FE3B6-0C3D-4388-A092-8F6167795730}" presName="sibTrans" presStyleCnt="0"/>
      <dgm:spPr/>
    </dgm:pt>
    <dgm:pt modelId="{4312197F-9700-4F22-86AE-BE1B88C6947B}" type="pres">
      <dgm:prSet presAssocID="{117C1125-5651-4698-9222-0B7B35252404}" presName="compNode" presStyleCnt="0"/>
      <dgm:spPr/>
    </dgm:pt>
    <dgm:pt modelId="{B40277F5-5889-454D-BC67-88A27544160A}" type="pres">
      <dgm:prSet presAssocID="{117C1125-5651-4698-9222-0B7B3525240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EAD9E1ED-C801-446E-BCBA-32C6D25A58B2}" type="pres">
      <dgm:prSet presAssocID="{117C1125-5651-4698-9222-0B7B35252404}" presName="spaceRect" presStyleCnt="0"/>
      <dgm:spPr/>
    </dgm:pt>
    <dgm:pt modelId="{EE988D97-90A6-493B-969C-3C7C130A26FF}" type="pres">
      <dgm:prSet presAssocID="{117C1125-5651-4698-9222-0B7B35252404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20CF1B35-76FA-425B-9B27-ED5466C08597}" type="presOf" srcId="{A8DCD93A-EF44-49F6-A9EE-B40969374926}" destId="{B89D06B3-AC02-4C8F-987D-F1CB2428A0D8}" srcOrd="0" destOrd="0" presId="urn:microsoft.com/office/officeart/2018/2/layout/IconLabelList"/>
    <dgm:cxn modelId="{A0F6EF54-59EF-4952-BFCD-C839751C9642}" srcId="{41F0D20D-3614-4890-B078-0E5AE7570E2E}" destId="{75684B35-EC58-4B09-AD2A-51B5E681862C}" srcOrd="0" destOrd="0" parTransId="{0268F636-C554-490E-BC06-CD374D4D36A0}" sibTransId="{43F89658-C195-4C33-AC3D-BDD7D87872F5}"/>
    <dgm:cxn modelId="{A32E8558-BD3A-4211-BE57-D070EB7216A6}" type="presOf" srcId="{5D233D2F-7FFC-438A-8FAA-93D3D3A66910}" destId="{8A897951-10EA-4679-AABC-2387E8609F1B}" srcOrd="0" destOrd="0" presId="urn:microsoft.com/office/officeart/2018/2/layout/IconLabelList"/>
    <dgm:cxn modelId="{84328FA1-B59A-42EF-93B9-519B1EA53346}" srcId="{41F0D20D-3614-4890-B078-0E5AE7570E2E}" destId="{117C1125-5651-4698-9222-0B7B35252404}" srcOrd="4" destOrd="0" parTransId="{83248AF8-B8E1-4679-A86F-AB959759F39A}" sibTransId="{CE430D90-94B4-4392-8833-7C00A7E1423D}"/>
    <dgm:cxn modelId="{085F3EA2-A089-4181-83EA-67B33D2D7A7B}" type="presOf" srcId="{117C1125-5651-4698-9222-0B7B35252404}" destId="{EE988D97-90A6-493B-969C-3C7C130A26FF}" srcOrd="0" destOrd="0" presId="urn:microsoft.com/office/officeart/2018/2/layout/IconLabelList"/>
    <dgm:cxn modelId="{D2CD22A4-0AB7-4556-9B90-DF99A3909163}" srcId="{41F0D20D-3614-4890-B078-0E5AE7570E2E}" destId="{A8DCD93A-EF44-49F6-A9EE-B40969374926}" srcOrd="2" destOrd="0" parTransId="{D0CD7DA7-D590-4988-897D-F4066B4B9750}" sibTransId="{E0C147F9-4BC4-40EC-B78A-B7F0F2FEC065}"/>
    <dgm:cxn modelId="{0E6BD4C1-FB5D-48AB-BE25-6DA0D24F9C8B}" srcId="{41F0D20D-3614-4890-B078-0E5AE7570E2E}" destId="{5B7A4B21-2030-4FBF-AF93-190E2CA7EA15}" srcOrd="3" destOrd="0" parTransId="{F154A521-02E9-4C87-9ED4-F37F68434EF8}" sibTransId="{084FE3B6-0C3D-4388-A092-8F6167795730}"/>
    <dgm:cxn modelId="{6769D2CA-FE82-4546-AE7F-3FEECBEED945}" srcId="{41F0D20D-3614-4890-B078-0E5AE7570E2E}" destId="{5D233D2F-7FFC-438A-8FAA-93D3D3A66910}" srcOrd="1" destOrd="0" parTransId="{FC38AFC6-BC47-4C88-9029-5FEDA93800BF}" sibTransId="{BE8DF691-1198-4D07-BE1E-E5A1372262C3}"/>
    <dgm:cxn modelId="{DFB008E7-9550-4920-884B-4CC0E6D1EF9A}" type="presOf" srcId="{5B7A4B21-2030-4FBF-AF93-190E2CA7EA15}" destId="{62A6D4DE-E09E-460D-B2FF-F7FF60FB2650}" srcOrd="0" destOrd="0" presId="urn:microsoft.com/office/officeart/2018/2/layout/IconLabelList"/>
    <dgm:cxn modelId="{7BEC72E7-A133-4AF5-98C2-E58344F66C49}" type="presOf" srcId="{41F0D20D-3614-4890-B078-0E5AE7570E2E}" destId="{D6629F69-E7AD-4BCC-A8C6-86FD9CB28421}" srcOrd="0" destOrd="0" presId="urn:microsoft.com/office/officeart/2018/2/layout/IconLabelList"/>
    <dgm:cxn modelId="{6BE441F0-48FE-4C20-92A5-F7395216222B}" type="presOf" srcId="{75684B35-EC58-4B09-AD2A-51B5E681862C}" destId="{2C5B4A9F-E11F-4195-A801-0CF8520178E5}" srcOrd="0" destOrd="0" presId="urn:microsoft.com/office/officeart/2018/2/layout/IconLabelList"/>
    <dgm:cxn modelId="{A36A4A54-1D12-41E2-8771-8F99382E8E69}" type="presParOf" srcId="{D6629F69-E7AD-4BCC-A8C6-86FD9CB28421}" destId="{2A7BDA5F-2807-43B2-8E92-87FF07962FB6}" srcOrd="0" destOrd="0" presId="urn:microsoft.com/office/officeart/2018/2/layout/IconLabelList"/>
    <dgm:cxn modelId="{0C19F10F-606E-49BB-9851-27ECB05964A4}" type="presParOf" srcId="{2A7BDA5F-2807-43B2-8E92-87FF07962FB6}" destId="{6FEC3D45-A2FE-483D-BE23-F9B00ADFDC45}" srcOrd="0" destOrd="0" presId="urn:microsoft.com/office/officeart/2018/2/layout/IconLabelList"/>
    <dgm:cxn modelId="{37225BFC-D611-4DF6-8910-94C041593B00}" type="presParOf" srcId="{2A7BDA5F-2807-43B2-8E92-87FF07962FB6}" destId="{2481CAA4-2743-4E10-83E1-B9DC96FB0574}" srcOrd="1" destOrd="0" presId="urn:microsoft.com/office/officeart/2018/2/layout/IconLabelList"/>
    <dgm:cxn modelId="{784AB719-3CFE-41AF-AB59-A5278873BC0A}" type="presParOf" srcId="{2A7BDA5F-2807-43B2-8E92-87FF07962FB6}" destId="{2C5B4A9F-E11F-4195-A801-0CF8520178E5}" srcOrd="2" destOrd="0" presId="urn:microsoft.com/office/officeart/2018/2/layout/IconLabelList"/>
    <dgm:cxn modelId="{867F3FF0-F211-4EEF-84AD-D6CA3278A785}" type="presParOf" srcId="{D6629F69-E7AD-4BCC-A8C6-86FD9CB28421}" destId="{16D7263C-8D35-4532-A3DF-9B18AA9E4127}" srcOrd="1" destOrd="0" presId="urn:microsoft.com/office/officeart/2018/2/layout/IconLabelList"/>
    <dgm:cxn modelId="{4D8DBB40-2D85-46C2-BB4D-E36B3621216F}" type="presParOf" srcId="{D6629F69-E7AD-4BCC-A8C6-86FD9CB28421}" destId="{35F7AAAB-BC67-453F-9F77-AC831414B140}" srcOrd="2" destOrd="0" presId="urn:microsoft.com/office/officeart/2018/2/layout/IconLabelList"/>
    <dgm:cxn modelId="{8A6B73C3-80B0-43F5-982B-9BABCB5E5ECC}" type="presParOf" srcId="{35F7AAAB-BC67-453F-9F77-AC831414B140}" destId="{C6A9DB82-36BA-4CC9-BDE3-9D5605DE58FD}" srcOrd="0" destOrd="0" presId="urn:microsoft.com/office/officeart/2018/2/layout/IconLabelList"/>
    <dgm:cxn modelId="{7B68B5E2-52C5-402B-976A-D7E24D5854D7}" type="presParOf" srcId="{35F7AAAB-BC67-453F-9F77-AC831414B140}" destId="{35B3020A-D34B-446E-B3AA-56E86FF877F6}" srcOrd="1" destOrd="0" presId="urn:microsoft.com/office/officeart/2018/2/layout/IconLabelList"/>
    <dgm:cxn modelId="{E500D14B-BCC4-4DC9-9093-8790563143C3}" type="presParOf" srcId="{35F7AAAB-BC67-453F-9F77-AC831414B140}" destId="{8A897951-10EA-4679-AABC-2387E8609F1B}" srcOrd="2" destOrd="0" presId="urn:microsoft.com/office/officeart/2018/2/layout/IconLabelList"/>
    <dgm:cxn modelId="{208E5C33-DF67-479D-8928-D83A651F0AFE}" type="presParOf" srcId="{D6629F69-E7AD-4BCC-A8C6-86FD9CB28421}" destId="{C4970BB6-9EEA-44AC-92E2-A16480085789}" srcOrd="3" destOrd="0" presId="urn:microsoft.com/office/officeart/2018/2/layout/IconLabelList"/>
    <dgm:cxn modelId="{76CD85A5-F6DC-4B4B-9219-6CC8431DD992}" type="presParOf" srcId="{D6629F69-E7AD-4BCC-A8C6-86FD9CB28421}" destId="{A4D17536-1D61-416E-81FD-B70B36FAC850}" srcOrd="4" destOrd="0" presId="urn:microsoft.com/office/officeart/2018/2/layout/IconLabelList"/>
    <dgm:cxn modelId="{406810DD-D58A-4E78-B462-59D553D2C2E8}" type="presParOf" srcId="{A4D17536-1D61-416E-81FD-B70B36FAC850}" destId="{7AA40C6F-7534-44E5-B4FC-787B6723DB9C}" srcOrd="0" destOrd="0" presId="urn:microsoft.com/office/officeart/2018/2/layout/IconLabelList"/>
    <dgm:cxn modelId="{26CB3374-7B72-4608-AA1C-3C3B7892755A}" type="presParOf" srcId="{A4D17536-1D61-416E-81FD-B70B36FAC850}" destId="{0B212316-11A6-4D3A-9A54-E25E2F41983F}" srcOrd="1" destOrd="0" presId="urn:microsoft.com/office/officeart/2018/2/layout/IconLabelList"/>
    <dgm:cxn modelId="{1EC14B33-D45A-46EE-9EDA-74AE2F6A022D}" type="presParOf" srcId="{A4D17536-1D61-416E-81FD-B70B36FAC850}" destId="{B89D06B3-AC02-4C8F-987D-F1CB2428A0D8}" srcOrd="2" destOrd="0" presId="urn:microsoft.com/office/officeart/2018/2/layout/IconLabelList"/>
    <dgm:cxn modelId="{7F4AF476-A69D-4748-8220-C38A150E2F9F}" type="presParOf" srcId="{D6629F69-E7AD-4BCC-A8C6-86FD9CB28421}" destId="{AB251164-8000-4633-B0D8-2334065E7E49}" srcOrd="5" destOrd="0" presId="urn:microsoft.com/office/officeart/2018/2/layout/IconLabelList"/>
    <dgm:cxn modelId="{C243B50C-5BAC-43FF-BACC-A0FD9858DEFE}" type="presParOf" srcId="{D6629F69-E7AD-4BCC-A8C6-86FD9CB28421}" destId="{798A2374-667E-41A7-B65B-E3C1C8139AC6}" srcOrd="6" destOrd="0" presId="urn:microsoft.com/office/officeart/2018/2/layout/IconLabelList"/>
    <dgm:cxn modelId="{7D12E99F-7821-47F4-9ED5-1429DCDCDC15}" type="presParOf" srcId="{798A2374-667E-41A7-B65B-E3C1C8139AC6}" destId="{19BF2254-50FD-4ED9-B147-C95D612FB26A}" srcOrd="0" destOrd="0" presId="urn:microsoft.com/office/officeart/2018/2/layout/IconLabelList"/>
    <dgm:cxn modelId="{A527D28C-A18E-4A75-AE9C-C54B2A1F4556}" type="presParOf" srcId="{798A2374-667E-41A7-B65B-E3C1C8139AC6}" destId="{6CC7C27A-4441-471B-8B2B-3A4E353F7CD9}" srcOrd="1" destOrd="0" presId="urn:microsoft.com/office/officeart/2018/2/layout/IconLabelList"/>
    <dgm:cxn modelId="{483FA814-DD24-4F2F-B898-24F983AE1CAA}" type="presParOf" srcId="{798A2374-667E-41A7-B65B-E3C1C8139AC6}" destId="{62A6D4DE-E09E-460D-B2FF-F7FF60FB2650}" srcOrd="2" destOrd="0" presId="urn:microsoft.com/office/officeart/2018/2/layout/IconLabelList"/>
    <dgm:cxn modelId="{127EB340-EC7A-4B4C-B557-D70351E4B167}" type="presParOf" srcId="{D6629F69-E7AD-4BCC-A8C6-86FD9CB28421}" destId="{52E05D57-3619-4ECF-A296-C73F42613865}" srcOrd="7" destOrd="0" presId="urn:microsoft.com/office/officeart/2018/2/layout/IconLabelList"/>
    <dgm:cxn modelId="{0DAF4B37-9E8C-4DF1-921E-D5FCD45DE9B8}" type="presParOf" srcId="{D6629F69-E7AD-4BCC-A8C6-86FD9CB28421}" destId="{4312197F-9700-4F22-86AE-BE1B88C6947B}" srcOrd="8" destOrd="0" presId="urn:microsoft.com/office/officeart/2018/2/layout/IconLabelList"/>
    <dgm:cxn modelId="{6280B355-FB0F-4EBC-AAAF-6B53129D2ED5}" type="presParOf" srcId="{4312197F-9700-4F22-86AE-BE1B88C6947B}" destId="{B40277F5-5889-454D-BC67-88A27544160A}" srcOrd="0" destOrd="0" presId="urn:microsoft.com/office/officeart/2018/2/layout/IconLabelList"/>
    <dgm:cxn modelId="{8EBD5FA9-0D16-4D11-A58F-99BE6454803A}" type="presParOf" srcId="{4312197F-9700-4F22-86AE-BE1B88C6947B}" destId="{EAD9E1ED-C801-446E-BCBA-32C6D25A58B2}" srcOrd="1" destOrd="0" presId="urn:microsoft.com/office/officeart/2018/2/layout/IconLabelList"/>
    <dgm:cxn modelId="{B3B0092B-9C3A-4618-9A55-FDBE16BF78AF}" type="presParOf" srcId="{4312197F-9700-4F22-86AE-BE1B88C6947B}" destId="{EE988D97-90A6-493B-969C-3C7C130A26F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66268D-F0BD-4C29-8F4A-B685C73B7EB8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D7145A6-D7AC-4A4D-B633-80F213A3F094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dirty="0">
              <a:latin typeface="Calibri"/>
            </a:rPr>
            <a:t> Less Code</a:t>
          </a:r>
          <a:endParaRPr lang="en-US" dirty="0"/>
        </a:p>
      </dgm:t>
    </dgm:pt>
    <dgm:pt modelId="{F92FF3D4-D3DB-4AB1-921C-222789CE7C0E}" type="parTrans" cxnId="{3E3EDCDF-C598-4B05-BD6D-D44A96B07FEE}">
      <dgm:prSet/>
      <dgm:spPr/>
      <dgm:t>
        <a:bodyPr/>
        <a:lstStyle/>
        <a:p>
          <a:endParaRPr lang="en-US"/>
        </a:p>
      </dgm:t>
    </dgm:pt>
    <dgm:pt modelId="{D31583D3-26C3-4E46-859D-E3439463E33E}" type="sibTrans" cxnId="{3E3EDCDF-C598-4B05-BD6D-D44A96B07FE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F8A6E88-24E7-4B3D-B1B3-4FDE12F305C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 Reusability</a:t>
          </a:r>
        </a:p>
      </dgm:t>
    </dgm:pt>
    <dgm:pt modelId="{E64992DB-10C0-40B7-BE25-50725BD8D384}" type="parTrans" cxnId="{FC133EA7-AE41-4E38-9F80-3CD8AEFC80F8}">
      <dgm:prSet/>
      <dgm:spPr/>
      <dgm:t>
        <a:bodyPr/>
        <a:lstStyle/>
        <a:p>
          <a:endParaRPr lang="en-US"/>
        </a:p>
      </dgm:t>
    </dgm:pt>
    <dgm:pt modelId="{B389B731-978E-48F3-A41E-829A6387EB68}" type="sibTrans" cxnId="{FC133EA7-AE41-4E38-9F80-3CD8AEFC80F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29B05CD-DE0A-4AFE-8E65-55BBB903E7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 Easier </a:t>
          </a:r>
          <a:r>
            <a:rPr lang="en-US" dirty="0">
              <a:latin typeface="Calibri"/>
            </a:rPr>
            <a:t>Debugging</a:t>
          </a:r>
          <a:endParaRPr lang="en-US" dirty="0"/>
        </a:p>
      </dgm:t>
    </dgm:pt>
    <dgm:pt modelId="{E8CD0795-4431-40D7-AF7C-EBB6F53DF8E5}" type="parTrans" cxnId="{70ABBDFC-DD52-41BC-B366-76723C7DBA3F}">
      <dgm:prSet/>
      <dgm:spPr/>
      <dgm:t>
        <a:bodyPr/>
        <a:lstStyle/>
        <a:p>
          <a:endParaRPr lang="en-US"/>
        </a:p>
      </dgm:t>
    </dgm:pt>
    <dgm:pt modelId="{CCD19569-82AE-419D-9643-9672DFE92032}" type="sibTrans" cxnId="{70ABBDFC-DD52-41BC-B366-76723C7DBA3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117C791-70D0-4F7D-B2C1-AD6E3555BF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 Enhanced </a:t>
          </a:r>
          <a:r>
            <a:rPr lang="en-US" dirty="0">
              <a:latin typeface="Calibri"/>
            </a:rPr>
            <a:t>Readability</a:t>
          </a:r>
          <a:endParaRPr lang="en-US" dirty="0"/>
        </a:p>
      </dgm:t>
    </dgm:pt>
    <dgm:pt modelId="{34509406-BCFA-4487-8EF9-84E2926A3605}" type="parTrans" cxnId="{F92E1112-F9D6-4A2A-BB2C-3A0466D32C3F}">
      <dgm:prSet/>
      <dgm:spPr/>
      <dgm:t>
        <a:bodyPr/>
        <a:lstStyle/>
        <a:p>
          <a:endParaRPr lang="en-US"/>
        </a:p>
      </dgm:t>
    </dgm:pt>
    <dgm:pt modelId="{2151BCA0-1368-4B5B-87D8-278D69AD9F23}" type="sibTrans" cxnId="{F92E1112-F9D6-4A2A-BB2C-3A0466D32C3F}">
      <dgm:prSet/>
      <dgm:spPr/>
      <dgm:t>
        <a:bodyPr/>
        <a:lstStyle/>
        <a:p>
          <a:endParaRPr lang="en-US"/>
        </a:p>
      </dgm:t>
    </dgm:pt>
    <dgm:pt modelId="{A411F1D3-834F-43A9-8B94-75C9B9166DEA}" type="pres">
      <dgm:prSet presAssocID="{9366268D-F0BD-4C29-8F4A-B685C73B7EB8}" presName="root" presStyleCnt="0">
        <dgm:presLayoutVars>
          <dgm:dir/>
          <dgm:resizeHandles val="exact"/>
        </dgm:presLayoutVars>
      </dgm:prSet>
      <dgm:spPr/>
    </dgm:pt>
    <dgm:pt modelId="{5BF94104-AF67-4F13-9B92-B9DDA1842A1A}" type="pres">
      <dgm:prSet presAssocID="{9366268D-F0BD-4C29-8F4A-B685C73B7EB8}" presName="container" presStyleCnt="0">
        <dgm:presLayoutVars>
          <dgm:dir/>
          <dgm:resizeHandles val="exact"/>
        </dgm:presLayoutVars>
      </dgm:prSet>
      <dgm:spPr/>
    </dgm:pt>
    <dgm:pt modelId="{945F6E94-4DFE-4F30-80DB-C79641AFC5C5}" type="pres">
      <dgm:prSet presAssocID="{3D7145A6-D7AC-4A4D-B633-80F213A3F094}" presName="compNode" presStyleCnt="0"/>
      <dgm:spPr/>
    </dgm:pt>
    <dgm:pt modelId="{62B15270-5C2B-4516-8A21-1B2FA0DAED9E}" type="pres">
      <dgm:prSet presAssocID="{3D7145A6-D7AC-4A4D-B633-80F213A3F094}" presName="iconBgRect" presStyleLbl="bgShp" presStyleIdx="0" presStyleCnt="4"/>
      <dgm:spPr/>
    </dgm:pt>
    <dgm:pt modelId="{A11AD303-EF3B-4EE6-8346-1082DF4FF2A5}" type="pres">
      <dgm:prSet presAssocID="{3D7145A6-D7AC-4A4D-B633-80F213A3F09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62F22508-C5D7-4902-83D4-46A91C4BFFC9}" type="pres">
      <dgm:prSet presAssocID="{3D7145A6-D7AC-4A4D-B633-80F213A3F094}" presName="spaceRect" presStyleCnt="0"/>
      <dgm:spPr/>
    </dgm:pt>
    <dgm:pt modelId="{8131FAC2-AA4C-4B93-8AFC-F6DFF09F7934}" type="pres">
      <dgm:prSet presAssocID="{3D7145A6-D7AC-4A4D-B633-80F213A3F094}" presName="textRect" presStyleLbl="revTx" presStyleIdx="0" presStyleCnt="4">
        <dgm:presLayoutVars>
          <dgm:chMax val="1"/>
          <dgm:chPref val="1"/>
        </dgm:presLayoutVars>
      </dgm:prSet>
      <dgm:spPr/>
    </dgm:pt>
    <dgm:pt modelId="{2D25F13E-717A-4039-BFA9-B731DF955834}" type="pres">
      <dgm:prSet presAssocID="{D31583D3-26C3-4E46-859D-E3439463E33E}" presName="sibTrans" presStyleLbl="sibTrans2D1" presStyleIdx="0" presStyleCnt="0"/>
      <dgm:spPr/>
    </dgm:pt>
    <dgm:pt modelId="{16318400-3BE8-44C0-B221-5E099D35B631}" type="pres">
      <dgm:prSet presAssocID="{1F8A6E88-24E7-4B3D-B1B3-4FDE12F305C4}" presName="compNode" presStyleCnt="0"/>
      <dgm:spPr/>
    </dgm:pt>
    <dgm:pt modelId="{24B9E0AE-577A-48F5-8300-C3B12738A72A}" type="pres">
      <dgm:prSet presAssocID="{1F8A6E88-24E7-4B3D-B1B3-4FDE12F305C4}" presName="iconBgRect" presStyleLbl="bgShp" presStyleIdx="1" presStyleCnt="4"/>
      <dgm:spPr/>
    </dgm:pt>
    <dgm:pt modelId="{FAA60E33-6E8D-4D62-B825-C66B850FD348}" type="pres">
      <dgm:prSet presAssocID="{1F8A6E88-24E7-4B3D-B1B3-4FDE12F305C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tterfly"/>
        </a:ext>
      </dgm:extLst>
    </dgm:pt>
    <dgm:pt modelId="{29F4D13C-850B-428E-9146-A3BE68158097}" type="pres">
      <dgm:prSet presAssocID="{1F8A6E88-24E7-4B3D-B1B3-4FDE12F305C4}" presName="spaceRect" presStyleCnt="0"/>
      <dgm:spPr/>
    </dgm:pt>
    <dgm:pt modelId="{2C43A58B-7CD5-4EDC-895C-6DD9312023C3}" type="pres">
      <dgm:prSet presAssocID="{1F8A6E88-24E7-4B3D-B1B3-4FDE12F305C4}" presName="textRect" presStyleLbl="revTx" presStyleIdx="1" presStyleCnt="4">
        <dgm:presLayoutVars>
          <dgm:chMax val="1"/>
          <dgm:chPref val="1"/>
        </dgm:presLayoutVars>
      </dgm:prSet>
      <dgm:spPr/>
    </dgm:pt>
    <dgm:pt modelId="{2C4FAF40-7CF1-417A-9D1A-D4AE4C8CDCDA}" type="pres">
      <dgm:prSet presAssocID="{B389B731-978E-48F3-A41E-829A6387EB68}" presName="sibTrans" presStyleLbl="sibTrans2D1" presStyleIdx="0" presStyleCnt="0"/>
      <dgm:spPr/>
    </dgm:pt>
    <dgm:pt modelId="{90C60DBA-FBF8-49E7-A8C4-60D0EB7C4A94}" type="pres">
      <dgm:prSet presAssocID="{429B05CD-DE0A-4AFE-8E65-55BBB903E7B6}" presName="compNode" presStyleCnt="0"/>
      <dgm:spPr/>
    </dgm:pt>
    <dgm:pt modelId="{1894401A-3E8F-4AB4-B111-46C7AB1714EF}" type="pres">
      <dgm:prSet presAssocID="{429B05CD-DE0A-4AFE-8E65-55BBB903E7B6}" presName="iconBgRect" presStyleLbl="bgShp" presStyleIdx="2" presStyleCnt="4"/>
      <dgm:spPr/>
    </dgm:pt>
    <dgm:pt modelId="{3C6AB52D-B088-432A-83FC-AB495486AC69}" type="pres">
      <dgm:prSet presAssocID="{429B05CD-DE0A-4AFE-8E65-55BBB903E7B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EA9865F2-E43C-41F0-B6BE-773874C2933D}" type="pres">
      <dgm:prSet presAssocID="{429B05CD-DE0A-4AFE-8E65-55BBB903E7B6}" presName="spaceRect" presStyleCnt="0"/>
      <dgm:spPr/>
    </dgm:pt>
    <dgm:pt modelId="{1C7EBF84-212E-4B6D-AEE7-45A5DCC0093E}" type="pres">
      <dgm:prSet presAssocID="{429B05CD-DE0A-4AFE-8E65-55BBB903E7B6}" presName="textRect" presStyleLbl="revTx" presStyleIdx="2" presStyleCnt="4">
        <dgm:presLayoutVars>
          <dgm:chMax val="1"/>
          <dgm:chPref val="1"/>
        </dgm:presLayoutVars>
      </dgm:prSet>
      <dgm:spPr/>
    </dgm:pt>
    <dgm:pt modelId="{9B7CE2B8-F75B-4A6B-949E-3CBA4659B90A}" type="pres">
      <dgm:prSet presAssocID="{CCD19569-82AE-419D-9643-9672DFE92032}" presName="sibTrans" presStyleLbl="sibTrans2D1" presStyleIdx="0" presStyleCnt="0"/>
      <dgm:spPr/>
    </dgm:pt>
    <dgm:pt modelId="{37F7F757-E94E-41D3-A642-9BB62B32E9F2}" type="pres">
      <dgm:prSet presAssocID="{9117C791-70D0-4F7D-B2C1-AD6E3555BF04}" presName="compNode" presStyleCnt="0"/>
      <dgm:spPr/>
    </dgm:pt>
    <dgm:pt modelId="{FC661B47-51E5-43FB-B7D0-6B9EEA3D0750}" type="pres">
      <dgm:prSet presAssocID="{9117C791-70D0-4F7D-B2C1-AD6E3555BF04}" presName="iconBgRect" presStyleLbl="bgShp" presStyleIdx="3" presStyleCnt="4"/>
      <dgm:spPr/>
    </dgm:pt>
    <dgm:pt modelId="{5A882BF6-2AAB-4D33-9807-E3EFF39613B4}" type="pres">
      <dgm:prSet presAssocID="{9117C791-70D0-4F7D-B2C1-AD6E3555BF0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071FAE06-3740-4B4F-9DD8-87BB858E3675}" type="pres">
      <dgm:prSet presAssocID="{9117C791-70D0-4F7D-B2C1-AD6E3555BF04}" presName="spaceRect" presStyleCnt="0"/>
      <dgm:spPr/>
    </dgm:pt>
    <dgm:pt modelId="{D67CD354-BEFB-44FC-9402-16D6EB555E1B}" type="pres">
      <dgm:prSet presAssocID="{9117C791-70D0-4F7D-B2C1-AD6E3555BF0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92E1112-F9D6-4A2A-BB2C-3A0466D32C3F}" srcId="{9366268D-F0BD-4C29-8F4A-B685C73B7EB8}" destId="{9117C791-70D0-4F7D-B2C1-AD6E3555BF04}" srcOrd="3" destOrd="0" parTransId="{34509406-BCFA-4487-8EF9-84E2926A3605}" sibTransId="{2151BCA0-1368-4B5B-87D8-278D69AD9F23}"/>
    <dgm:cxn modelId="{43D9A73B-4E62-45B5-B741-4AE1FC65BCAF}" type="presOf" srcId="{1F8A6E88-24E7-4B3D-B1B3-4FDE12F305C4}" destId="{2C43A58B-7CD5-4EDC-895C-6DD9312023C3}" srcOrd="0" destOrd="0" presId="urn:microsoft.com/office/officeart/2018/2/layout/IconCircleList"/>
    <dgm:cxn modelId="{43957C74-9879-435F-89D6-9270EA02BBA1}" type="presOf" srcId="{D31583D3-26C3-4E46-859D-E3439463E33E}" destId="{2D25F13E-717A-4039-BFA9-B731DF955834}" srcOrd="0" destOrd="0" presId="urn:microsoft.com/office/officeart/2018/2/layout/IconCircleList"/>
    <dgm:cxn modelId="{24A7537C-AA22-44D4-B472-304F116E2526}" type="presOf" srcId="{429B05CD-DE0A-4AFE-8E65-55BBB903E7B6}" destId="{1C7EBF84-212E-4B6D-AEE7-45A5DCC0093E}" srcOrd="0" destOrd="0" presId="urn:microsoft.com/office/officeart/2018/2/layout/IconCircleList"/>
    <dgm:cxn modelId="{AC14CB8A-9935-4E83-BEFB-6540F81FDF50}" type="presOf" srcId="{3D7145A6-D7AC-4A4D-B633-80F213A3F094}" destId="{8131FAC2-AA4C-4B93-8AFC-F6DFF09F7934}" srcOrd="0" destOrd="0" presId="urn:microsoft.com/office/officeart/2018/2/layout/IconCircleList"/>
    <dgm:cxn modelId="{FC133EA7-AE41-4E38-9F80-3CD8AEFC80F8}" srcId="{9366268D-F0BD-4C29-8F4A-B685C73B7EB8}" destId="{1F8A6E88-24E7-4B3D-B1B3-4FDE12F305C4}" srcOrd="1" destOrd="0" parTransId="{E64992DB-10C0-40B7-BE25-50725BD8D384}" sibTransId="{B389B731-978E-48F3-A41E-829A6387EB68}"/>
    <dgm:cxn modelId="{5B4649D2-FEFD-4BDD-AA0D-EEEC903D1A2D}" type="presOf" srcId="{9117C791-70D0-4F7D-B2C1-AD6E3555BF04}" destId="{D67CD354-BEFB-44FC-9402-16D6EB555E1B}" srcOrd="0" destOrd="0" presId="urn:microsoft.com/office/officeart/2018/2/layout/IconCircleList"/>
    <dgm:cxn modelId="{41BB94D5-C9CC-4F44-91D0-A8F1AA5DC6B5}" type="presOf" srcId="{B389B731-978E-48F3-A41E-829A6387EB68}" destId="{2C4FAF40-7CF1-417A-9D1A-D4AE4C8CDCDA}" srcOrd="0" destOrd="0" presId="urn:microsoft.com/office/officeart/2018/2/layout/IconCircleList"/>
    <dgm:cxn modelId="{11FFF0D8-30AE-4CC1-A41F-2A24617BA0B1}" type="presOf" srcId="{CCD19569-82AE-419D-9643-9672DFE92032}" destId="{9B7CE2B8-F75B-4A6B-949E-3CBA4659B90A}" srcOrd="0" destOrd="0" presId="urn:microsoft.com/office/officeart/2018/2/layout/IconCircleList"/>
    <dgm:cxn modelId="{3E3EDCDF-C598-4B05-BD6D-D44A96B07FEE}" srcId="{9366268D-F0BD-4C29-8F4A-B685C73B7EB8}" destId="{3D7145A6-D7AC-4A4D-B633-80F213A3F094}" srcOrd="0" destOrd="0" parTransId="{F92FF3D4-D3DB-4AB1-921C-222789CE7C0E}" sibTransId="{D31583D3-26C3-4E46-859D-E3439463E33E}"/>
    <dgm:cxn modelId="{AE63DCEA-9D3D-462D-A5F6-97CCB616EB96}" type="presOf" srcId="{9366268D-F0BD-4C29-8F4A-B685C73B7EB8}" destId="{A411F1D3-834F-43A9-8B94-75C9B9166DEA}" srcOrd="0" destOrd="0" presId="urn:microsoft.com/office/officeart/2018/2/layout/IconCircleList"/>
    <dgm:cxn modelId="{70ABBDFC-DD52-41BC-B366-76723C7DBA3F}" srcId="{9366268D-F0BD-4C29-8F4A-B685C73B7EB8}" destId="{429B05CD-DE0A-4AFE-8E65-55BBB903E7B6}" srcOrd="2" destOrd="0" parTransId="{E8CD0795-4431-40D7-AF7C-EBB6F53DF8E5}" sibTransId="{CCD19569-82AE-419D-9643-9672DFE92032}"/>
    <dgm:cxn modelId="{CEE83D1B-27BE-4E13-8FBC-67E3CC61E73D}" type="presParOf" srcId="{A411F1D3-834F-43A9-8B94-75C9B9166DEA}" destId="{5BF94104-AF67-4F13-9B92-B9DDA1842A1A}" srcOrd="0" destOrd="0" presId="urn:microsoft.com/office/officeart/2018/2/layout/IconCircleList"/>
    <dgm:cxn modelId="{7C97E69C-37B7-4C83-AEAB-2AB96FB551FF}" type="presParOf" srcId="{5BF94104-AF67-4F13-9B92-B9DDA1842A1A}" destId="{945F6E94-4DFE-4F30-80DB-C79641AFC5C5}" srcOrd="0" destOrd="0" presId="urn:microsoft.com/office/officeart/2018/2/layout/IconCircleList"/>
    <dgm:cxn modelId="{F5005BFA-3F3C-4356-B384-55E8C9656B03}" type="presParOf" srcId="{945F6E94-4DFE-4F30-80DB-C79641AFC5C5}" destId="{62B15270-5C2B-4516-8A21-1B2FA0DAED9E}" srcOrd="0" destOrd="0" presId="urn:microsoft.com/office/officeart/2018/2/layout/IconCircleList"/>
    <dgm:cxn modelId="{080BAA48-59E0-445B-A4E3-B386E4369A2C}" type="presParOf" srcId="{945F6E94-4DFE-4F30-80DB-C79641AFC5C5}" destId="{A11AD303-EF3B-4EE6-8346-1082DF4FF2A5}" srcOrd="1" destOrd="0" presId="urn:microsoft.com/office/officeart/2018/2/layout/IconCircleList"/>
    <dgm:cxn modelId="{FC3D9116-3CC1-4CD8-8291-3AC817898C94}" type="presParOf" srcId="{945F6E94-4DFE-4F30-80DB-C79641AFC5C5}" destId="{62F22508-C5D7-4902-83D4-46A91C4BFFC9}" srcOrd="2" destOrd="0" presId="urn:microsoft.com/office/officeart/2018/2/layout/IconCircleList"/>
    <dgm:cxn modelId="{E3508E60-EF5F-4BAD-A44D-8961CA810B13}" type="presParOf" srcId="{945F6E94-4DFE-4F30-80DB-C79641AFC5C5}" destId="{8131FAC2-AA4C-4B93-8AFC-F6DFF09F7934}" srcOrd="3" destOrd="0" presId="urn:microsoft.com/office/officeart/2018/2/layout/IconCircleList"/>
    <dgm:cxn modelId="{A698629D-30A9-4320-8C42-136F57B4522C}" type="presParOf" srcId="{5BF94104-AF67-4F13-9B92-B9DDA1842A1A}" destId="{2D25F13E-717A-4039-BFA9-B731DF955834}" srcOrd="1" destOrd="0" presId="urn:microsoft.com/office/officeart/2018/2/layout/IconCircleList"/>
    <dgm:cxn modelId="{1E40E268-BC2F-4F17-8610-25E0E574C292}" type="presParOf" srcId="{5BF94104-AF67-4F13-9B92-B9DDA1842A1A}" destId="{16318400-3BE8-44C0-B221-5E099D35B631}" srcOrd="2" destOrd="0" presId="urn:microsoft.com/office/officeart/2018/2/layout/IconCircleList"/>
    <dgm:cxn modelId="{D100AB61-598B-40F9-8164-14E00ECAC882}" type="presParOf" srcId="{16318400-3BE8-44C0-B221-5E099D35B631}" destId="{24B9E0AE-577A-48F5-8300-C3B12738A72A}" srcOrd="0" destOrd="0" presId="urn:microsoft.com/office/officeart/2018/2/layout/IconCircleList"/>
    <dgm:cxn modelId="{A9095D5B-A975-42B5-B8C3-AC8A1FE65494}" type="presParOf" srcId="{16318400-3BE8-44C0-B221-5E099D35B631}" destId="{FAA60E33-6E8D-4D62-B825-C66B850FD348}" srcOrd="1" destOrd="0" presId="urn:microsoft.com/office/officeart/2018/2/layout/IconCircleList"/>
    <dgm:cxn modelId="{DE0A7CAF-A49D-4209-B54F-9422DAEE5963}" type="presParOf" srcId="{16318400-3BE8-44C0-B221-5E099D35B631}" destId="{29F4D13C-850B-428E-9146-A3BE68158097}" srcOrd="2" destOrd="0" presId="urn:microsoft.com/office/officeart/2018/2/layout/IconCircleList"/>
    <dgm:cxn modelId="{9D02CC72-9FC9-4EAC-AB0C-693B0176B2FA}" type="presParOf" srcId="{16318400-3BE8-44C0-B221-5E099D35B631}" destId="{2C43A58B-7CD5-4EDC-895C-6DD9312023C3}" srcOrd="3" destOrd="0" presId="urn:microsoft.com/office/officeart/2018/2/layout/IconCircleList"/>
    <dgm:cxn modelId="{FF9CDFBF-75C5-4176-A638-F0B31661D254}" type="presParOf" srcId="{5BF94104-AF67-4F13-9B92-B9DDA1842A1A}" destId="{2C4FAF40-7CF1-417A-9D1A-D4AE4C8CDCDA}" srcOrd="3" destOrd="0" presId="urn:microsoft.com/office/officeart/2018/2/layout/IconCircleList"/>
    <dgm:cxn modelId="{E53CD342-51A3-4637-AB3E-13EB8442CFCE}" type="presParOf" srcId="{5BF94104-AF67-4F13-9B92-B9DDA1842A1A}" destId="{90C60DBA-FBF8-49E7-A8C4-60D0EB7C4A94}" srcOrd="4" destOrd="0" presId="urn:microsoft.com/office/officeart/2018/2/layout/IconCircleList"/>
    <dgm:cxn modelId="{290DF833-07EA-4970-8522-D71224A8A6BB}" type="presParOf" srcId="{90C60DBA-FBF8-49E7-A8C4-60D0EB7C4A94}" destId="{1894401A-3E8F-4AB4-B111-46C7AB1714EF}" srcOrd="0" destOrd="0" presId="urn:microsoft.com/office/officeart/2018/2/layout/IconCircleList"/>
    <dgm:cxn modelId="{DA7D7B60-F5EA-4BFF-AE29-E1DD7178A692}" type="presParOf" srcId="{90C60DBA-FBF8-49E7-A8C4-60D0EB7C4A94}" destId="{3C6AB52D-B088-432A-83FC-AB495486AC69}" srcOrd="1" destOrd="0" presId="urn:microsoft.com/office/officeart/2018/2/layout/IconCircleList"/>
    <dgm:cxn modelId="{4A076886-BA73-42F7-B5AB-03664CBE56A9}" type="presParOf" srcId="{90C60DBA-FBF8-49E7-A8C4-60D0EB7C4A94}" destId="{EA9865F2-E43C-41F0-B6BE-773874C2933D}" srcOrd="2" destOrd="0" presId="urn:microsoft.com/office/officeart/2018/2/layout/IconCircleList"/>
    <dgm:cxn modelId="{F160D1E3-82FF-4ACB-B902-170861B9B452}" type="presParOf" srcId="{90C60DBA-FBF8-49E7-A8C4-60D0EB7C4A94}" destId="{1C7EBF84-212E-4B6D-AEE7-45A5DCC0093E}" srcOrd="3" destOrd="0" presId="urn:microsoft.com/office/officeart/2018/2/layout/IconCircleList"/>
    <dgm:cxn modelId="{023D7CD9-8503-4EA7-9102-9E9B12676A77}" type="presParOf" srcId="{5BF94104-AF67-4F13-9B92-B9DDA1842A1A}" destId="{9B7CE2B8-F75B-4A6B-949E-3CBA4659B90A}" srcOrd="5" destOrd="0" presId="urn:microsoft.com/office/officeart/2018/2/layout/IconCircleList"/>
    <dgm:cxn modelId="{463109B0-999B-45F7-BFE0-BBF0942FE80A}" type="presParOf" srcId="{5BF94104-AF67-4F13-9B92-B9DDA1842A1A}" destId="{37F7F757-E94E-41D3-A642-9BB62B32E9F2}" srcOrd="6" destOrd="0" presId="urn:microsoft.com/office/officeart/2018/2/layout/IconCircleList"/>
    <dgm:cxn modelId="{41F6462A-4FE3-48BA-8043-504F68B2044B}" type="presParOf" srcId="{37F7F757-E94E-41D3-A642-9BB62B32E9F2}" destId="{FC661B47-51E5-43FB-B7D0-6B9EEA3D0750}" srcOrd="0" destOrd="0" presId="urn:microsoft.com/office/officeart/2018/2/layout/IconCircleList"/>
    <dgm:cxn modelId="{B42372C7-5EF7-4C64-BD1A-506A72EDD1EC}" type="presParOf" srcId="{37F7F757-E94E-41D3-A642-9BB62B32E9F2}" destId="{5A882BF6-2AAB-4D33-9807-E3EFF39613B4}" srcOrd="1" destOrd="0" presId="urn:microsoft.com/office/officeart/2018/2/layout/IconCircleList"/>
    <dgm:cxn modelId="{AAF19180-116B-4242-A5AD-D288BB2E8965}" type="presParOf" srcId="{37F7F757-E94E-41D3-A642-9BB62B32E9F2}" destId="{071FAE06-3740-4B4F-9DD8-87BB858E3675}" srcOrd="2" destOrd="0" presId="urn:microsoft.com/office/officeart/2018/2/layout/IconCircleList"/>
    <dgm:cxn modelId="{7DEFC636-B354-4B00-BCD7-66C8B54E5EBA}" type="presParOf" srcId="{37F7F757-E94E-41D3-A642-9BB62B32E9F2}" destId="{D67CD354-BEFB-44FC-9402-16D6EB555E1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0404889-CE0D-41C4-8D45-53E0C475A4C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D79CEEC-3578-4C71-BCF8-CBC7DCAEA409}">
      <dgm:prSet/>
      <dgm:spPr/>
      <dgm:t>
        <a:bodyPr/>
        <a:lstStyle/>
        <a:p>
          <a:pPr>
            <a:defRPr cap="all"/>
          </a:pPr>
          <a:r>
            <a:rPr lang="en-US"/>
            <a:t>- Improves clarity and readability</a:t>
          </a:r>
        </a:p>
      </dgm:t>
    </dgm:pt>
    <dgm:pt modelId="{CB713E5A-3039-4AB5-91B7-1B832E0910A6}" type="parTrans" cxnId="{AFEB8353-AB2D-4A83-B510-6E529727129A}">
      <dgm:prSet/>
      <dgm:spPr/>
      <dgm:t>
        <a:bodyPr/>
        <a:lstStyle/>
        <a:p>
          <a:endParaRPr lang="en-US"/>
        </a:p>
      </dgm:t>
    </dgm:pt>
    <dgm:pt modelId="{2969D698-67BA-4893-804F-A04CC69CBEFB}" type="sibTrans" cxnId="{AFEB8353-AB2D-4A83-B510-6E529727129A}">
      <dgm:prSet/>
      <dgm:spPr/>
      <dgm:t>
        <a:bodyPr/>
        <a:lstStyle/>
        <a:p>
          <a:endParaRPr lang="en-US"/>
        </a:p>
      </dgm:t>
    </dgm:pt>
    <dgm:pt modelId="{1D15AAAA-910E-473C-9BF7-54A402404F3F}">
      <dgm:prSet/>
      <dgm:spPr/>
      <dgm:t>
        <a:bodyPr/>
        <a:lstStyle/>
        <a:p>
          <a:pPr>
            <a:defRPr cap="all"/>
          </a:pPr>
          <a:r>
            <a:rPr lang="en-US"/>
            <a:t>- Enhances reusability</a:t>
          </a:r>
        </a:p>
      </dgm:t>
    </dgm:pt>
    <dgm:pt modelId="{2C8679BF-2CE4-4A48-A0EB-CC1A165671B7}" type="parTrans" cxnId="{8E7F0D25-F585-4406-BC52-7B6FF9D8BDEB}">
      <dgm:prSet/>
      <dgm:spPr/>
      <dgm:t>
        <a:bodyPr/>
        <a:lstStyle/>
        <a:p>
          <a:endParaRPr lang="en-US"/>
        </a:p>
      </dgm:t>
    </dgm:pt>
    <dgm:pt modelId="{3A8EFD97-D2B7-46D0-91EC-9C93CF80A588}" type="sibTrans" cxnId="{8E7F0D25-F585-4406-BC52-7B6FF9D8BDEB}">
      <dgm:prSet/>
      <dgm:spPr/>
      <dgm:t>
        <a:bodyPr/>
        <a:lstStyle/>
        <a:p>
          <a:endParaRPr lang="en-US"/>
        </a:p>
      </dgm:t>
    </dgm:pt>
    <dgm:pt modelId="{2BAD31CF-2283-4CFF-B939-AD00B5BD6FB7}">
      <dgm:prSet/>
      <dgm:spPr/>
      <dgm:t>
        <a:bodyPr/>
        <a:lstStyle/>
        <a:p>
          <a:pPr>
            <a:defRPr cap="all"/>
          </a:pPr>
          <a:r>
            <a:rPr lang="en-US"/>
            <a:t>- Scalable and maintainable</a:t>
          </a:r>
        </a:p>
      </dgm:t>
    </dgm:pt>
    <dgm:pt modelId="{9FA5EF89-B610-4B0A-B87C-2579536E05F1}" type="parTrans" cxnId="{E5A9069A-E4B1-429A-AFD2-CDE1F266829B}">
      <dgm:prSet/>
      <dgm:spPr/>
      <dgm:t>
        <a:bodyPr/>
        <a:lstStyle/>
        <a:p>
          <a:endParaRPr lang="en-US"/>
        </a:p>
      </dgm:t>
    </dgm:pt>
    <dgm:pt modelId="{F9782C7C-883F-4774-BBA0-B1ABFD3F2FF3}" type="sibTrans" cxnId="{E5A9069A-E4B1-429A-AFD2-CDE1F266829B}">
      <dgm:prSet/>
      <dgm:spPr/>
      <dgm:t>
        <a:bodyPr/>
        <a:lstStyle/>
        <a:p>
          <a:endParaRPr lang="en-US"/>
        </a:p>
      </dgm:t>
    </dgm:pt>
    <dgm:pt modelId="{C909A02D-16A6-4957-ADE1-56A67F8FC56F}">
      <dgm:prSet/>
      <dgm:spPr/>
      <dgm:t>
        <a:bodyPr/>
        <a:lstStyle/>
        <a:p>
          <a:pPr>
            <a:defRPr cap="all"/>
          </a:pPr>
          <a:r>
            <a:rPr lang="en-US"/>
            <a:t>- Simplifies debugging and testing</a:t>
          </a:r>
        </a:p>
      </dgm:t>
    </dgm:pt>
    <dgm:pt modelId="{E9779FDE-5D5C-4C80-9539-7E29EAB99D63}" type="parTrans" cxnId="{A76B8194-66E7-48BF-9507-BFE3A2DFE6DC}">
      <dgm:prSet/>
      <dgm:spPr/>
      <dgm:t>
        <a:bodyPr/>
        <a:lstStyle/>
        <a:p>
          <a:endParaRPr lang="en-US"/>
        </a:p>
      </dgm:t>
    </dgm:pt>
    <dgm:pt modelId="{6DFBA59E-3CEF-4BFD-842B-64A0D85724F9}" type="sibTrans" cxnId="{A76B8194-66E7-48BF-9507-BFE3A2DFE6DC}">
      <dgm:prSet/>
      <dgm:spPr/>
      <dgm:t>
        <a:bodyPr/>
        <a:lstStyle/>
        <a:p>
          <a:endParaRPr lang="en-US"/>
        </a:p>
      </dgm:t>
    </dgm:pt>
    <dgm:pt modelId="{1E72A3C8-878F-4AFB-8FC7-013FB286AAFD}" type="pres">
      <dgm:prSet presAssocID="{E0404889-CE0D-41C4-8D45-53E0C475A4CF}" presName="root" presStyleCnt="0">
        <dgm:presLayoutVars>
          <dgm:dir/>
          <dgm:resizeHandles val="exact"/>
        </dgm:presLayoutVars>
      </dgm:prSet>
      <dgm:spPr/>
    </dgm:pt>
    <dgm:pt modelId="{749F2DDE-C0B2-4472-AD20-85E68B2D6625}" type="pres">
      <dgm:prSet presAssocID="{2D79CEEC-3578-4C71-BCF8-CBC7DCAEA409}" presName="compNode" presStyleCnt="0"/>
      <dgm:spPr/>
    </dgm:pt>
    <dgm:pt modelId="{F4511DBA-B563-4F49-9369-DD9E5CAAE801}" type="pres">
      <dgm:prSet presAssocID="{2D79CEEC-3578-4C71-BCF8-CBC7DCAEA409}" presName="iconBgRect" presStyleLbl="bgShp" presStyleIdx="0" presStyleCnt="4"/>
      <dgm:spPr/>
    </dgm:pt>
    <dgm:pt modelId="{55714272-E812-45B4-8AB9-712BD34A8CA2}" type="pres">
      <dgm:prSet presAssocID="{2D79CEEC-3578-4C71-BCF8-CBC7DCAEA40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9ED85797-156A-4E74-A055-EB9816BA673B}" type="pres">
      <dgm:prSet presAssocID="{2D79CEEC-3578-4C71-BCF8-CBC7DCAEA409}" presName="spaceRect" presStyleCnt="0"/>
      <dgm:spPr/>
    </dgm:pt>
    <dgm:pt modelId="{1B052760-14B3-4C85-949C-5DF97BDEA83B}" type="pres">
      <dgm:prSet presAssocID="{2D79CEEC-3578-4C71-BCF8-CBC7DCAEA409}" presName="textRect" presStyleLbl="revTx" presStyleIdx="0" presStyleCnt="4">
        <dgm:presLayoutVars>
          <dgm:chMax val="1"/>
          <dgm:chPref val="1"/>
        </dgm:presLayoutVars>
      </dgm:prSet>
      <dgm:spPr/>
    </dgm:pt>
    <dgm:pt modelId="{25C31F0F-9833-47FF-9231-7EAC23561333}" type="pres">
      <dgm:prSet presAssocID="{2969D698-67BA-4893-804F-A04CC69CBEFB}" presName="sibTrans" presStyleCnt="0"/>
      <dgm:spPr/>
    </dgm:pt>
    <dgm:pt modelId="{4E8610EB-011F-4968-9F9E-367F8CF69825}" type="pres">
      <dgm:prSet presAssocID="{1D15AAAA-910E-473C-9BF7-54A402404F3F}" presName="compNode" presStyleCnt="0"/>
      <dgm:spPr/>
    </dgm:pt>
    <dgm:pt modelId="{0838F456-F027-4FED-AA23-E4DC3805ADFD}" type="pres">
      <dgm:prSet presAssocID="{1D15AAAA-910E-473C-9BF7-54A402404F3F}" presName="iconBgRect" presStyleLbl="bgShp" presStyleIdx="1" presStyleCnt="4"/>
      <dgm:spPr/>
    </dgm:pt>
    <dgm:pt modelId="{9887876B-4D11-48EF-B434-DA257728F7E7}" type="pres">
      <dgm:prSet presAssocID="{1D15AAAA-910E-473C-9BF7-54A402404F3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45C38D24-A87F-4AC0-A27E-07164F0658B7}" type="pres">
      <dgm:prSet presAssocID="{1D15AAAA-910E-473C-9BF7-54A402404F3F}" presName="spaceRect" presStyleCnt="0"/>
      <dgm:spPr/>
    </dgm:pt>
    <dgm:pt modelId="{9CE14EBF-B7F0-439B-88BD-854B7976C855}" type="pres">
      <dgm:prSet presAssocID="{1D15AAAA-910E-473C-9BF7-54A402404F3F}" presName="textRect" presStyleLbl="revTx" presStyleIdx="1" presStyleCnt="4">
        <dgm:presLayoutVars>
          <dgm:chMax val="1"/>
          <dgm:chPref val="1"/>
        </dgm:presLayoutVars>
      </dgm:prSet>
      <dgm:spPr/>
    </dgm:pt>
    <dgm:pt modelId="{32D602A5-2EC9-411E-9DE1-C0CEAB34FE35}" type="pres">
      <dgm:prSet presAssocID="{3A8EFD97-D2B7-46D0-91EC-9C93CF80A588}" presName="sibTrans" presStyleCnt="0"/>
      <dgm:spPr/>
    </dgm:pt>
    <dgm:pt modelId="{5FD00E5D-1FC1-431E-8DA3-89A388368F7E}" type="pres">
      <dgm:prSet presAssocID="{2BAD31CF-2283-4CFF-B939-AD00B5BD6FB7}" presName="compNode" presStyleCnt="0"/>
      <dgm:spPr/>
    </dgm:pt>
    <dgm:pt modelId="{B1F0FCED-1111-4BE1-808A-92AE448D6637}" type="pres">
      <dgm:prSet presAssocID="{2BAD31CF-2283-4CFF-B939-AD00B5BD6FB7}" presName="iconBgRect" presStyleLbl="bgShp" presStyleIdx="2" presStyleCnt="4"/>
      <dgm:spPr/>
    </dgm:pt>
    <dgm:pt modelId="{FC1125E7-AA4E-44B6-B7AF-A14EEDBEDE6E}" type="pres">
      <dgm:prSet presAssocID="{2BAD31CF-2283-4CFF-B939-AD00B5BD6FB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14F8154A-4BCA-48EF-A383-3A07809EC612}" type="pres">
      <dgm:prSet presAssocID="{2BAD31CF-2283-4CFF-B939-AD00B5BD6FB7}" presName="spaceRect" presStyleCnt="0"/>
      <dgm:spPr/>
    </dgm:pt>
    <dgm:pt modelId="{ACD171A8-CBC4-46CC-AE7B-128B1CE36507}" type="pres">
      <dgm:prSet presAssocID="{2BAD31CF-2283-4CFF-B939-AD00B5BD6FB7}" presName="textRect" presStyleLbl="revTx" presStyleIdx="2" presStyleCnt="4">
        <dgm:presLayoutVars>
          <dgm:chMax val="1"/>
          <dgm:chPref val="1"/>
        </dgm:presLayoutVars>
      </dgm:prSet>
      <dgm:spPr/>
    </dgm:pt>
    <dgm:pt modelId="{F6A6511A-FC0D-40AA-8A6A-C3942AB7A274}" type="pres">
      <dgm:prSet presAssocID="{F9782C7C-883F-4774-BBA0-B1ABFD3F2FF3}" presName="sibTrans" presStyleCnt="0"/>
      <dgm:spPr/>
    </dgm:pt>
    <dgm:pt modelId="{12C8571C-B19F-40A5-BF30-76F33CD9732B}" type="pres">
      <dgm:prSet presAssocID="{C909A02D-16A6-4957-ADE1-56A67F8FC56F}" presName="compNode" presStyleCnt="0"/>
      <dgm:spPr/>
    </dgm:pt>
    <dgm:pt modelId="{94505F6E-FE17-408D-835A-121B1ECBC91A}" type="pres">
      <dgm:prSet presAssocID="{C909A02D-16A6-4957-ADE1-56A67F8FC56F}" presName="iconBgRect" presStyleLbl="bgShp" presStyleIdx="3" presStyleCnt="4"/>
      <dgm:spPr/>
    </dgm:pt>
    <dgm:pt modelId="{06A890AB-2989-42FA-A2C3-F12FC030D9B4}" type="pres">
      <dgm:prSet presAssocID="{C909A02D-16A6-4957-ADE1-56A67F8FC56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6889326-80C8-4B1D-B303-7E99E05F9AAE}" type="pres">
      <dgm:prSet presAssocID="{C909A02D-16A6-4957-ADE1-56A67F8FC56F}" presName="spaceRect" presStyleCnt="0"/>
      <dgm:spPr/>
    </dgm:pt>
    <dgm:pt modelId="{4717740E-DD98-4206-ADA2-E0E718872840}" type="pres">
      <dgm:prSet presAssocID="{C909A02D-16A6-4957-ADE1-56A67F8FC56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F7AD90F-C994-42A8-9832-453F77A7EBCA}" type="presOf" srcId="{2D79CEEC-3578-4C71-BCF8-CBC7DCAEA409}" destId="{1B052760-14B3-4C85-949C-5DF97BDEA83B}" srcOrd="0" destOrd="0" presId="urn:microsoft.com/office/officeart/2018/5/layout/IconCircleLabelList"/>
    <dgm:cxn modelId="{8E7F0D25-F585-4406-BC52-7B6FF9D8BDEB}" srcId="{E0404889-CE0D-41C4-8D45-53E0C475A4CF}" destId="{1D15AAAA-910E-473C-9BF7-54A402404F3F}" srcOrd="1" destOrd="0" parTransId="{2C8679BF-2CE4-4A48-A0EB-CC1A165671B7}" sibTransId="{3A8EFD97-D2B7-46D0-91EC-9C93CF80A588}"/>
    <dgm:cxn modelId="{A00DDB6C-5F7E-4092-99CD-05200F7B48BE}" type="presOf" srcId="{E0404889-CE0D-41C4-8D45-53E0C475A4CF}" destId="{1E72A3C8-878F-4AFB-8FC7-013FB286AAFD}" srcOrd="0" destOrd="0" presId="urn:microsoft.com/office/officeart/2018/5/layout/IconCircleLabelList"/>
    <dgm:cxn modelId="{AFEB8353-AB2D-4A83-B510-6E529727129A}" srcId="{E0404889-CE0D-41C4-8D45-53E0C475A4CF}" destId="{2D79CEEC-3578-4C71-BCF8-CBC7DCAEA409}" srcOrd="0" destOrd="0" parTransId="{CB713E5A-3039-4AB5-91B7-1B832E0910A6}" sibTransId="{2969D698-67BA-4893-804F-A04CC69CBEFB}"/>
    <dgm:cxn modelId="{48F5D880-06D4-4004-9535-1A90128814B3}" type="presOf" srcId="{1D15AAAA-910E-473C-9BF7-54A402404F3F}" destId="{9CE14EBF-B7F0-439B-88BD-854B7976C855}" srcOrd="0" destOrd="0" presId="urn:microsoft.com/office/officeart/2018/5/layout/IconCircleLabelList"/>
    <dgm:cxn modelId="{A76B8194-66E7-48BF-9507-BFE3A2DFE6DC}" srcId="{E0404889-CE0D-41C4-8D45-53E0C475A4CF}" destId="{C909A02D-16A6-4957-ADE1-56A67F8FC56F}" srcOrd="3" destOrd="0" parTransId="{E9779FDE-5D5C-4C80-9539-7E29EAB99D63}" sibTransId="{6DFBA59E-3CEF-4BFD-842B-64A0D85724F9}"/>
    <dgm:cxn modelId="{E5A9069A-E4B1-429A-AFD2-CDE1F266829B}" srcId="{E0404889-CE0D-41C4-8D45-53E0C475A4CF}" destId="{2BAD31CF-2283-4CFF-B939-AD00B5BD6FB7}" srcOrd="2" destOrd="0" parTransId="{9FA5EF89-B610-4B0A-B87C-2579536E05F1}" sibTransId="{F9782C7C-883F-4774-BBA0-B1ABFD3F2FF3}"/>
    <dgm:cxn modelId="{30C6F3D7-927F-4C3A-9EED-D56825EBF711}" type="presOf" srcId="{2BAD31CF-2283-4CFF-B939-AD00B5BD6FB7}" destId="{ACD171A8-CBC4-46CC-AE7B-128B1CE36507}" srcOrd="0" destOrd="0" presId="urn:microsoft.com/office/officeart/2018/5/layout/IconCircleLabelList"/>
    <dgm:cxn modelId="{3034EAE4-CDF1-4C6C-83A7-8C87AD241193}" type="presOf" srcId="{C909A02D-16A6-4957-ADE1-56A67F8FC56F}" destId="{4717740E-DD98-4206-ADA2-E0E718872840}" srcOrd="0" destOrd="0" presId="urn:microsoft.com/office/officeart/2018/5/layout/IconCircleLabelList"/>
    <dgm:cxn modelId="{530B6A42-9317-46E2-9EC2-0AC1D767C229}" type="presParOf" srcId="{1E72A3C8-878F-4AFB-8FC7-013FB286AAFD}" destId="{749F2DDE-C0B2-4472-AD20-85E68B2D6625}" srcOrd="0" destOrd="0" presId="urn:microsoft.com/office/officeart/2018/5/layout/IconCircleLabelList"/>
    <dgm:cxn modelId="{6AD90600-9D82-4A5C-B0E6-3489DB98E98F}" type="presParOf" srcId="{749F2DDE-C0B2-4472-AD20-85E68B2D6625}" destId="{F4511DBA-B563-4F49-9369-DD9E5CAAE801}" srcOrd="0" destOrd="0" presId="urn:microsoft.com/office/officeart/2018/5/layout/IconCircleLabelList"/>
    <dgm:cxn modelId="{A3B8EC02-5078-4FDD-9011-526262CD4811}" type="presParOf" srcId="{749F2DDE-C0B2-4472-AD20-85E68B2D6625}" destId="{55714272-E812-45B4-8AB9-712BD34A8CA2}" srcOrd="1" destOrd="0" presId="urn:microsoft.com/office/officeart/2018/5/layout/IconCircleLabelList"/>
    <dgm:cxn modelId="{AF064889-2CA5-486E-A758-3B5BB88D6013}" type="presParOf" srcId="{749F2DDE-C0B2-4472-AD20-85E68B2D6625}" destId="{9ED85797-156A-4E74-A055-EB9816BA673B}" srcOrd="2" destOrd="0" presId="urn:microsoft.com/office/officeart/2018/5/layout/IconCircleLabelList"/>
    <dgm:cxn modelId="{F97B846E-B41F-4CB8-8B22-CC668ABC00DF}" type="presParOf" srcId="{749F2DDE-C0B2-4472-AD20-85E68B2D6625}" destId="{1B052760-14B3-4C85-949C-5DF97BDEA83B}" srcOrd="3" destOrd="0" presId="urn:microsoft.com/office/officeart/2018/5/layout/IconCircleLabelList"/>
    <dgm:cxn modelId="{AD8E61D5-7765-45B7-AF21-701D4519EC16}" type="presParOf" srcId="{1E72A3C8-878F-4AFB-8FC7-013FB286AAFD}" destId="{25C31F0F-9833-47FF-9231-7EAC23561333}" srcOrd="1" destOrd="0" presId="urn:microsoft.com/office/officeart/2018/5/layout/IconCircleLabelList"/>
    <dgm:cxn modelId="{CEB2357D-BBE6-44F8-8FC4-9D8A9DE17A7B}" type="presParOf" srcId="{1E72A3C8-878F-4AFB-8FC7-013FB286AAFD}" destId="{4E8610EB-011F-4968-9F9E-367F8CF69825}" srcOrd="2" destOrd="0" presId="urn:microsoft.com/office/officeart/2018/5/layout/IconCircleLabelList"/>
    <dgm:cxn modelId="{7D04EF9F-60A4-4D0A-A64D-7FD3028ADB64}" type="presParOf" srcId="{4E8610EB-011F-4968-9F9E-367F8CF69825}" destId="{0838F456-F027-4FED-AA23-E4DC3805ADFD}" srcOrd="0" destOrd="0" presId="urn:microsoft.com/office/officeart/2018/5/layout/IconCircleLabelList"/>
    <dgm:cxn modelId="{5F0EDE15-3D81-49D7-BE3A-07BE610AD385}" type="presParOf" srcId="{4E8610EB-011F-4968-9F9E-367F8CF69825}" destId="{9887876B-4D11-48EF-B434-DA257728F7E7}" srcOrd="1" destOrd="0" presId="urn:microsoft.com/office/officeart/2018/5/layout/IconCircleLabelList"/>
    <dgm:cxn modelId="{F8B255FF-AA98-4C82-B52F-779739F67E69}" type="presParOf" srcId="{4E8610EB-011F-4968-9F9E-367F8CF69825}" destId="{45C38D24-A87F-4AC0-A27E-07164F0658B7}" srcOrd="2" destOrd="0" presId="urn:microsoft.com/office/officeart/2018/5/layout/IconCircleLabelList"/>
    <dgm:cxn modelId="{83EF8B00-9BCF-49C1-AFC6-EA45631A20E6}" type="presParOf" srcId="{4E8610EB-011F-4968-9F9E-367F8CF69825}" destId="{9CE14EBF-B7F0-439B-88BD-854B7976C855}" srcOrd="3" destOrd="0" presId="urn:microsoft.com/office/officeart/2018/5/layout/IconCircleLabelList"/>
    <dgm:cxn modelId="{267FE953-4FFC-48C9-9BBA-D18C4CBF4BA5}" type="presParOf" srcId="{1E72A3C8-878F-4AFB-8FC7-013FB286AAFD}" destId="{32D602A5-2EC9-411E-9DE1-C0CEAB34FE35}" srcOrd="3" destOrd="0" presId="urn:microsoft.com/office/officeart/2018/5/layout/IconCircleLabelList"/>
    <dgm:cxn modelId="{63D7CD0B-1A81-4C04-AD98-C1475611A60F}" type="presParOf" srcId="{1E72A3C8-878F-4AFB-8FC7-013FB286AAFD}" destId="{5FD00E5D-1FC1-431E-8DA3-89A388368F7E}" srcOrd="4" destOrd="0" presId="urn:microsoft.com/office/officeart/2018/5/layout/IconCircleLabelList"/>
    <dgm:cxn modelId="{322E6C87-7B21-4EF9-A2F4-25881D4C36C9}" type="presParOf" srcId="{5FD00E5D-1FC1-431E-8DA3-89A388368F7E}" destId="{B1F0FCED-1111-4BE1-808A-92AE448D6637}" srcOrd="0" destOrd="0" presId="urn:microsoft.com/office/officeart/2018/5/layout/IconCircleLabelList"/>
    <dgm:cxn modelId="{E30987F1-5CB3-47B9-BAEC-45D8012ABFDD}" type="presParOf" srcId="{5FD00E5D-1FC1-431E-8DA3-89A388368F7E}" destId="{FC1125E7-AA4E-44B6-B7AF-A14EEDBEDE6E}" srcOrd="1" destOrd="0" presId="urn:microsoft.com/office/officeart/2018/5/layout/IconCircleLabelList"/>
    <dgm:cxn modelId="{B7A9DBB5-0E8C-4751-A845-A64A8A40159E}" type="presParOf" srcId="{5FD00E5D-1FC1-431E-8DA3-89A388368F7E}" destId="{14F8154A-4BCA-48EF-A383-3A07809EC612}" srcOrd="2" destOrd="0" presId="urn:microsoft.com/office/officeart/2018/5/layout/IconCircleLabelList"/>
    <dgm:cxn modelId="{98BD88A7-6A7F-4245-98EA-A4DB1D8531BC}" type="presParOf" srcId="{5FD00E5D-1FC1-431E-8DA3-89A388368F7E}" destId="{ACD171A8-CBC4-46CC-AE7B-128B1CE36507}" srcOrd="3" destOrd="0" presId="urn:microsoft.com/office/officeart/2018/5/layout/IconCircleLabelList"/>
    <dgm:cxn modelId="{1B05B9A8-CAFE-4FD5-AE79-12E3137127DE}" type="presParOf" srcId="{1E72A3C8-878F-4AFB-8FC7-013FB286AAFD}" destId="{F6A6511A-FC0D-40AA-8A6A-C3942AB7A274}" srcOrd="5" destOrd="0" presId="urn:microsoft.com/office/officeart/2018/5/layout/IconCircleLabelList"/>
    <dgm:cxn modelId="{724C66E4-2EF5-47EB-9518-A908C77B4793}" type="presParOf" srcId="{1E72A3C8-878F-4AFB-8FC7-013FB286AAFD}" destId="{12C8571C-B19F-40A5-BF30-76F33CD9732B}" srcOrd="6" destOrd="0" presId="urn:microsoft.com/office/officeart/2018/5/layout/IconCircleLabelList"/>
    <dgm:cxn modelId="{72EF9A58-AF4E-4761-AAAE-0AF3074B92D3}" type="presParOf" srcId="{12C8571C-B19F-40A5-BF30-76F33CD9732B}" destId="{94505F6E-FE17-408D-835A-121B1ECBC91A}" srcOrd="0" destOrd="0" presId="urn:microsoft.com/office/officeart/2018/5/layout/IconCircleLabelList"/>
    <dgm:cxn modelId="{59A2129A-40DC-4686-9106-101BF953F608}" type="presParOf" srcId="{12C8571C-B19F-40A5-BF30-76F33CD9732B}" destId="{06A890AB-2989-42FA-A2C3-F12FC030D9B4}" srcOrd="1" destOrd="0" presId="urn:microsoft.com/office/officeart/2018/5/layout/IconCircleLabelList"/>
    <dgm:cxn modelId="{B723F913-37DA-4E2E-9E90-4C3D1C5E25A1}" type="presParOf" srcId="{12C8571C-B19F-40A5-BF30-76F33CD9732B}" destId="{46889326-80C8-4B1D-B303-7E99E05F9AAE}" srcOrd="2" destOrd="0" presId="urn:microsoft.com/office/officeart/2018/5/layout/IconCircleLabelList"/>
    <dgm:cxn modelId="{50D0A12C-C171-4E3D-B0B7-9439CCBCEB4C}" type="presParOf" srcId="{12C8571C-B19F-40A5-BF30-76F33CD9732B}" destId="{4717740E-DD98-4206-ADA2-E0E71887284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64803AC-5D6B-4026-B738-E5EF68434D2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BDA3017-25F5-487A-9578-B631C6B61D5F}">
      <dgm:prSet/>
      <dgm:spPr/>
      <dgm:t>
        <a:bodyPr/>
        <a:lstStyle/>
        <a:p>
          <a:r>
            <a:rPr lang="en-US"/>
            <a:t>- Modular programming makes code efficient and reusable</a:t>
          </a:r>
        </a:p>
      </dgm:t>
    </dgm:pt>
    <dgm:pt modelId="{9BBDA51D-47B0-4557-A07F-D48ADBDC5D2E}" type="parTrans" cxnId="{C2CC54B8-CBA7-4BBE-8776-814AD033934E}">
      <dgm:prSet/>
      <dgm:spPr/>
      <dgm:t>
        <a:bodyPr/>
        <a:lstStyle/>
        <a:p>
          <a:endParaRPr lang="en-US"/>
        </a:p>
      </dgm:t>
    </dgm:pt>
    <dgm:pt modelId="{7BF8AC72-2704-42B4-A94A-70497F217F01}" type="sibTrans" cxnId="{C2CC54B8-CBA7-4BBE-8776-814AD033934E}">
      <dgm:prSet/>
      <dgm:spPr/>
      <dgm:t>
        <a:bodyPr/>
        <a:lstStyle/>
        <a:p>
          <a:endParaRPr lang="en-US"/>
        </a:p>
      </dgm:t>
    </dgm:pt>
    <dgm:pt modelId="{4B2618E3-15BD-4917-8177-4990BB253FF0}">
      <dgm:prSet/>
      <dgm:spPr/>
      <dgm:t>
        <a:bodyPr/>
        <a:lstStyle/>
        <a:p>
          <a:r>
            <a:rPr lang="en-US"/>
            <a:t>- Procedures, subroutines, and functions are building blocks</a:t>
          </a:r>
        </a:p>
      </dgm:t>
    </dgm:pt>
    <dgm:pt modelId="{B49C237D-EA8C-41C4-BF1D-851BB7813116}" type="parTrans" cxnId="{75385B99-E5C1-4C77-9C6D-FA49078022C8}">
      <dgm:prSet/>
      <dgm:spPr/>
      <dgm:t>
        <a:bodyPr/>
        <a:lstStyle/>
        <a:p>
          <a:endParaRPr lang="en-US"/>
        </a:p>
      </dgm:t>
    </dgm:pt>
    <dgm:pt modelId="{6F494359-1BBE-4690-8B5F-21F970BB7225}" type="sibTrans" cxnId="{75385B99-E5C1-4C77-9C6D-FA49078022C8}">
      <dgm:prSet/>
      <dgm:spPr/>
      <dgm:t>
        <a:bodyPr/>
        <a:lstStyle/>
        <a:p>
          <a:endParaRPr lang="en-US"/>
        </a:p>
      </dgm:t>
    </dgm:pt>
    <dgm:pt modelId="{902BF10F-AC21-48D7-AD16-699F2225ED16}">
      <dgm:prSet/>
      <dgm:spPr/>
      <dgm:t>
        <a:bodyPr/>
        <a:lstStyle/>
        <a:p>
          <a:r>
            <a:rPr lang="en-US"/>
            <a:t>- Python allows easy implementation of modular programming</a:t>
          </a:r>
        </a:p>
      </dgm:t>
    </dgm:pt>
    <dgm:pt modelId="{CDD44E47-DB40-41BB-8BE7-AF72C7772CDA}" type="parTrans" cxnId="{96B0BC8C-8293-4DF2-A26A-385BD466A1C2}">
      <dgm:prSet/>
      <dgm:spPr/>
      <dgm:t>
        <a:bodyPr/>
        <a:lstStyle/>
        <a:p>
          <a:endParaRPr lang="en-US"/>
        </a:p>
      </dgm:t>
    </dgm:pt>
    <dgm:pt modelId="{7F39C4B2-A9CA-4412-9561-37E8BA0C3C7F}" type="sibTrans" cxnId="{96B0BC8C-8293-4DF2-A26A-385BD466A1C2}">
      <dgm:prSet/>
      <dgm:spPr/>
      <dgm:t>
        <a:bodyPr/>
        <a:lstStyle/>
        <a:p>
          <a:endParaRPr lang="en-US"/>
        </a:p>
      </dgm:t>
    </dgm:pt>
    <dgm:pt modelId="{522DDC3C-DEDD-4AF8-BA39-FC5118E068EB}" type="pres">
      <dgm:prSet presAssocID="{064803AC-5D6B-4026-B738-E5EF68434D2C}" presName="root" presStyleCnt="0">
        <dgm:presLayoutVars>
          <dgm:dir/>
          <dgm:resizeHandles val="exact"/>
        </dgm:presLayoutVars>
      </dgm:prSet>
      <dgm:spPr/>
    </dgm:pt>
    <dgm:pt modelId="{D1A8C7AB-AFD8-4D75-93C9-EFAE0706CD9B}" type="pres">
      <dgm:prSet presAssocID="{FBDA3017-25F5-487A-9578-B631C6B61D5F}" presName="compNode" presStyleCnt="0"/>
      <dgm:spPr/>
    </dgm:pt>
    <dgm:pt modelId="{CABAE029-0AE5-4332-8D3F-76F2444E1D46}" type="pres">
      <dgm:prSet presAssocID="{FBDA3017-25F5-487A-9578-B631C6B61D5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91692451-0F32-43EB-ABC4-3EFB8A55624C}" type="pres">
      <dgm:prSet presAssocID="{FBDA3017-25F5-487A-9578-B631C6B61D5F}" presName="spaceRect" presStyleCnt="0"/>
      <dgm:spPr/>
    </dgm:pt>
    <dgm:pt modelId="{8022CE30-C6DB-4CE1-A358-AFD39252F9FD}" type="pres">
      <dgm:prSet presAssocID="{FBDA3017-25F5-487A-9578-B631C6B61D5F}" presName="textRect" presStyleLbl="revTx" presStyleIdx="0" presStyleCnt="3">
        <dgm:presLayoutVars>
          <dgm:chMax val="1"/>
          <dgm:chPref val="1"/>
        </dgm:presLayoutVars>
      </dgm:prSet>
      <dgm:spPr/>
    </dgm:pt>
    <dgm:pt modelId="{BF363B5B-1703-415C-BBE1-722B4B2F4D23}" type="pres">
      <dgm:prSet presAssocID="{7BF8AC72-2704-42B4-A94A-70497F217F01}" presName="sibTrans" presStyleCnt="0"/>
      <dgm:spPr/>
    </dgm:pt>
    <dgm:pt modelId="{6B5A7F87-DE64-403B-A4A5-9AC92D523AA4}" type="pres">
      <dgm:prSet presAssocID="{4B2618E3-15BD-4917-8177-4990BB253FF0}" presName="compNode" presStyleCnt="0"/>
      <dgm:spPr/>
    </dgm:pt>
    <dgm:pt modelId="{A6F166FF-A949-4917-9DB3-B71C82FD6B66}" type="pres">
      <dgm:prSet presAssocID="{4B2618E3-15BD-4917-8177-4990BB253FF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313BA886-02C4-4448-A91D-FCB693292E4A}" type="pres">
      <dgm:prSet presAssocID="{4B2618E3-15BD-4917-8177-4990BB253FF0}" presName="spaceRect" presStyleCnt="0"/>
      <dgm:spPr/>
    </dgm:pt>
    <dgm:pt modelId="{C0B7F705-0878-47CA-804F-8D4128BC7304}" type="pres">
      <dgm:prSet presAssocID="{4B2618E3-15BD-4917-8177-4990BB253FF0}" presName="textRect" presStyleLbl="revTx" presStyleIdx="1" presStyleCnt="3">
        <dgm:presLayoutVars>
          <dgm:chMax val="1"/>
          <dgm:chPref val="1"/>
        </dgm:presLayoutVars>
      </dgm:prSet>
      <dgm:spPr/>
    </dgm:pt>
    <dgm:pt modelId="{3AA7AD65-41DE-4137-9838-3652B9993CAE}" type="pres">
      <dgm:prSet presAssocID="{6F494359-1BBE-4690-8B5F-21F970BB7225}" presName="sibTrans" presStyleCnt="0"/>
      <dgm:spPr/>
    </dgm:pt>
    <dgm:pt modelId="{AE0843C8-BB87-4169-AC6E-A58838929669}" type="pres">
      <dgm:prSet presAssocID="{902BF10F-AC21-48D7-AD16-699F2225ED16}" presName="compNode" presStyleCnt="0"/>
      <dgm:spPr/>
    </dgm:pt>
    <dgm:pt modelId="{237765ED-4E6A-4312-B4F3-169660C17AD3}" type="pres">
      <dgm:prSet presAssocID="{902BF10F-AC21-48D7-AD16-699F2225ED1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B63F41BD-076A-4790-9D55-FE60A0686F03}" type="pres">
      <dgm:prSet presAssocID="{902BF10F-AC21-48D7-AD16-699F2225ED16}" presName="spaceRect" presStyleCnt="0"/>
      <dgm:spPr/>
    </dgm:pt>
    <dgm:pt modelId="{91F66925-BA7C-4284-A416-20CF6EDCC00C}" type="pres">
      <dgm:prSet presAssocID="{902BF10F-AC21-48D7-AD16-699F2225ED1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AB7516F-2EF6-41EE-A88C-D4BF1BAFE991}" type="presOf" srcId="{902BF10F-AC21-48D7-AD16-699F2225ED16}" destId="{91F66925-BA7C-4284-A416-20CF6EDCC00C}" srcOrd="0" destOrd="0" presId="urn:microsoft.com/office/officeart/2018/2/layout/IconLabelList"/>
    <dgm:cxn modelId="{96B0BC8C-8293-4DF2-A26A-385BD466A1C2}" srcId="{064803AC-5D6B-4026-B738-E5EF68434D2C}" destId="{902BF10F-AC21-48D7-AD16-699F2225ED16}" srcOrd="2" destOrd="0" parTransId="{CDD44E47-DB40-41BB-8BE7-AF72C7772CDA}" sibTransId="{7F39C4B2-A9CA-4412-9561-37E8BA0C3C7F}"/>
    <dgm:cxn modelId="{75385B99-E5C1-4C77-9C6D-FA49078022C8}" srcId="{064803AC-5D6B-4026-B738-E5EF68434D2C}" destId="{4B2618E3-15BD-4917-8177-4990BB253FF0}" srcOrd="1" destOrd="0" parTransId="{B49C237D-EA8C-41C4-BF1D-851BB7813116}" sibTransId="{6F494359-1BBE-4690-8B5F-21F970BB7225}"/>
    <dgm:cxn modelId="{C2CC54B8-CBA7-4BBE-8776-814AD033934E}" srcId="{064803AC-5D6B-4026-B738-E5EF68434D2C}" destId="{FBDA3017-25F5-487A-9578-B631C6B61D5F}" srcOrd="0" destOrd="0" parTransId="{9BBDA51D-47B0-4557-A07F-D48ADBDC5D2E}" sibTransId="{7BF8AC72-2704-42B4-A94A-70497F217F01}"/>
    <dgm:cxn modelId="{1CF744BB-C6A8-4D6C-8A9C-9AE91F135190}" type="presOf" srcId="{064803AC-5D6B-4026-B738-E5EF68434D2C}" destId="{522DDC3C-DEDD-4AF8-BA39-FC5118E068EB}" srcOrd="0" destOrd="0" presId="urn:microsoft.com/office/officeart/2018/2/layout/IconLabelList"/>
    <dgm:cxn modelId="{F42FA5C9-8929-4D49-9796-6442D3377774}" type="presOf" srcId="{4B2618E3-15BD-4917-8177-4990BB253FF0}" destId="{C0B7F705-0878-47CA-804F-8D4128BC7304}" srcOrd="0" destOrd="0" presId="urn:microsoft.com/office/officeart/2018/2/layout/IconLabelList"/>
    <dgm:cxn modelId="{D29ABDFE-1942-4B0C-B7D9-B57E584FCFB2}" type="presOf" srcId="{FBDA3017-25F5-487A-9578-B631C6B61D5F}" destId="{8022CE30-C6DB-4CE1-A358-AFD39252F9FD}" srcOrd="0" destOrd="0" presId="urn:microsoft.com/office/officeart/2018/2/layout/IconLabelList"/>
    <dgm:cxn modelId="{B4DD108C-F182-4EF4-9EFD-461E14A1F731}" type="presParOf" srcId="{522DDC3C-DEDD-4AF8-BA39-FC5118E068EB}" destId="{D1A8C7AB-AFD8-4D75-93C9-EFAE0706CD9B}" srcOrd="0" destOrd="0" presId="urn:microsoft.com/office/officeart/2018/2/layout/IconLabelList"/>
    <dgm:cxn modelId="{3493F65C-C4BE-4ED4-9CE1-C47072A68041}" type="presParOf" srcId="{D1A8C7AB-AFD8-4D75-93C9-EFAE0706CD9B}" destId="{CABAE029-0AE5-4332-8D3F-76F2444E1D46}" srcOrd="0" destOrd="0" presId="urn:microsoft.com/office/officeart/2018/2/layout/IconLabelList"/>
    <dgm:cxn modelId="{7685138C-9AAB-4E52-8146-583F4E03A504}" type="presParOf" srcId="{D1A8C7AB-AFD8-4D75-93C9-EFAE0706CD9B}" destId="{91692451-0F32-43EB-ABC4-3EFB8A55624C}" srcOrd="1" destOrd="0" presId="urn:microsoft.com/office/officeart/2018/2/layout/IconLabelList"/>
    <dgm:cxn modelId="{EBC2A320-617D-49FD-A39C-F421C32EC7C5}" type="presParOf" srcId="{D1A8C7AB-AFD8-4D75-93C9-EFAE0706CD9B}" destId="{8022CE30-C6DB-4CE1-A358-AFD39252F9FD}" srcOrd="2" destOrd="0" presId="urn:microsoft.com/office/officeart/2018/2/layout/IconLabelList"/>
    <dgm:cxn modelId="{F2EB236D-CC45-4043-B09C-C4A3E68E6030}" type="presParOf" srcId="{522DDC3C-DEDD-4AF8-BA39-FC5118E068EB}" destId="{BF363B5B-1703-415C-BBE1-722B4B2F4D23}" srcOrd="1" destOrd="0" presId="urn:microsoft.com/office/officeart/2018/2/layout/IconLabelList"/>
    <dgm:cxn modelId="{21284F71-5C25-42AA-9C58-417C4BF6755E}" type="presParOf" srcId="{522DDC3C-DEDD-4AF8-BA39-FC5118E068EB}" destId="{6B5A7F87-DE64-403B-A4A5-9AC92D523AA4}" srcOrd="2" destOrd="0" presId="urn:microsoft.com/office/officeart/2018/2/layout/IconLabelList"/>
    <dgm:cxn modelId="{06B6A97A-08B4-4D77-8540-0A9F779E460C}" type="presParOf" srcId="{6B5A7F87-DE64-403B-A4A5-9AC92D523AA4}" destId="{A6F166FF-A949-4917-9DB3-B71C82FD6B66}" srcOrd="0" destOrd="0" presId="urn:microsoft.com/office/officeart/2018/2/layout/IconLabelList"/>
    <dgm:cxn modelId="{5617D055-F5FD-4663-99A0-D8BA9B06546C}" type="presParOf" srcId="{6B5A7F87-DE64-403B-A4A5-9AC92D523AA4}" destId="{313BA886-02C4-4448-A91D-FCB693292E4A}" srcOrd="1" destOrd="0" presId="urn:microsoft.com/office/officeart/2018/2/layout/IconLabelList"/>
    <dgm:cxn modelId="{0B0D6E51-26B7-4EAE-8933-2C1FB18D687B}" type="presParOf" srcId="{6B5A7F87-DE64-403B-A4A5-9AC92D523AA4}" destId="{C0B7F705-0878-47CA-804F-8D4128BC7304}" srcOrd="2" destOrd="0" presId="urn:microsoft.com/office/officeart/2018/2/layout/IconLabelList"/>
    <dgm:cxn modelId="{6BAF886D-5622-4731-BAD0-F5F436B89DEC}" type="presParOf" srcId="{522DDC3C-DEDD-4AF8-BA39-FC5118E068EB}" destId="{3AA7AD65-41DE-4137-9838-3652B9993CAE}" srcOrd="3" destOrd="0" presId="urn:microsoft.com/office/officeart/2018/2/layout/IconLabelList"/>
    <dgm:cxn modelId="{4C5B5343-9928-4142-89CA-226D3BFA40AE}" type="presParOf" srcId="{522DDC3C-DEDD-4AF8-BA39-FC5118E068EB}" destId="{AE0843C8-BB87-4169-AC6E-A58838929669}" srcOrd="4" destOrd="0" presId="urn:microsoft.com/office/officeart/2018/2/layout/IconLabelList"/>
    <dgm:cxn modelId="{7F9B9DDA-E491-44B8-BD0E-B20023F8C709}" type="presParOf" srcId="{AE0843C8-BB87-4169-AC6E-A58838929669}" destId="{237765ED-4E6A-4312-B4F3-169660C17AD3}" srcOrd="0" destOrd="0" presId="urn:microsoft.com/office/officeart/2018/2/layout/IconLabelList"/>
    <dgm:cxn modelId="{A0C83819-9691-4A53-B54B-D6D188B343DA}" type="presParOf" srcId="{AE0843C8-BB87-4169-AC6E-A58838929669}" destId="{B63F41BD-076A-4790-9D55-FE60A0686F03}" srcOrd="1" destOrd="0" presId="urn:microsoft.com/office/officeart/2018/2/layout/IconLabelList"/>
    <dgm:cxn modelId="{4CDA2989-F809-4593-901D-3287F7825676}" type="presParOf" srcId="{AE0843C8-BB87-4169-AC6E-A58838929669}" destId="{91F66925-BA7C-4284-A416-20CF6EDCC00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13C8D94-123D-45D3-84A7-9C8A18B84D5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EE2E55-48EC-4AB4-948F-79E0B53B7C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Write a function to convert Fahrenheit to Celsius.</a:t>
          </a:r>
        </a:p>
      </dgm:t>
    </dgm:pt>
    <dgm:pt modelId="{88AFFEF3-94C2-40E7-9FE4-962BD1FA566F}" type="parTrans" cxnId="{A6627892-BD3F-4F7D-9895-9A4B79E6C18D}">
      <dgm:prSet/>
      <dgm:spPr/>
      <dgm:t>
        <a:bodyPr/>
        <a:lstStyle/>
        <a:p>
          <a:endParaRPr lang="en-US"/>
        </a:p>
      </dgm:t>
    </dgm:pt>
    <dgm:pt modelId="{43A4E7CA-818E-4AE4-8BE6-604C887E8018}" type="sibTrans" cxnId="{A6627892-BD3F-4F7D-9895-9A4B79E6C18D}">
      <dgm:prSet/>
      <dgm:spPr/>
      <dgm:t>
        <a:bodyPr/>
        <a:lstStyle/>
        <a:p>
          <a:endParaRPr lang="en-US"/>
        </a:p>
      </dgm:t>
    </dgm:pt>
    <dgm:pt modelId="{E631C362-A589-4550-9DC6-3AAC238F64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Create a procedure to display a list of student names.</a:t>
          </a:r>
        </a:p>
      </dgm:t>
    </dgm:pt>
    <dgm:pt modelId="{B408AC8D-7FDC-42F4-B66B-374DCF891180}" type="parTrans" cxnId="{191BE7DC-4BE5-4507-B67C-07F3952B396C}">
      <dgm:prSet/>
      <dgm:spPr/>
      <dgm:t>
        <a:bodyPr/>
        <a:lstStyle/>
        <a:p>
          <a:endParaRPr lang="en-US"/>
        </a:p>
      </dgm:t>
    </dgm:pt>
    <dgm:pt modelId="{4F8218F9-45E9-4F2F-89D5-745CD97FBCAC}" type="sibTrans" cxnId="{191BE7DC-4BE5-4507-B67C-07F3952B396C}">
      <dgm:prSet/>
      <dgm:spPr/>
      <dgm:t>
        <a:bodyPr/>
        <a:lstStyle/>
        <a:p>
          <a:endParaRPr lang="en-US"/>
        </a:p>
      </dgm:t>
    </dgm:pt>
    <dgm:pt modelId="{959C5D41-C7A2-4625-A688-5EBAA23738E9}" type="pres">
      <dgm:prSet presAssocID="{513C8D94-123D-45D3-84A7-9C8A18B84D50}" presName="root" presStyleCnt="0">
        <dgm:presLayoutVars>
          <dgm:dir/>
          <dgm:resizeHandles val="exact"/>
        </dgm:presLayoutVars>
      </dgm:prSet>
      <dgm:spPr/>
    </dgm:pt>
    <dgm:pt modelId="{9CD76898-730C-4FEE-8985-E2857593CD06}" type="pres">
      <dgm:prSet presAssocID="{34EE2E55-48EC-4AB4-948F-79E0B53B7CEF}" presName="compNode" presStyleCnt="0"/>
      <dgm:spPr/>
    </dgm:pt>
    <dgm:pt modelId="{8FF1DA24-C77B-443C-A49C-F3EB7AE11D1C}" type="pres">
      <dgm:prSet presAssocID="{34EE2E55-48EC-4AB4-948F-79E0B53B7CEF}" presName="bgRect" presStyleLbl="bgShp" presStyleIdx="0" presStyleCnt="2"/>
      <dgm:spPr/>
    </dgm:pt>
    <dgm:pt modelId="{AD79C2CE-E501-46DF-BB3D-D9A9A6DC3024}" type="pres">
      <dgm:prSet presAssocID="{34EE2E55-48EC-4AB4-948F-79E0B53B7CE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ermometer"/>
        </a:ext>
      </dgm:extLst>
    </dgm:pt>
    <dgm:pt modelId="{B47A3FFE-93FB-4A26-BEEC-7EA4589A3454}" type="pres">
      <dgm:prSet presAssocID="{34EE2E55-48EC-4AB4-948F-79E0B53B7CEF}" presName="spaceRect" presStyleCnt="0"/>
      <dgm:spPr/>
    </dgm:pt>
    <dgm:pt modelId="{2AA85CFC-9C34-452D-9B62-8059772AB89C}" type="pres">
      <dgm:prSet presAssocID="{34EE2E55-48EC-4AB4-948F-79E0B53B7CEF}" presName="parTx" presStyleLbl="revTx" presStyleIdx="0" presStyleCnt="2">
        <dgm:presLayoutVars>
          <dgm:chMax val="0"/>
          <dgm:chPref val="0"/>
        </dgm:presLayoutVars>
      </dgm:prSet>
      <dgm:spPr/>
    </dgm:pt>
    <dgm:pt modelId="{EDC33931-81A1-4AFF-B8C9-D081F85EF16E}" type="pres">
      <dgm:prSet presAssocID="{43A4E7CA-818E-4AE4-8BE6-604C887E8018}" presName="sibTrans" presStyleCnt="0"/>
      <dgm:spPr/>
    </dgm:pt>
    <dgm:pt modelId="{1220F28D-2AED-45ED-BE73-4F0D7C5A0CCE}" type="pres">
      <dgm:prSet presAssocID="{E631C362-A589-4550-9DC6-3AAC238F6441}" presName="compNode" presStyleCnt="0"/>
      <dgm:spPr/>
    </dgm:pt>
    <dgm:pt modelId="{58FBA67A-35F1-4417-BFDE-ABF4AF11E8E9}" type="pres">
      <dgm:prSet presAssocID="{E631C362-A589-4550-9DC6-3AAC238F6441}" presName="bgRect" presStyleLbl="bgShp" presStyleIdx="1" presStyleCnt="2"/>
      <dgm:spPr/>
    </dgm:pt>
    <dgm:pt modelId="{4420E77C-2EA8-4ED2-98EE-95D6128BE2D3}" type="pres">
      <dgm:prSet presAssocID="{E631C362-A589-4550-9DC6-3AAC238F644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931E6CBE-6379-41D6-8E54-EA75268FA30A}" type="pres">
      <dgm:prSet presAssocID="{E631C362-A589-4550-9DC6-3AAC238F6441}" presName="spaceRect" presStyleCnt="0"/>
      <dgm:spPr/>
    </dgm:pt>
    <dgm:pt modelId="{12DA6CAE-0A4E-48C1-8A67-C89D9EA0E21E}" type="pres">
      <dgm:prSet presAssocID="{E631C362-A589-4550-9DC6-3AAC238F644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DC62829-40E2-4325-A8BC-CD1CD0CADD3B}" type="presOf" srcId="{E631C362-A589-4550-9DC6-3AAC238F6441}" destId="{12DA6CAE-0A4E-48C1-8A67-C89D9EA0E21E}" srcOrd="0" destOrd="0" presId="urn:microsoft.com/office/officeart/2018/2/layout/IconVerticalSolidList"/>
    <dgm:cxn modelId="{A6627892-BD3F-4F7D-9895-9A4B79E6C18D}" srcId="{513C8D94-123D-45D3-84A7-9C8A18B84D50}" destId="{34EE2E55-48EC-4AB4-948F-79E0B53B7CEF}" srcOrd="0" destOrd="0" parTransId="{88AFFEF3-94C2-40E7-9FE4-962BD1FA566F}" sibTransId="{43A4E7CA-818E-4AE4-8BE6-604C887E8018}"/>
    <dgm:cxn modelId="{31915ED6-1D84-491E-BEDD-B1AE89657494}" type="presOf" srcId="{34EE2E55-48EC-4AB4-948F-79E0B53B7CEF}" destId="{2AA85CFC-9C34-452D-9B62-8059772AB89C}" srcOrd="0" destOrd="0" presId="urn:microsoft.com/office/officeart/2018/2/layout/IconVerticalSolidList"/>
    <dgm:cxn modelId="{E5F06FDA-781D-44D5-982D-08EB3BB10FCB}" type="presOf" srcId="{513C8D94-123D-45D3-84A7-9C8A18B84D50}" destId="{959C5D41-C7A2-4625-A688-5EBAA23738E9}" srcOrd="0" destOrd="0" presId="urn:microsoft.com/office/officeart/2018/2/layout/IconVerticalSolidList"/>
    <dgm:cxn modelId="{191BE7DC-4BE5-4507-B67C-07F3952B396C}" srcId="{513C8D94-123D-45D3-84A7-9C8A18B84D50}" destId="{E631C362-A589-4550-9DC6-3AAC238F6441}" srcOrd="1" destOrd="0" parTransId="{B408AC8D-7FDC-42F4-B66B-374DCF891180}" sibTransId="{4F8218F9-45E9-4F2F-89D5-745CD97FBCAC}"/>
    <dgm:cxn modelId="{EBDD4C68-71BC-4D7C-870F-CB5B91B2380F}" type="presParOf" srcId="{959C5D41-C7A2-4625-A688-5EBAA23738E9}" destId="{9CD76898-730C-4FEE-8985-E2857593CD06}" srcOrd="0" destOrd="0" presId="urn:microsoft.com/office/officeart/2018/2/layout/IconVerticalSolidList"/>
    <dgm:cxn modelId="{1B7982A2-CC45-4F97-B2D6-2B4CED154658}" type="presParOf" srcId="{9CD76898-730C-4FEE-8985-E2857593CD06}" destId="{8FF1DA24-C77B-443C-A49C-F3EB7AE11D1C}" srcOrd="0" destOrd="0" presId="urn:microsoft.com/office/officeart/2018/2/layout/IconVerticalSolidList"/>
    <dgm:cxn modelId="{BCA6D5AD-1B46-4535-BC3E-8461895FD0F5}" type="presParOf" srcId="{9CD76898-730C-4FEE-8985-E2857593CD06}" destId="{AD79C2CE-E501-46DF-BB3D-D9A9A6DC3024}" srcOrd="1" destOrd="0" presId="urn:microsoft.com/office/officeart/2018/2/layout/IconVerticalSolidList"/>
    <dgm:cxn modelId="{4A71C964-326D-4FB9-911B-7DAFD34A0616}" type="presParOf" srcId="{9CD76898-730C-4FEE-8985-E2857593CD06}" destId="{B47A3FFE-93FB-4A26-BEEC-7EA4589A3454}" srcOrd="2" destOrd="0" presId="urn:microsoft.com/office/officeart/2018/2/layout/IconVerticalSolidList"/>
    <dgm:cxn modelId="{8955C150-BC0C-415D-874D-0FBAAB95DC45}" type="presParOf" srcId="{9CD76898-730C-4FEE-8985-E2857593CD06}" destId="{2AA85CFC-9C34-452D-9B62-8059772AB89C}" srcOrd="3" destOrd="0" presId="urn:microsoft.com/office/officeart/2018/2/layout/IconVerticalSolidList"/>
    <dgm:cxn modelId="{6586B804-7AE9-449D-A8AB-AD3790BE31C4}" type="presParOf" srcId="{959C5D41-C7A2-4625-A688-5EBAA23738E9}" destId="{EDC33931-81A1-4AFF-B8C9-D081F85EF16E}" srcOrd="1" destOrd="0" presId="urn:microsoft.com/office/officeart/2018/2/layout/IconVerticalSolidList"/>
    <dgm:cxn modelId="{D3E66409-BA1D-4115-BE5F-84E3FE9F3ED0}" type="presParOf" srcId="{959C5D41-C7A2-4625-A688-5EBAA23738E9}" destId="{1220F28D-2AED-45ED-BE73-4F0D7C5A0CCE}" srcOrd="2" destOrd="0" presId="urn:microsoft.com/office/officeart/2018/2/layout/IconVerticalSolidList"/>
    <dgm:cxn modelId="{5597E129-ABAC-4105-860D-2E129F3BBEF4}" type="presParOf" srcId="{1220F28D-2AED-45ED-BE73-4F0D7C5A0CCE}" destId="{58FBA67A-35F1-4417-BFDE-ABF4AF11E8E9}" srcOrd="0" destOrd="0" presId="urn:microsoft.com/office/officeart/2018/2/layout/IconVerticalSolidList"/>
    <dgm:cxn modelId="{7AB80C75-DA90-4EDF-BB57-8DFF4A8FE905}" type="presParOf" srcId="{1220F28D-2AED-45ED-BE73-4F0D7C5A0CCE}" destId="{4420E77C-2EA8-4ED2-98EE-95D6128BE2D3}" srcOrd="1" destOrd="0" presId="urn:microsoft.com/office/officeart/2018/2/layout/IconVerticalSolidList"/>
    <dgm:cxn modelId="{DADE0E22-3505-45A6-A11C-AD7B170B67AD}" type="presParOf" srcId="{1220F28D-2AED-45ED-BE73-4F0D7C5A0CCE}" destId="{931E6CBE-6379-41D6-8E54-EA75268FA30A}" srcOrd="2" destOrd="0" presId="urn:microsoft.com/office/officeart/2018/2/layout/IconVerticalSolidList"/>
    <dgm:cxn modelId="{0C29D4FB-DA4C-493D-9FE5-DE916E95C441}" type="presParOf" srcId="{1220F28D-2AED-45ED-BE73-4F0D7C5A0CCE}" destId="{12DA6CAE-0A4E-48C1-8A67-C89D9EA0E21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C3D45-A2FE-483D-BE23-F9B00ADFDC45}">
      <dsp:nvSpPr>
        <dsp:cNvPr id="0" name=""/>
        <dsp:cNvSpPr/>
      </dsp:nvSpPr>
      <dsp:spPr>
        <a:xfrm>
          <a:off x="678380" y="293721"/>
          <a:ext cx="741972" cy="7419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5B4A9F-E11F-4195-A801-0CF8520178E5}">
      <dsp:nvSpPr>
        <dsp:cNvPr id="0" name=""/>
        <dsp:cNvSpPr/>
      </dsp:nvSpPr>
      <dsp:spPr>
        <a:xfrm>
          <a:off x="224952" y="1294965"/>
          <a:ext cx="1648828" cy="659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Define Procedures, Subroutines, and Functions</a:t>
          </a:r>
        </a:p>
      </dsp:txBody>
      <dsp:txXfrm>
        <a:off x="224952" y="1294965"/>
        <a:ext cx="1648828" cy="659531"/>
      </dsp:txXfrm>
    </dsp:sp>
    <dsp:sp modelId="{C6A9DB82-36BA-4CC9-BDE3-9D5605DE58FD}">
      <dsp:nvSpPr>
        <dsp:cNvPr id="0" name=""/>
        <dsp:cNvSpPr/>
      </dsp:nvSpPr>
      <dsp:spPr>
        <a:xfrm>
          <a:off x="2615753" y="293721"/>
          <a:ext cx="741972" cy="7419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897951-10EA-4679-AABC-2387E8609F1B}">
      <dsp:nvSpPr>
        <dsp:cNvPr id="0" name=""/>
        <dsp:cNvSpPr/>
      </dsp:nvSpPr>
      <dsp:spPr>
        <a:xfrm>
          <a:off x="2162325" y="1294965"/>
          <a:ext cx="1648828" cy="659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Explain their significance in programming</a:t>
          </a:r>
        </a:p>
      </dsp:txBody>
      <dsp:txXfrm>
        <a:off x="2162325" y="1294965"/>
        <a:ext cx="1648828" cy="659531"/>
      </dsp:txXfrm>
    </dsp:sp>
    <dsp:sp modelId="{7AA40C6F-7534-44E5-B4FC-787B6723DB9C}">
      <dsp:nvSpPr>
        <dsp:cNvPr id="0" name=""/>
        <dsp:cNvSpPr/>
      </dsp:nvSpPr>
      <dsp:spPr>
        <a:xfrm>
          <a:off x="4553126" y="293721"/>
          <a:ext cx="741972" cy="7419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9D06B3-AC02-4C8F-987D-F1CB2428A0D8}">
      <dsp:nvSpPr>
        <dsp:cNvPr id="0" name=""/>
        <dsp:cNvSpPr/>
      </dsp:nvSpPr>
      <dsp:spPr>
        <a:xfrm>
          <a:off x="4099698" y="1294965"/>
          <a:ext cx="1648828" cy="659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Compare modular programming to simple code</a:t>
          </a:r>
        </a:p>
      </dsp:txBody>
      <dsp:txXfrm>
        <a:off x="4099698" y="1294965"/>
        <a:ext cx="1648828" cy="659531"/>
      </dsp:txXfrm>
    </dsp:sp>
    <dsp:sp modelId="{19BF2254-50FD-4ED9-B147-C95D612FB26A}">
      <dsp:nvSpPr>
        <dsp:cNvPr id="0" name=""/>
        <dsp:cNvSpPr/>
      </dsp:nvSpPr>
      <dsp:spPr>
        <a:xfrm>
          <a:off x="1647066" y="2366704"/>
          <a:ext cx="741972" cy="74197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A6D4DE-E09E-460D-B2FF-F7FF60FB2650}">
      <dsp:nvSpPr>
        <dsp:cNvPr id="0" name=""/>
        <dsp:cNvSpPr/>
      </dsp:nvSpPr>
      <dsp:spPr>
        <a:xfrm>
          <a:off x="1193638" y="3367948"/>
          <a:ext cx="1648828" cy="659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Show Python examples for understanding</a:t>
          </a:r>
        </a:p>
      </dsp:txBody>
      <dsp:txXfrm>
        <a:off x="1193638" y="3367948"/>
        <a:ext cx="1648828" cy="659531"/>
      </dsp:txXfrm>
    </dsp:sp>
    <dsp:sp modelId="{B40277F5-5889-454D-BC67-88A27544160A}">
      <dsp:nvSpPr>
        <dsp:cNvPr id="0" name=""/>
        <dsp:cNvSpPr/>
      </dsp:nvSpPr>
      <dsp:spPr>
        <a:xfrm>
          <a:off x="3584439" y="2366704"/>
          <a:ext cx="741972" cy="74197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988D97-90A6-493B-969C-3C7C130A26FF}">
      <dsp:nvSpPr>
        <dsp:cNvPr id="0" name=""/>
        <dsp:cNvSpPr/>
      </dsp:nvSpPr>
      <dsp:spPr>
        <a:xfrm>
          <a:off x="3131011" y="3367948"/>
          <a:ext cx="1648828" cy="659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Provide OCR-style exam questions and marking schemes</a:t>
          </a:r>
        </a:p>
      </dsp:txBody>
      <dsp:txXfrm>
        <a:off x="3131011" y="3367948"/>
        <a:ext cx="1648828" cy="6595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B15270-5C2B-4516-8A21-1B2FA0DAED9E}">
      <dsp:nvSpPr>
        <dsp:cNvPr id="0" name=""/>
        <dsp:cNvSpPr/>
      </dsp:nvSpPr>
      <dsp:spPr>
        <a:xfrm>
          <a:off x="145153" y="800136"/>
          <a:ext cx="1005669" cy="100566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1AD303-EF3B-4EE6-8346-1082DF4FF2A5}">
      <dsp:nvSpPr>
        <dsp:cNvPr id="0" name=""/>
        <dsp:cNvSpPr/>
      </dsp:nvSpPr>
      <dsp:spPr>
        <a:xfrm>
          <a:off x="356344" y="1011326"/>
          <a:ext cx="583288" cy="5832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31FAC2-AA4C-4B93-8AFC-F6DFF09F7934}">
      <dsp:nvSpPr>
        <dsp:cNvPr id="0" name=""/>
        <dsp:cNvSpPr/>
      </dsp:nvSpPr>
      <dsp:spPr>
        <a:xfrm>
          <a:off x="1366323" y="800136"/>
          <a:ext cx="2370505" cy="100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libri"/>
            </a:rPr>
            <a:t> Less Code</a:t>
          </a:r>
          <a:endParaRPr lang="en-US" sz="2400" kern="1200" dirty="0"/>
        </a:p>
      </dsp:txBody>
      <dsp:txXfrm>
        <a:off x="1366323" y="800136"/>
        <a:ext cx="2370505" cy="1005669"/>
      </dsp:txXfrm>
    </dsp:sp>
    <dsp:sp modelId="{24B9E0AE-577A-48F5-8300-C3B12738A72A}">
      <dsp:nvSpPr>
        <dsp:cNvPr id="0" name=""/>
        <dsp:cNvSpPr/>
      </dsp:nvSpPr>
      <dsp:spPr>
        <a:xfrm>
          <a:off x="4149871" y="800136"/>
          <a:ext cx="1005669" cy="100566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A60E33-6E8D-4D62-B825-C66B850FD348}">
      <dsp:nvSpPr>
        <dsp:cNvPr id="0" name=""/>
        <dsp:cNvSpPr/>
      </dsp:nvSpPr>
      <dsp:spPr>
        <a:xfrm>
          <a:off x="4361061" y="1011326"/>
          <a:ext cx="583288" cy="5832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43A58B-7CD5-4EDC-895C-6DD9312023C3}">
      <dsp:nvSpPr>
        <dsp:cNvPr id="0" name=""/>
        <dsp:cNvSpPr/>
      </dsp:nvSpPr>
      <dsp:spPr>
        <a:xfrm>
          <a:off x="5371040" y="800136"/>
          <a:ext cx="2370505" cy="100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 Reusability</a:t>
          </a:r>
        </a:p>
      </dsp:txBody>
      <dsp:txXfrm>
        <a:off x="5371040" y="800136"/>
        <a:ext cx="2370505" cy="1005669"/>
      </dsp:txXfrm>
    </dsp:sp>
    <dsp:sp modelId="{1894401A-3E8F-4AB4-B111-46C7AB1714EF}">
      <dsp:nvSpPr>
        <dsp:cNvPr id="0" name=""/>
        <dsp:cNvSpPr/>
      </dsp:nvSpPr>
      <dsp:spPr>
        <a:xfrm>
          <a:off x="145153" y="2545532"/>
          <a:ext cx="1005669" cy="100566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6AB52D-B088-432A-83FC-AB495486AC69}">
      <dsp:nvSpPr>
        <dsp:cNvPr id="0" name=""/>
        <dsp:cNvSpPr/>
      </dsp:nvSpPr>
      <dsp:spPr>
        <a:xfrm>
          <a:off x="356344" y="2756723"/>
          <a:ext cx="583288" cy="5832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7EBF84-212E-4B6D-AEE7-45A5DCC0093E}">
      <dsp:nvSpPr>
        <dsp:cNvPr id="0" name=""/>
        <dsp:cNvSpPr/>
      </dsp:nvSpPr>
      <dsp:spPr>
        <a:xfrm>
          <a:off x="1366323" y="2545532"/>
          <a:ext cx="2370505" cy="100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 Easier </a:t>
          </a:r>
          <a:r>
            <a:rPr lang="en-US" sz="2400" kern="1200" dirty="0">
              <a:latin typeface="Calibri"/>
            </a:rPr>
            <a:t>Debugging</a:t>
          </a:r>
          <a:endParaRPr lang="en-US" sz="2400" kern="1200" dirty="0"/>
        </a:p>
      </dsp:txBody>
      <dsp:txXfrm>
        <a:off x="1366323" y="2545532"/>
        <a:ext cx="2370505" cy="1005669"/>
      </dsp:txXfrm>
    </dsp:sp>
    <dsp:sp modelId="{FC661B47-51E5-43FB-B7D0-6B9EEA3D0750}">
      <dsp:nvSpPr>
        <dsp:cNvPr id="0" name=""/>
        <dsp:cNvSpPr/>
      </dsp:nvSpPr>
      <dsp:spPr>
        <a:xfrm>
          <a:off x="4149871" y="2545532"/>
          <a:ext cx="1005669" cy="100566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882BF6-2AAB-4D33-9807-E3EFF39613B4}">
      <dsp:nvSpPr>
        <dsp:cNvPr id="0" name=""/>
        <dsp:cNvSpPr/>
      </dsp:nvSpPr>
      <dsp:spPr>
        <a:xfrm>
          <a:off x="4361061" y="2756723"/>
          <a:ext cx="583288" cy="5832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CD354-BEFB-44FC-9402-16D6EB555E1B}">
      <dsp:nvSpPr>
        <dsp:cNvPr id="0" name=""/>
        <dsp:cNvSpPr/>
      </dsp:nvSpPr>
      <dsp:spPr>
        <a:xfrm>
          <a:off x="5371040" y="2545532"/>
          <a:ext cx="2370505" cy="100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 Enhanced </a:t>
          </a:r>
          <a:r>
            <a:rPr lang="en-US" sz="2400" kern="1200" dirty="0">
              <a:latin typeface="Calibri"/>
            </a:rPr>
            <a:t>Readability</a:t>
          </a:r>
          <a:endParaRPr lang="en-US" sz="2400" kern="1200" dirty="0"/>
        </a:p>
      </dsp:txBody>
      <dsp:txXfrm>
        <a:off x="5371040" y="2545532"/>
        <a:ext cx="2370505" cy="10056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511DBA-B563-4F49-9369-DD9E5CAAE801}">
      <dsp:nvSpPr>
        <dsp:cNvPr id="0" name=""/>
        <dsp:cNvSpPr/>
      </dsp:nvSpPr>
      <dsp:spPr>
        <a:xfrm>
          <a:off x="341781" y="1130473"/>
          <a:ext cx="1062615" cy="10626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714272-E812-45B4-8AB9-712BD34A8CA2}">
      <dsp:nvSpPr>
        <dsp:cNvPr id="0" name=""/>
        <dsp:cNvSpPr/>
      </dsp:nvSpPr>
      <dsp:spPr>
        <a:xfrm>
          <a:off x="568240" y="1356932"/>
          <a:ext cx="609697" cy="6096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052760-14B3-4C85-949C-5DF97BDEA83B}">
      <dsp:nvSpPr>
        <dsp:cNvPr id="0" name=""/>
        <dsp:cNvSpPr/>
      </dsp:nvSpPr>
      <dsp:spPr>
        <a:xfrm>
          <a:off x="2092" y="2524067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- Improves clarity and readability</a:t>
          </a:r>
        </a:p>
      </dsp:txBody>
      <dsp:txXfrm>
        <a:off x="2092" y="2524067"/>
        <a:ext cx="1741992" cy="696796"/>
      </dsp:txXfrm>
    </dsp:sp>
    <dsp:sp modelId="{0838F456-F027-4FED-AA23-E4DC3805ADFD}">
      <dsp:nvSpPr>
        <dsp:cNvPr id="0" name=""/>
        <dsp:cNvSpPr/>
      </dsp:nvSpPr>
      <dsp:spPr>
        <a:xfrm>
          <a:off x="2388621" y="1130473"/>
          <a:ext cx="1062615" cy="106261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87876B-4D11-48EF-B434-DA257728F7E7}">
      <dsp:nvSpPr>
        <dsp:cNvPr id="0" name=""/>
        <dsp:cNvSpPr/>
      </dsp:nvSpPr>
      <dsp:spPr>
        <a:xfrm>
          <a:off x="2615080" y="1356932"/>
          <a:ext cx="609697" cy="6096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E14EBF-B7F0-439B-88BD-854B7976C855}">
      <dsp:nvSpPr>
        <dsp:cNvPr id="0" name=""/>
        <dsp:cNvSpPr/>
      </dsp:nvSpPr>
      <dsp:spPr>
        <a:xfrm>
          <a:off x="2048933" y="2524067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- Enhances reusability</a:t>
          </a:r>
        </a:p>
      </dsp:txBody>
      <dsp:txXfrm>
        <a:off x="2048933" y="2524067"/>
        <a:ext cx="1741992" cy="696796"/>
      </dsp:txXfrm>
    </dsp:sp>
    <dsp:sp modelId="{B1F0FCED-1111-4BE1-808A-92AE448D6637}">
      <dsp:nvSpPr>
        <dsp:cNvPr id="0" name=""/>
        <dsp:cNvSpPr/>
      </dsp:nvSpPr>
      <dsp:spPr>
        <a:xfrm>
          <a:off x="4435462" y="1130473"/>
          <a:ext cx="1062615" cy="106261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1125E7-AA4E-44B6-B7AF-A14EEDBEDE6E}">
      <dsp:nvSpPr>
        <dsp:cNvPr id="0" name=""/>
        <dsp:cNvSpPr/>
      </dsp:nvSpPr>
      <dsp:spPr>
        <a:xfrm>
          <a:off x="4661921" y="1356932"/>
          <a:ext cx="609697" cy="6096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D171A8-CBC4-46CC-AE7B-128B1CE36507}">
      <dsp:nvSpPr>
        <dsp:cNvPr id="0" name=""/>
        <dsp:cNvSpPr/>
      </dsp:nvSpPr>
      <dsp:spPr>
        <a:xfrm>
          <a:off x="4095774" y="2524067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- Scalable and maintainable</a:t>
          </a:r>
        </a:p>
      </dsp:txBody>
      <dsp:txXfrm>
        <a:off x="4095774" y="2524067"/>
        <a:ext cx="1741992" cy="696796"/>
      </dsp:txXfrm>
    </dsp:sp>
    <dsp:sp modelId="{94505F6E-FE17-408D-835A-121B1ECBC91A}">
      <dsp:nvSpPr>
        <dsp:cNvPr id="0" name=""/>
        <dsp:cNvSpPr/>
      </dsp:nvSpPr>
      <dsp:spPr>
        <a:xfrm>
          <a:off x="6482303" y="1130473"/>
          <a:ext cx="1062615" cy="106261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A890AB-2989-42FA-A2C3-F12FC030D9B4}">
      <dsp:nvSpPr>
        <dsp:cNvPr id="0" name=""/>
        <dsp:cNvSpPr/>
      </dsp:nvSpPr>
      <dsp:spPr>
        <a:xfrm>
          <a:off x="6708762" y="1356932"/>
          <a:ext cx="609697" cy="6096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17740E-DD98-4206-ADA2-E0E718872840}">
      <dsp:nvSpPr>
        <dsp:cNvPr id="0" name=""/>
        <dsp:cNvSpPr/>
      </dsp:nvSpPr>
      <dsp:spPr>
        <a:xfrm>
          <a:off x="6142615" y="2524067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- Simplifies debugging and testing</a:t>
          </a:r>
        </a:p>
      </dsp:txBody>
      <dsp:txXfrm>
        <a:off x="6142615" y="2524067"/>
        <a:ext cx="1741992" cy="6967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BAE029-0AE5-4332-8D3F-76F2444E1D46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22CE30-C6DB-4CE1-A358-AFD39252F9FD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Modular programming makes code efficient and reusable</a:t>
          </a:r>
        </a:p>
      </dsp:txBody>
      <dsp:txXfrm>
        <a:off x="78583" y="2435142"/>
        <a:ext cx="2399612" cy="720000"/>
      </dsp:txXfrm>
    </dsp:sp>
    <dsp:sp modelId="{A6F166FF-A949-4917-9DB3-B71C82FD6B66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B7F705-0878-47CA-804F-8D4128BC7304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Procedures, subroutines, and functions are building blocks</a:t>
          </a:r>
        </a:p>
      </dsp:txBody>
      <dsp:txXfrm>
        <a:off x="2898129" y="2435142"/>
        <a:ext cx="2399612" cy="720000"/>
      </dsp:txXfrm>
    </dsp:sp>
    <dsp:sp modelId="{237765ED-4E6A-4312-B4F3-169660C17AD3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F66925-BA7C-4284-A416-20CF6EDCC00C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Python allows easy implementation of modular programming</a:t>
          </a:r>
        </a:p>
      </dsp:txBody>
      <dsp:txXfrm>
        <a:off x="5717674" y="2435142"/>
        <a:ext cx="2399612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F1DA24-C77B-443C-A49C-F3EB7AE11D1C}">
      <dsp:nvSpPr>
        <dsp:cNvPr id="0" name=""/>
        <dsp:cNvSpPr/>
      </dsp:nvSpPr>
      <dsp:spPr>
        <a:xfrm>
          <a:off x="0" y="735468"/>
          <a:ext cx="8229600" cy="135778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79C2CE-E501-46DF-BB3D-D9A9A6DC3024}">
      <dsp:nvSpPr>
        <dsp:cNvPr id="0" name=""/>
        <dsp:cNvSpPr/>
      </dsp:nvSpPr>
      <dsp:spPr>
        <a:xfrm>
          <a:off x="410731" y="1040971"/>
          <a:ext cx="746783" cy="7467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A85CFC-9C34-452D-9B62-8059772AB89C}">
      <dsp:nvSpPr>
        <dsp:cNvPr id="0" name=""/>
        <dsp:cNvSpPr/>
      </dsp:nvSpPr>
      <dsp:spPr>
        <a:xfrm>
          <a:off x="1568246" y="735468"/>
          <a:ext cx="6661353" cy="1357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699" tIns="143699" rIns="143699" bIns="14369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Write a function to convert Fahrenheit to Celsius.</a:t>
          </a:r>
        </a:p>
      </dsp:txBody>
      <dsp:txXfrm>
        <a:off x="1568246" y="735468"/>
        <a:ext cx="6661353" cy="1357788"/>
      </dsp:txXfrm>
    </dsp:sp>
    <dsp:sp modelId="{58FBA67A-35F1-4417-BFDE-ABF4AF11E8E9}">
      <dsp:nvSpPr>
        <dsp:cNvPr id="0" name=""/>
        <dsp:cNvSpPr/>
      </dsp:nvSpPr>
      <dsp:spPr>
        <a:xfrm>
          <a:off x="0" y="2432705"/>
          <a:ext cx="8229600" cy="135778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20E77C-2EA8-4ED2-98EE-95D6128BE2D3}">
      <dsp:nvSpPr>
        <dsp:cNvPr id="0" name=""/>
        <dsp:cNvSpPr/>
      </dsp:nvSpPr>
      <dsp:spPr>
        <a:xfrm>
          <a:off x="410731" y="2738207"/>
          <a:ext cx="746783" cy="7467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DA6CAE-0A4E-48C1-8A67-C89D9EA0E21E}">
      <dsp:nvSpPr>
        <dsp:cNvPr id="0" name=""/>
        <dsp:cNvSpPr/>
      </dsp:nvSpPr>
      <dsp:spPr>
        <a:xfrm>
          <a:off x="1568246" y="2432705"/>
          <a:ext cx="6661353" cy="1357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699" tIns="143699" rIns="143699" bIns="14369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Create a procedure to display a list of student names.</a:t>
          </a:r>
        </a:p>
      </dsp:txBody>
      <dsp:txXfrm>
        <a:off x="1568246" y="2432705"/>
        <a:ext cx="6661353" cy="13577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3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9144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0645" y="0"/>
            <a:ext cx="5746451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60646" y="-6"/>
            <a:ext cx="8783354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3632" y="2496270"/>
            <a:ext cx="3560460" cy="2134778"/>
          </a:xfrm>
        </p:spPr>
        <p:txBody>
          <a:bodyPr anchor="b">
            <a:normAutofit/>
          </a:bodyPr>
          <a:lstStyle/>
          <a:p>
            <a:pPr algn="l"/>
            <a:r>
              <a:rPr lang="en-US" sz="4200">
                <a:solidFill>
                  <a:srgbClr val="FFFFFF"/>
                </a:solidFill>
              </a:rPr>
              <a:t>Procedures, Subroutines, and Functions </a:t>
            </a:r>
            <a:endParaRPr lang="en-US" sz="4200">
              <a:solidFill>
                <a:srgbClr val="FFFFFF"/>
              </a:solidFill>
              <a:ea typeface="Calibri"/>
              <a:cs typeface="Calibri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320797" y="1034794"/>
            <a:ext cx="2502408" cy="9143999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9104" y="241774"/>
            <a:ext cx="4042580" cy="124448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3600" b="1" dirty="0">
                <a:solidFill>
                  <a:srgbClr val="FFFFFF"/>
                </a:solidFill>
              </a:rPr>
              <a:t>MODULAR </a:t>
            </a:r>
            <a:endParaRPr lang="en-US" sz="3600" b="1" dirty="0">
              <a:solidFill>
                <a:srgbClr val="FFFFFF"/>
              </a:solidFill>
              <a:ea typeface="Calibri"/>
              <a:cs typeface="Calibri"/>
            </a:endParaRPr>
          </a:p>
          <a:p>
            <a:pPr algn="l">
              <a:lnSpc>
                <a:spcPct val="90000"/>
              </a:lnSpc>
            </a:pPr>
            <a:r>
              <a:rPr lang="en-US" sz="3600" b="1" dirty="0">
                <a:solidFill>
                  <a:srgbClr val="FFFFFF"/>
                </a:solidFill>
                <a:ea typeface="Calibri"/>
                <a:cs typeface="Calibri"/>
              </a:rPr>
              <a:t>PROGRAMMING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2941" y="1062544"/>
            <a:ext cx="356712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ircles with Lines">
            <a:extLst>
              <a:ext uri="{FF2B5EF4-FFF2-40B4-BE49-F238E27FC236}">
                <a16:creationId xmlns:a16="http://schemas.microsoft.com/office/drawing/2014/main" id="{16C6637B-5E27-D613-7643-B3C1BA51F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64589" y="2108877"/>
            <a:ext cx="2654533" cy="265453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59863"/>
            <a:ext cx="7886700" cy="1004594"/>
          </a:xfrm>
        </p:spPr>
        <p:txBody>
          <a:bodyPr>
            <a:normAutofit/>
          </a:bodyPr>
          <a:lstStyle/>
          <a:p>
            <a:pPr>
              <a:defRPr sz="3600" b="1"/>
            </a:pPr>
            <a:r>
              <a:rPr lang="en-US" sz="3600">
                <a:solidFill>
                  <a:srgbClr val="FFFFFF"/>
                </a:solidFill>
              </a:rPr>
              <a:t>Benefits of Modular Programming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22" y="1587970"/>
            <a:ext cx="8274756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B2050F2-7243-471E-D5A8-9C62A6B012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2654066"/>
              </p:ext>
            </p:extLst>
          </p:nvPr>
        </p:nvGraphicFramePr>
        <p:xfrm>
          <a:off x="628650" y="1800911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012" y="256615"/>
            <a:ext cx="3733482" cy="1454051"/>
          </a:xfrm>
        </p:spPr>
        <p:txBody>
          <a:bodyPr>
            <a:normAutofit/>
          </a:bodyPr>
          <a:lstStyle/>
          <a:p>
            <a:pPr>
              <a:defRPr sz="3600" b="1"/>
            </a:pPr>
            <a:r>
              <a:rPr lang="en-US" sz="3100">
                <a:solidFill>
                  <a:schemeClr val="tx2"/>
                </a:solidFill>
              </a:rPr>
              <a:t>Exam Question Example 1</a:t>
            </a:r>
          </a:p>
        </p:txBody>
      </p:sp>
      <p:pic>
        <p:nvPicPr>
          <p:cNvPr id="29" name="Graphic 28" descr="Table">
            <a:extLst>
              <a:ext uri="{FF2B5EF4-FFF2-40B4-BE49-F238E27FC236}">
                <a16:creationId xmlns:a16="http://schemas.microsoft.com/office/drawing/2014/main" id="{9002FCD7-88A4-375C-827A-4F5301BF6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9534" y="2230670"/>
            <a:ext cx="2746373" cy="2746373"/>
          </a:xfrm>
          <a:prstGeom prst="rect">
            <a:avLst/>
          </a:prstGeom>
        </p:spPr>
      </p:pic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2972044" y="1889720"/>
            <a:ext cx="5329070" cy="363928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lnSpc>
                <a:spcPct val="90000"/>
              </a:lnSpc>
              <a:buNone/>
              <a:defRPr sz="2400"/>
            </a:pPr>
            <a:r>
              <a:rPr lang="en-US" sz="1800" b="1" dirty="0">
                <a:solidFill>
                  <a:schemeClr val="tx2"/>
                </a:solidFill>
              </a:rPr>
              <a:t>Question:</a:t>
            </a:r>
            <a:endParaRPr lang="en-US" sz="1800" b="1" dirty="0">
              <a:solidFill>
                <a:schemeClr val="tx2"/>
              </a:solidFill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  <a:defRPr sz="2400"/>
            </a:pPr>
            <a:r>
              <a:rPr lang="en-US" sz="1800" b="1" dirty="0">
                <a:solidFill>
                  <a:schemeClr val="tx2"/>
                </a:solidFill>
              </a:rPr>
              <a:t>Write a function in Python to calculate the area of a rectangle. [4 marks]</a:t>
            </a:r>
            <a:endParaRPr lang="en-US" sz="1800" b="1" dirty="0">
              <a:solidFill>
                <a:schemeClr val="tx2"/>
              </a:solidFill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  <a:defRPr sz="2400"/>
            </a:pPr>
            <a:endParaRPr lang="en-US" sz="1800" b="1" dirty="0">
              <a:solidFill>
                <a:schemeClr val="tx2"/>
              </a:solidFill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  <a:defRPr sz="2400"/>
            </a:pPr>
            <a:r>
              <a:rPr lang="en-US" sz="1800" b="1" dirty="0">
                <a:solidFill>
                  <a:schemeClr val="accent3">
                    <a:lumMod val="76000"/>
                  </a:schemeClr>
                </a:solidFill>
              </a:rPr>
              <a:t>Marking Scheme:</a:t>
            </a:r>
            <a:endParaRPr lang="en-US" sz="1800" b="1">
              <a:solidFill>
                <a:schemeClr val="accent3">
                  <a:lumMod val="76000"/>
                </a:schemeClr>
              </a:solidFill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  <a:defRPr sz="2400"/>
            </a:pPr>
            <a:r>
              <a:rPr lang="en-US" sz="1800" b="1" dirty="0">
                <a:solidFill>
                  <a:schemeClr val="accent3">
                    <a:lumMod val="76000"/>
                  </a:schemeClr>
                </a:solidFill>
              </a:rPr>
              <a:t>- 1 mark: Correct function definition</a:t>
            </a:r>
            <a:endParaRPr lang="en-US" sz="1800" b="1">
              <a:solidFill>
                <a:schemeClr val="accent3">
                  <a:lumMod val="76000"/>
                </a:schemeClr>
              </a:solidFill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  <a:defRPr sz="2400"/>
            </a:pPr>
            <a:r>
              <a:rPr lang="en-US" sz="1800" b="1" dirty="0">
                <a:solidFill>
                  <a:schemeClr val="accent3">
                    <a:lumMod val="76000"/>
                  </a:schemeClr>
                </a:solidFill>
              </a:rPr>
              <a:t>- 1 mark: Accepting two parameters</a:t>
            </a:r>
            <a:endParaRPr lang="en-US" sz="1800" b="1">
              <a:solidFill>
                <a:schemeClr val="accent3">
                  <a:lumMod val="76000"/>
                </a:schemeClr>
              </a:solidFill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  <a:defRPr sz="2400"/>
            </a:pPr>
            <a:r>
              <a:rPr lang="en-US" sz="1800" b="1" dirty="0">
                <a:solidFill>
                  <a:schemeClr val="accent3">
                    <a:lumMod val="76000"/>
                  </a:schemeClr>
                </a:solidFill>
              </a:rPr>
              <a:t>- 1 mark: Correct logic</a:t>
            </a:r>
            <a:endParaRPr lang="en-US" sz="1800" b="1">
              <a:solidFill>
                <a:schemeClr val="accent3">
                  <a:lumMod val="76000"/>
                </a:schemeClr>
              </a:solidFill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  <a:defRPr sz="2400"/>
            </a:pPr>
            <a:r>
              <a:rPr lang="en-US" sz="1800" b="1" dirty="0">
                <a:solidFill>
                  <a:schemeClr val="accent3">
                    <a:lumMod val="76000"/>
                  </a:schemeClr>
                </a:solidFill>
              </a:rPr>
              <a:t>- 1 mark: Returning value</a:t>
            </a:r>
            <a:endParaRPr lang="en-US" sz="1800" b="1">
              <a:solidFill>
                <a:schemeClr val="accent3">
                  <a:lumMod val="76000"/>
                </a:schemeClr>
              </a:solidFill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  <a:defRPr sz="2400"/>
            </a:pPr>
            <a:endParaRPr lang="en-US" sz="1800" b="1" dirty="0">
              <a:solidFill>
                <a:schemeClr val="tx2"/>
              </a:solidFill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  <a:defRPr sz="2400"/>
            </a:pPr>
            <a:r>
              <a:rPr lang="en-US" sz="1800" b="1" dirty="0">
                <a:solidFill>
                  <a:schemeClr val="tx2"/>
                </a:solidFill>
              </a:rPr>
              <a:t>Sample Solution:</a:t>
            </a:r>
            <a:endParaRPr lang="en-US" sz="1800" b="1" dirty="0">
              <a:solidFill>
                <a:schemeClr val="tx2"/>
              </a:solidFill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  <a:defRPr sz="2400"/>
            </a:pPr>
            <a:r>
              <a:rPr lang="en-US" sz="1800" b="1" dirty="0">
                <a:solidFill>
                  <a:srgbClr val="FF0000"/>
                </a:solidFill>
              </a:rPr>
              <a:t>def </a:t>
            </a:r>
            <a:r>
              <a:rPr lang="en-US" sz="1800" b="1" dirty="0" err="1">
                <a:solidFill>
                  <a:srgbClr val="FF0000"/>
                </a:solidFill>
              </a:rPr>
              <a:t>rectangle_area</a:t>
            </a:r>
            <a:r>
              <a:rPr lang="en-US" sz="1800" b="1" dirty="0">
                <a:solidFill>
                  <a:srgbClr val="FF0000"/>
                </a:solidFill>
              </a:rPr>
              <a:t>(length, width):</a:t>
            </a:r>
            <a:endParaRPr lang="en-US" sz="1800" b="1" dirty="0">
              <a:solidFill>
                <a:srgbClr val="FF0000"/>
              </a:solidFill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  <a:defRPr sz="2400"/>
            </a:pPr>
            <a:r>
              <a:rPr lang="en-US" sz="1800" b="1" dirty="0">
                <a:solidFill>
                  <a:srgbClr val="FF0000"/>
                </a:solidFill>
              </a:rPr>
              <a:t>    return length * width</a:t>
            </a:r>
            <a:endParaRPr lang="en-US" sz="1800" b="1" dirty="0">
              <a:solidFill>
                <a:srgbClr val="FF0000"/>
              </a:solidFill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  <a:defRPr sz="2400"/>
            </a:pPr>
            <a:r>
              <a:rPr lang="en-US" sz="1800" b="1" dirty="0">
                <a:solidFill>
                  <a:srgbClr val="FF0000"/>
                </a:solidFill>
              </a:rPr>
              <a:t>print(</a:t>
            </a:r>
            <a:r>
              <a:rPr lang="en-US" sz="1800" b="1" err="1">
                <a:solidFill>
                  <a:srgbClr val="FF0000"/>
                </a:solidFill>
              </a:rPr>
              <a:t>rectangle_area</a:t>
            </a:r>
            <a:r>
              <a:rPr lang="en-US" sz="1800" b="1" dirty="0">
                <a:solidFill>
                  <a:srgbClr val="FF0000"/>
                </a:solidFill>
              </a:rPr>
              <a:t>(5, 3)) </a:t>
            </a:r>
          </a:p>
          <a:p>
            <a:pPr marL="0" indent="0">
              <a:lnSpc>
                <a:spcPct val="90000"/>
              </a:lnSpc>
              <a:buNone/>
              <a:defRPr sz="2400"/>
            </a:pPr>
            <a:r>
              <a:rPr lang="en-US" sz="1800" b="1" dirty="0">
                <a:solidFill>
                  <a:srgbClr val="FF0000"/>
                </a:solidFill>
              </a:rPr>
              <a:t> # Output: 15</a:t>
            </a:r>
            <a:endParaRPr lang="en-US" sz="1800" b="1">
              <a:solidFill>
                <a:srgbClr val="FF0000"/>
              </a:solidFill>
              <a:ea typeface="Calibri"/>
              <a:cs typeface="Calibri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976" y="52996"/>
            <a:ext cx="4446455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012" y="256615"/>
            <a:ext cx="3733482" cy="1454051"/>
          </a:xfrm>
        </p:spPr>
        <p:txBody>
          <a:bodyPr>
            <a:normAutofit/>
          </a:bodyPr>
          <a:lstStyle/>
          <a:p>
            <a:pPr>
              <a:defRPr sz="3600" b="1"/>
            </a:pPr>
            <a:r>
              <a:rPr lang="en-US" sz="3100">
                <a:solidFill>
                  <a:schemeClr val="tx2"/>
                </a:solidFill>
              </a:rPr>
              <a:t>Exam Question Example 2</a:t>
            </a:r>
          </a:p>
        </p:txBody>
      </p:sp>
      <p:pic>
        <p:nvPicPr>
          <p:cNvPr id="20" name="Graphic 19" descr="Question mark">
            <a:extLst>
              <a:ext uri="{FF2B5EF4-FFF2-40B4-BE49-F238E27FC236}">
                <a16:creationId xmlns:a16="http://schemas.microsoft.com/office/drawing/2014/main" id="{1A07A4CD-4255-E4C3-4AA1-C76CE6C8F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9534" y="2230670"/>
            <a:ext cx="2746373" cy="274637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8912" y="1702814"/>
            <a:ext cx="6091070" cy="363928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  <a:defRPr sz="2400"/>
            </a:pPr>
            <a:r>
              <a:rPr lang="en-US" sz="2000" b="1" dirty="0">
                <a:solidFill>
                  <a:schemeClr val="tx2"/>
                </a:solidFill>
              </a:rPr>
              <a:t>Question:</a:t>
            </a:r>
            <a:endParaRPr lang="en-US" sz="2000" b="1">
              <a:solidFill>
                <a:schemeClr val="tx2"/>
              </a:solidFill>
              <a:ea typeface="Calibri"/>
              <a:cs typeface="Calibri"/>
            </a:endParaRPr>
          </a:p>
          <a:p>
            <a:pPr marL="0" indent="0">
              <a:buNone/>
              <a:defRPr sz="2400"/>
            </a:pPr>
            <a:r>
              <a:rPr lang="en-US" sz="2000" b="1" dirty="0">
                <a:solidFill>
                  <a:schemeClr val="tx2"/>
                </a:solidFill>
              </a:rPr>
              <a:t>Describe differences between a procedure and a function with examples. [6 marks]</a:t>
            </a:r>
            <a:endParaRPr lang="en-US" sz="2000" b="1">
              <a:solidFill>
                <a:schemeClr val="tx2"/>
              </a:solidFill>
              <a:ea typeface="Calibri"/>
              <a:cs typeface="Calibri"/>
            </a:endParaRPr>
          </a:p>
          <a:p>
            <a:pPr marL="0" indent="0">
              <a:buNone/>
              <a:defRPr sz="2400"/>
            </a:pPr>
            <a:endParaRPr lang="en-US" sz="2000" dirty="0">
              <a:solidFill>
                <a:schemeClr val="tx2"/>
              </a:solidFill>
              <a:ea typeface="Calibri"/>
              <a:cs typeface="Calibri"/>
            </a:endParaRPr>
          </a:p>
          <a:p>
            <a:pPr marL="0" indent="0">
              <a:buNone/>
              <a:defRPr sz="2400"/>
            </a:pPr>
            <a:r>
              <a:rPr lang="en-US" sz="2000" b="1" dirty="0">
                <a:solidFill>
                  <a:schemeClr val="accent3">
                    <a:lumMod val="76000"/>
                  </a:schemeClr>
                </a:solidFill>
              </a:rPr>
              <a:t>Marking Scheme:</a:t>
            </a:r>
            <a:endParaRPr lang="en-US" sz="2000" b="1">
              <a:solidFill>
                <a:schemeClr val="accent3">
                  <a:lumMod val="76000"/>
                </a:schemeClr>
              </a:solidFill>
              <a:ea typeface="Calibri"/>
              <a:cs typeface="Calibri"/>
            </a:endParaRPr>
          </a:p>
          <a:p>
            <a:pPr marL="0" indent="0">
              <a:buNone/>
              <a:defRPr sz="2400"/>
            </a:pPr>
            <a:r>
              <a:rPr lang="en-US" sz="2000" b="1" dirty="0">
                <a:solidFill>
                  <a:schemeClr val="accent3">
                    <a:lumMod val="76000"/>
                  </a:schemeClr>
                </a:solidFill>
              </a:rPr>
              <a:t>- 2 marks: Explanation of procedures</a:t>
            </a:r>
            <a:endParaRPr lang="en-US" sz="2000" b="1">
              <a:solidFill>
                <a:schemeClr val="accent3">
                  <a:lumMod val="76000"/>
                </a:schemeClr>
              </a:solidFill>
              <a:ea typeface="Calibri"/>
              <a:cs typeface="Calibri"/>
            </a:endParaRPr>
          </a:p>
          <a:p>
            <a:pPr marL="0" indent="0">
              <a:buNone/>
              <a:defRPr sz="2400"/>
            </a:pPr>
            <a:r>
              <a:rPr lang="en-US" sz="2000" b="1" dirty="0">
                <a:solidFill>
                  <a:schemeClr val="accent3">
                    <a:lumMod val="76000"/>
                  </a:schemeClr>
                </a:solidFill>
              </a:rPr>
              <a:t>- 2 marks: Explanation of functions</a:t>
            </a:r>
            <a:endParaRPr lang="en-US" sz="2000" b="1">
              <a:solidFill>
                <a:schemeClr val="accent3">
                  <a:lumMod val="76000"/>
                </a:schemeClr>
              </a:solidFill>
              <a:ea typeface="Calibri"/>
              <a:cs typeface="Calibri"/>
            </a:endParaRPr>
          </a:p>
          <a:p>
            <a:pPr marL="0" indent="0">
              <a:buNone/>
              <a:defRPr sz="2400"/>
            </a:pPr>
            <a:r>
              <a:rPr lang="en-US" sz="2000" b="1" dirty="0">
                <a:solidFill>
                  <a:schemeClr val="accent3">
                    <a:lumMod val="76000"/>
                  </a:schemeClr>
                </a:solidFill>
              </a:rPr>
              <a:t>- 2 marks: Examples for both</a:t>
            </a:r>
            <a:endParaRPr lang="en-US" sz="2000" b="1">
              <a:solidFill>
                <a:schemeClr val="accent3">
                  <a:lumMod val="76000"/>
                </a:schemeClr>
              </a:solidFill>
              <a:ea typeface="Calibri"/>
              <a:cs typeface="Calibri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976" y="52996"/>
            <a:ext cx="4446455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397" y="508838"/>
            <a:ext cx="3913467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1243013"/>
            <a:ext cx="2891790" cy="4371974"/>
          </a:xfrm>
        </p:spPr>
        <p:txBody>
          <a:bodyPr>
            <a:normAutofit/>
          </a:bodyPr>
          <a:lstStyle/>
          <a:p>
            <a:pPr>
              <a:defRPr sz="3600" b="1"/>
            </a:pPr>
            <a:r>
              <a:rPr lang="en-US" sz="3100">
                <a:solidFill>
                  <a:schemeClr val="tx2"/>
                </a:solidFill>
              </a:rPr>
              <a:t>Practical Example: Modular Code Advantage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9150" y="804672"/>
            <a:ext cx="3915918" cy="5230368"/>
          </a:xfrm>
        </p:spPr>
        <p:txBody>
          <a:bodyPr anchor="ctr">
            <a:normAutofit fontScale="85000" lnSpcReduction="20000"/>
          </a:bodyPr>
          <a:lstStyle/>
          <a:p>
            <a:pPr marL="0" indent="0">
              <a:buNone/>
              <a:defRPr sz="2400"/>
            </a:pPr>
            <a:r>
              <a:rPr lang="en-US" sz="2400" b="1" dirty="0">
                <a:solidFill>
                  <a:schemeClr val="tx2"/>
                </a:solidFill>
              </a:rPr>
              <a:t>Scenario: Calculating student grades for multiple subjects.</a:t>
            </a:r>
          </a:p>
          <a:p>
            <a:pPr marL="0" indent="0">
              <a:buNone/>
              <a:defRPr sz="2400"/>
            </a:pPr>
            <a:endParaRPr lang="en-US" dirty="0">
              <a:solidFill>
                <a:schemeClr val="tx2"/>
              </a:solidFill>
              <a:ea typeface="Calibri"/>
              <a:cs typeface="Calibri"/>
            </a:endParaRPr>
          </a:p>
          <a:p>
            <a:pPr marL="0" indent="0">
              <a:buNone/>
              <a:defRPr sz="2400"/>
            </a:pPr>
            <a:r>
              <a:rPr lang="en-US" dirty="0">
                <a:solidFill>
                  <a:schemeClr val="accent3">
                    <a:lumMod val="76000"/>
                  </a:schemeClr>
                </a:solidFill>
              </a:rPr>
              <a:t>Simple Code:</a:t>
            </a:r>
            <a:endParaRPr lang="en-US">
              <a:solidFill>
                <a:schemeClr val="accent3">
                  <a:lumMod val="76000"/>
                </a:schemeClr>
              </a:solidFill>
              <a:ea typeface="Calibri"/>
              <a:cs typeface="Calibri"/>
            </a:endParaRPr>
          </a:p>
          <a:p>
            <a:pPr marL="0" indent="0">
              <a:buNone/>
              <a:defRPr sz="2400"/>
            </a:pPr>
            <a:r>
              <a:rPr lang="en-US" dirty="0">
                <a:solidFill>
                  <a:srgbClr val="FF0000"/>
                </a:solidFill>
              </a:rPr>
              <a:t>math = 85</a:t>
            </a:r>
            <a:endParaRPr lang="en-US" dirty="0">
              <a:solidFill>
                <a:srgbClr val="FF0000"/>
              </a:solidFill>
              <a:ea typeface="Calibri"/>
              <a:cs typeface="Calibri"/>
            </a:endParaRPr>
          </a:p>
          <a:p>
            <a:pPr marL="0" indent="0">
              <a:buNone/>
              <a:defRPr sz="2400"/>
            </a:pPr>
            <a:r>
              <a:rPr lang="en-US" dirty="0">
                <a:solidFill>
                  <a:srgbClr val="FF0000"/>
                </a:solidFill>
              </a:rPr>
              <a:t>science = 90</a:t>
            </a:r>
            <a:endParaRPr lang="en-US" dirty="0">
              <a:solidFill>
                <a:srgbClr val="FF0000"/>
              </a:solidFill>
              <a:ea typeface="Calibri"/>
              <a:cs typeface="Calibri"/>
            </a:endParaRPr>
          </a:p>
          <a:p>
            <a:pPr marL="0" indent="0">
              <a:buNone/>
              <a:defRPr sz="2400"/>
            </a:pPr>
            <a:r>
              <a:rPr lang="en-US" dirty="0">
                <a:solidFill>
                  <a:srgbClr val="FF0000"/>
                </a:solidFill>
              </a:rPr>
              <a:t>average = (math + science) / 2</a:t>
            </a:r>
            <a:endParaRPr lang="en-US" dirty="0">
              <a:solidFill>
                <a:srgbClr val="FF0000"/>
              </a:solidFill>
              <a:ea typeface="Calibri"/>
              <a:cs typeface="Calibri"/>
            </a:endParaRPr>
          </a:p>
          <a:p>
            <a:pPr marL="0" indent="0">
              <a:buNone/>
              <a:defRPr sz="2400"/>
            </a:pPr>
            <a:r>
              <a:rPr lang="en-US" dirty="0">
                <a:solidFill>
                  <a:srgbClr val="FF0000"/>
                </a:solidFill>
              </a:rPr>
              <a:t>print(</a:t>
            </a:r>
            <a:r>
              <a:rPr lang="en-US" dirty="0" err="1">
                <a:solidFill>
                  <a:srgbClr val="FF0000"/>
                </a:solidFill>
              </a:rPr>
              <a:t>f'Average</a:t>
            </a:r>
            <a:r>
              <a:rPr lang="en-US" dirty="0">
                <a:solidFill>
                  <a:srgbClr val="FF0000"/>
                </a:solidFill>
              </a:rPr>
              <a:t>: {average}')</a:t>
            </a:r>
            <a:endParaRPr lang="en-US" dirty="0">
              <a:solidFill>
                <a:srgbClr val="FF0000"/>
              </a:solidFill>
              <a:ea typeface="Calibri"/>
              <a:cs typeface="Calibri"/>
            </a:endParaRPr>
          </a:p>
          <a:p>
            <a:pPr marL="0" indent="0">
              <a:buNone/>
              <a:defRPr sz="2400"/>
            </a:pPr>
            <a:endParaRPr lang="en-US" dirty="0">
              <a:solidFill>
                <a:schemeClr val="tx2"/>
              </a:solidFill>
              <a:ea typeface="Calibri"/>
              <a:cs typeface="Calibri"/>
            </a:endParaRPr>
          </a:p>
          <a:p>
            <a:pPr marL="0" indent="0">
              <a:buNone/>
              <a:defRPr sz="2400"/>
            </a:pPr>
            <a:r>
              <a:rPr lang="en-US" b="1" dirty="0">
                <a:solidFill>
                  <a:schemeClr val="accent3">
                    <a:lumMod val="76000"/>
                  </a:schemeClr>
                </a:solidFill>
              </a:rPr>
              <a:t>Modular Code:</a:t>
            </a:r>
            <a:endParaRPr lang="en-US" b="1" dirty="0">
              <a:solidFill>
                <a:schemeClr val="accent3">
                  <a:lumMod val="76000"/>
                </a:schemeClr>
              </a:solidFill>
              <a:ea typeface="Calibri"/>
              <a:cs typeface="Calibri"/>
            </a:endParaRPr>
          </a:p>
          <a:p>
            <a:pPr marL="0" indent="0">
              <a:buNone/>
              <a:defRPr sz="2400"/>
            </a:pPr>
            <a:r>
              <a:rPr lang="en-US" dirty="0">
                <a:solidFill>
                  <a:srgbClr val="FF0000"/>
                </a:solidFill>
              </a:rPr>
              <a:t>def </a:t>
            </a:r>
            <a:r>
              <a:rPr lang="en-US" dirty="0" err="1">
                <a:solidFill>
                  <a:srgbClr val="FF0000"/>
                </a:solidFill>
              </a:rPr>
              <a:t>calculate_average</a:t>
            </a:r>
            <a:r>
              <a:rPr lang="en-US" dirty="0">
                <a:solidFill>
                  <a:srgbClr val="FF0000"/>
                </a:solidFill>
              </a:rPr>
              <a:t>(grades):</a:t>
            </a:r>
            <a:endParaRPr lang="en-US" dirty="0">
              <a:solidFill>
                <a:srgbClr val="FF0000"/>
              </a:solidFill>
              <a:ea typeface="Calibri"/>
              <a:cs typeface="Calibri"/>
            </a:endParaRPr>
          </a:p>
          <a:p>
            <a:pPr marL="0" indent="0">
              <a:buNone/>
              <a:defRPr sz="2400"/>
            </a:pPr>
            <a:r>
              <a:rPr lang="en-US" dirty="0">
                <a:solidFill>
                  <a:srgbClr val="FF0000"/>
                </a:solidFill>
              </a:rPr>
              <a:t>    return sum(grades)</a:t>
            </a:r>
            <a:endParaRPr lang="en-US" dirty="0">
              <a:solidFill>
                <a:srgbClr val="FF0000"/>
              </a:solidFill>
              <a:ea typeface="Calibri"/>
              <a:cs typeface="Calibri"/>
            </a:endParaRPr>
          </a:p>
          <a:p>
            <a:pPr marL="0" indent="0">
              <a:buNone/>
              <a:defRPr sz="2400"/>
            </a:pPr>
            <a:r>
              <a:rPr lang="en-US" dirty="0" err="1">
                <a:solidFill>
                  <a:srgbClr val="FF0000"/>
                </a:solidFill>
              </a:rPr>
              <a:t>len</a:t>
            </a:r>
            <a:r>
              <a:rPr lang="en-US" dirty="0">
                <a:solidFill>
                  <a:srgbClr val="FF0000"/>
                </a:solidFill>
              </a:rPr>
              <a:t>(grades)</a:t>
            </a:r>
            <a:endParaRPr lang="en-US" dirty="0">
              <a:solidFill>
                <a:srgbClr val="FF0000"/>
              </a:solidFill>
              <a:ea typeface="Calibri"/>
              <a:cs typeface="Calibri"/>
            </a:endParaRPr>
          </a:p>
          <a:p>
            <a:pPr marL="0" indent="0">
              <a:buNone/>
              <a:defRPr sz="2400"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  <a:defRPr sz="2400"/>
            </a:pPr>
            <a:r>
              <a:rPr lang="en-US" dirty="0">
                <a:solidFill>
                  <a:srgbClr val="C00000"/>
                </a:solidFill>
              </a:rPr>
              <a:t>subjects = [85, 90]</a:t>
            </a:r>
            <a:endParaRPr lang="en-US">
              <a:solidFill>
                <a:srgbClr val="C00000"/>
              </a:solidFill>
              <a:ea typeface="Calibri"/>
              <a:cs typeface="Calibri"/>
            </a:endParaRPr>
          </a:p>
          <a:p>
            <a:pPr marL="0" indent="0">
              <a:buNone/>
              <a:defRPr sz="2400"/>
            </a:pPr>
            <a:r>
              <a:rPr lang="en-US" dirty="0">
                <a:solidFill>
                  <a:srgbClr val="C00000"/>
                </a:solidFill>
              </a:rPr>
              <a:t>print(</a:t>
            </a:r>
            <a:r>
              <a:rPr lang="en-US" dirty="0" err="1">
                <a:solidFill>
                  <a:srgbClr val="C00000"/>
                </a:solidFill>
              </a:rPr>
              <a:t>f'Average</a:t>
            </a:r>
            <a:r>
              <a:rPr lang="en-US" dirty="0">
                <a:solidFill>
                  <a:srgbClr val="C00000"/>
                </a:solidFill>
              </a:rPr>
              <a:t>: {</a:t>
            </a:r>
            <a:r>
              <a:rPr lang="en-US" dirty="0" err="1">
                <a:solidFill>
                  <a:srgbClr val="C00000"/>
                </a:solidFill>
              </a:rPr>
              <a:t>calculate_average</a:t>
            </a:r>
            <a:r>
              <a:rPr lang="en-US" dirty="0">
                <a:solidFill>
                  <a:srgbClr val="C00000"/>
                </a:solidFill>
              </a:rPr>
              <a:t>(subjects)}')</a:t>
            </a:r>
            <a:endParaRPr lang="en-US" dirty="0">
              <a:solidFill>
                <a:srgbClr val="C00000"/>
              </a:solidFill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pPr>
              <a:defRPr sz="3600" b="1"/>
            </a:pPr>
            <a:r>
              <a:rPr lang="en-US" sz="3500">
                <a:solidFill>
                  <a:srgbClr val="FFFFFF"/>
                </a:solidFill>
              </a:rPr>
              <a:t>Summary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A48C386-DD25-1822-5157-F83B74B548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4688107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rPr lang="en-US"/>
              <a:t>Questions and Discussion</a:t>
            </a:r>
          </a:p>
        </p:txBody>
      </p: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8B9DB5B6-41EB-01AB-0932-A1B4C020B57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C6492A-D026-9F23-FB79-2CE2B2E09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118" y="735106"/>
            <a:ext cx="7540322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6C567-E946-DFD2-02B6-EF6382225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011" y="4870824"/>
            <a:ext cx="7504463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 defTabSz="914400">
              <a:lnSpc>
                <a:spcPct val="90000"/>
              </a:lnSpc>
              <a:spcBef>
                <a:spcPts val="1000"/>
              </a:spcBef>
            </a:pPr>
            <a:r>
              <a:rPr lang="en-US" kern="1200" dirty="0">
                <a:latin typeface="+mn-lt"/>
                <a:ea typeface="+mn-ea"/>
                <a:cs typeface="+mn-cs"/>
              </a:rPr>
              <a:t>Global and local variable</a:t>
            </a:r>
            <a:endParaRPr lang="en-US" kern="1200" dirty="0">
              <a:latin typeface="+mn-lt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2211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D8E555-9427-41DC-7B9F-B158945521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200" dirty="0">
                <a:solidFill>
                  <a:srgbClr val="FFFFFF"/>
                </a:solidFill>
                <a:ea typeface="Calibri"/>
                <a:cs typeface="Calibri"/>
              </a:rPr>
              <a:t>Modular programming involves breaking a program into smaller, manageable blocks.</a:t>
            </a:r>
            <a:endParaRPr lang="en-US" sz="4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DF088-5104-A4DD-CA25-127C82927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011" y="4870824"/>
            <a:ext cx="7504463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>
                <a:ea typeface="Calibri"/>
                <a:cs typeface="Calibri"/>
              </a:rPr>
              <a:t>Key Concepts: Procedures, Subroutines, and Functions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8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pPr>
              <a:defRPr sz="3600" b="1"/>
            </a:pPr>
            <a:r>
              <a:rPr lang="en-US" sz="3500"/>
              <a:t>Objectives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06A49206-7407-F535-905C-BD2919517C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8544021"/>
              </p:ext>
            </p:extLst>
          </p:nvPr>
        </p:nvGraphicFramePr>
        <p:xfrm>
          <a:off x="571351" y="2480209"/>
          <a:ext cx="5973479" cy="4321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People at the meeting desk">
            <a:extLst>
              <a:ext uri="{FF2B5EF4-FFF2-40B4-BE49-F238E27FC236}">
                <a16:creationId xmlns:a16="http://schemas.microsoft.com/office/drawing/2014/main" id="{A830651B-5C4E-61C2-60B2-02EE0C3CA967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25723" r="36735" b="-2"/>
          <a:stretch/>
        </p:blipFill>
        <p:spPr>
          <a:xfrm>
            <a:off x="6807424" y="1"/>
            <a:ext cx="233157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6" name="Rectangle 125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6995"/>
            <a:ext cx="7886700" cy="113369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 sz="3600" b="1"/>
            </a:pPr>
            <a:r>
              <a:rPr lang="en-US" sz="3800"/>
              <a:t>Introduction to Modular Programming</a:t>
            </a:r>
          </a:p>
        </p:txBody>
      </p:sp>
      <p:graphicFrame>
        <p:nvGraphicFramePr>
          <p:cNvPr id="53" name="Content Placeholder 2">
            <a:extLst>
              <a:ext uri="{FF2B5EF4-FFF2-40B4-BE49-F238E27FC236}">
                <a16:creationId xmlns:a16="http://schemas.microsoft.com/office/drawing/2014/main" id="{95B648C2-9B49-C3DD-F4E2-8685E39E43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9857246"/>
              </p:ext>
            </p:extLst>
          </p:nvPr>
        </p:nvGraphicFramePr>
        <p:xfrm>
          <a:off x="633549" y="1538142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578" y="802955"/>
            <a:ext cx="3733482" cy="145405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 sz="3600" b="1"/>
            </a:pPr>
            <a:r>
              <a:rPr lang="en-US" sz="3100">
                <a:solidFill>
                  <a:schemeClr val="tx2"/>
                </a:solidFill>
              </a:rPr>
              <a:t>Modular Programming vs Simple Code</a:t>
            </a:r>
          </a:p>
        </p:txBody>
      </p:sp>
      <p:pic>
        <p:nvPicPr>
          <p:cNvPr id="24" name="Graphic 23" descr="Add Bookmark">
            <a:extLst>
              <a:ext uri="{FF2B5EF4-FFF2-40B4-BE49-F238E27FC236}">
                <a16:creationId xmlns:a16="http://schemas.microsoft.com/office/drawing/2014/main" id="{3FD94FB2-8C2A-694F-9DE2-46F91E7D9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9534" y="2230670"/>
            <a:ext cx="2746373" cy="274637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7930" y="2421682"/>
            <a:ext cx="3733184" cy="3639289"/>
          </a:xfrm>
        </p:spPr>
        <p:txBody>
          <a:bodyPr anchor="ctr">
            <a:normAutofit/>
          </a:bodyPr>
          <a:lstStyle/>
          <a:p>
            <a:pPr marL="0" indent="0">
              <a:buNone/>
              <a:defRPr sz="2400"/>
            </a:pPr>
            <a:r>
              <a:rPr lang="en-US" sz="2000" b="1" dirty="0">
                <a:solidFill>
                  <a:srgbClr val="92D050"/>
                </a:solidFill>
              </a:rPr>
              <a:t>Simple Code:</a:t>
            </a:r>
            <a:endParaRPr lang="en-US" sz="2000" b="1" dirty="0">
              <a:solidFill>
                <a:srgbClr val="92D050"/>
              </a:solidFill>
              <a:ea typeface="Calibri"/>
              <a:cs typeface="Calibri"/>
            </a:endParaRPr>
          </a:p>
          <a:p>
            <a:pPr marL="0" indent="0">
              <a:buNone/>
              <a:defRPr sz="2400"/>
            </a:pPr>
            <a:r>
              <a:rPr lang="en-US" sz="2000" b="1" dirty="0">
                <a:solidFill>
                  <a:srgbClr val="FF0000"/>
                </a:solidFill>
              </a:rPr>
              <a:t>a = 5</a:t>
            </a:r>
            <a:endParaRPr lang="en-US" sz="2000" b="1">
              <a:solidFill>
                <a:srgbClr val="FF0000"/>
              </a:solidFill>
              <a:ea typeface="Calibri"/>
              <a:cs typeface="Calibri"/>
            </a:endParaRPr>
          </a:p>
          <a:p>
            <a:pPr marL="0" indent="0">
              <a:buNone/>
              <a:defRPr sz="2400"/>
            </a:pPr>
            <a:r>
              <a:rPr lang="en-US" sz="2000" b="1" dirty="0">
                <a:solidFill>
                  <a:srgbClr val="FF0000"/>
                </a:solidFill>
              </a:rPr>
              <a:t>b = 3</a:t>
            </a:r>
            <a:endParaRPr lang="en-US" sz="2000" b="1">
              <a:solidFill>
                <a:srgbClr val="FF0000"/>
              </a:solidFill>
              <a:ea typeface="Calibri"/>
              <a:cs typeface="Calibri"/>
            </a:endParaRPr>
          </a:p>
          <a:p>
            <a:pPr marL="0" indent="0">
              <a:buNone/>
              <a:defRPr sz="2400"/>
            </a:pPr>
            <a:r>
              <a:rPr lang="en-US" sz="2000" b="1" dirty="0">
                <a:solidFill>
                  <a:srgbClr val="FF0000"/>
                </a:solidFill>
              </a:rPr>
              <a:t>print('Sum:', a + b)</a:t>
            </a:r>
            <a:endParaRPr lang="en-US" sz="2000" b="1" dirty="0">
              <a:solidFill>
                <a:srgbClr val="FF0000"/>
              </a:solidFill>
              <a:ea typeface="Calibri"/>
              <a:cs typeface="Calibri"/>
            </a:endParaRPr>
          </a:p>
          <a:p>
            <a:pPr marL="0" indent="0">
              <a:buNone/>
              <a:defRPr sz="2400"/>
            </a:pPr>
            <a:endParaRPr lang="en-US" sz="2000" b="1" dirty="0">
              <a:solidFill>
                <a:srgbClr val="92D050"/>
              </a:solidFill>
              <a:ea typeface="Calibri"/>
              <a:cs typeface="Calibri"/>
            </a:endParaRPr>
          </a:p>
          <a:p>
            <a:pPr marL="0" indent="0">
              <a:buNone/>
              <a:defRPr sz="2400"/>
            </a:pPr>
            <a:r>
              <a:rPr lang="en-US" sz="2000" b="1" dirty="0">
                <a:solidFill>
                  <a:srgbClr val="92D050"/>
                </a:solidFill>
              </a:rPr>
              <a:t>Modular Code:</a:t>
            </a:r>
            <a:endParaRPr lang="en-US" sz="2000" b="1" dirty="0">
              <a:solidFill>
                <a:srgbClr val="92D050"/>
              </a:solidFill>
              <a:ea typeface="Calibri"/>
              <a:cs typeface="Calibri"/>
            </a:endParaRPr>
          </a:p>
          <a:p>
            <a:pPr marL="0" indent="0">
              <a:buNone/>
              <a:defRPr sz="2400"/>
            </a:pPr>
            <a:r>
              <a:rPr lang="en-US" sz="2000" b="1" dirty="0">
                <a:solidFill>
                  <a:srgbClr val="FF0000"/>
                </a:solidFill>
              </a:rPr>
              <a:t>def add(a, b):</a:t>
            </a:r>
            <a:endParaRPr lang="en-US" sz="2000" b="1" dirty="0">
              <a:solidFill>
                <a:srgbClr val="FF0000"/>
              </a:solidFill>
              <a:ea typeface="Calibri"/>
              <a:cs typeface="Calibri"/>
            </a:endParaRPr>
          </a:p>
          <a:p>
            <a:pPr marL="0" indent="0">
              <a:buNone/>
              <a:defRPr sz="2400"/>
            </a:pPr>
            <a:r>
              <a:rPr lang="en-US" sz="2000" b="1" dirty="0">
                <a:solidFill>
                  <a:srgbClr val="FF0000"/>
                </a:solidFill>
              </a:rPr>
              <a:t>    return a + b</a:t>
            </a:r>
            <a:endParaRPr lang="en-US" sz="2000" b="1" dirty="0">
              <a:solidFill>
                <a:srgbClr val="FF0000"/>
              </a:solidFill>
              <a:ea typeface="Calibri"/>
              <a:cs typeface="Calibri"/>
            </a:endParaRPr>
          </a:p>
          <a:p>
            <a:pPr marL="0" indent="0">
              <a:buNone/>
              <a:defRPr sz="2400"/>
            </a:pPr>
            <a:r>
              <a:rPr lang="en-US" sz="2000" b="1" dirty="0">
                <a:solidFill>
                  <a:srgbClr val="FF0000"/>
                </a:solidFill>
              </a:rPr>
              <a:t>print('Sum:', add(5, 3))</a:t>
            </a:r>
            <a:endParaRPr lang="en-US" sz="2000" b="1" dirty="0">
              <a:solidFill>
                <a:srgbClr val="FF0000"/>
              </a:solidFill>
              <a:ea typeface="Calibri"/>
              <a:cs typeface="Calibri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976" y="52996"/>
            <a:ext cx="4446455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561AEE4-4E38-4BAC-976D-E0DE523FC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0BC676B-D19A-44DB-910A-0C0E6D43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8323" y="3985"/>
            <a:ext cx="7329573" cy="6858000"/>
            <a:chOff x="1303402" y="3985"/>
            <a:chExt cx="9772765" cy="6858000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99AA485-A13F-4455-814E-C116AD7E0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9C90D55F-0AFB-45E5-8815-A4701774C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476B6C1-4A41-48E6-8540-FC48FCD76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347F445-D2CA-4FEB-AB8E-7A47AB57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2F1B3D8-301E-4A54-9284-EB14E9056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CE4B9C67-860A-4569-AC84-3ADE433D1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175B763-A6E6-4AD1-9138-9B1164A7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268" y="488054"/>
            <a:ext cx="5595606" cy="1837349"/>
          </a:xfrm>
        </p:spPr>
        <p:txBody>
          <a:bodyPr anchor="ctr">
            <a:normAutofit/>
          </a:bodyPr>
          <a:lstStyle/>
          <a:p>
            <a:pPr>
              <a:defRPr sz="3600" b="1"/>
            </a:pPr>
            <a:r>
              <a:rPr lang="en-US" sz="3200" dirty="0">
                <a:solidFill>
                  <a:schemeClr val="tx2"/>
                </a:solidFill>
              </a:rPr>
              <a:t>What is a Procedure?</a:t>
            </a:r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2291965" y="2332355"/>
            <a:ext cx="5216819" cy="243086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  <a:defRPr sz="2400"/>
            </a:pPr>
            <a:r>
              <a:rPr lang="en-US" sz="2400" b="1" dirty="0">
                <a:solidFill>
                  <a:schemeClr val="accent3">
                    <a:lumMod val="76000"/>
                  </a:schemeClr>
                </a:solidFill>
              </a:rPr>
              <a:t>A procedure performs a task but does not return a value.</a:t>
            </a:r>
            <a:endParaRPr lang="en-US" sz="2400" b="1" dirty="0">
              <a:solidFill>
                <a:schemeClr val="accent3">
                  <a:lumMod val="76000"/>
                </a:schemeClr>
              </a:solidFill>
              <a:ea typeface="Calibri"/>
              <a:cs typeface="Calibri"/>
            </a:endParaRPr>
          </a:p>
          <a:p>
            <a:pPr marL="0" indent="0">
              <a:buNone/>
              <a:defRPr sz="2400"/>
            </a:pPr>
            <a:endParaRPr lang="en-US" sz="2000" dirty="0">
              <a:solidFill>
                <a:schemeClr val="tx2"/>
              </a:solidFill>
              <a:ea typeface="Calibri"/>
              <a:cs typeface="Calibri"/>
            </a:endParaRPr>
          </a:p>
          <a:p>
            <a:pPr marL="0" indent="0">
              <a:buNone/>
              <a:defRPr sz="2400"/>
            </a:pPr>
            <a:r>
              <a:rPr lang="en-US" sz="2400" b="1" dirty="0">
                <a:solidFill>
                  <a:schemeClr val="tx2"/>
                </a:solidFill>
              </a:rPr>
              <a:t>Python Example:</a:t>
            </a:r>
            <a:endParaRPr lang="en-US" sz="2400" b="1">
              <a:solidFill>
                <a:schemeClr val="tx2"/>
              </a:solidFill>
              <a:ea typeface="Calibri"/>
              <a:cs typeface="Calibri"/>
            </a:endParaRPr>
          </a:p>
          <a:p>
            <a:pPr marL="0" indent="0">
              <a:buNone/>
              <a:defRPr sz="2400"/>
            </a:pPr>
            <a:r>
              <a:rPr lang="en-US" sz="2400" b="1" dirty="0">
                <a:solidFill>
                  <a:srgbClr val="FF0000"/>
                </a:solidFill>
              </a:rPr>
              <a:t> def </a:t>
            </a:r>
            <a:r>
              <a:rPr lang="en-US" sz="2400" b="1" err="1">
                <a:solidFill>
                  <a:srgbClr val="FF0000"/>
                </a:solidFill>
              </a:rPr>
              <a:t>greet_user</a:t>
            </a:r>
            <a:r>
              <a:rPr lang="en-US" sz="2400" b="1" dirty="0">
                <a:solidFill>
                  <a:srgbClr val="FF0000"/>
                </a:solidFill>
              </a:rPr>
              <a:t>(name):</a:t>
            </a:r>
            <a:endParaRPr lang="en-US" sz="2400" b="1">
              <a:solidFill>
                <a:srgbClr val="FF0000"/>
              </a:solidFill>
              <a:ea typeface="Calibri"/>
              <a:cs typeface="Calibri"/>
            </a:endParaRPr>
          </a:p>
          <a:p>
            <a:pPr marL="0" indent="0">
              <a:buNone/>
              <a:defRPr sz="2400"/>
            </a:pPr>
            <a:r>
              <a:rPr lang="en-US" sz="2400" b="1" dirty="0">
                <a:solidFill>
                  <a:srgbClr val="FF0000"/>
                </a:solidFill>
              </a:rPr>
              <a:t>     print(</a:t>
            </a:r>
            <a:r>
              <a:rPr lang="en-US" sz="2400" b="1" err="1">
                <a:solidFill>
                  <a:srgbClr val="FF0000"/>
                </a:solidFill>
              </a:rPr>
              <a:t>f'Hello</a:t>
            </a:r>
            <a:r>
              <a:rPr lang="en-US" sz="2400" b="1" dirty="0">
                <a:solidFill>
                  <a:srgbClr val="FF0000"/>
                </a:solidFill>
              </a:rPr>
              <a:t>, {name}!')</a:t>
            </a:r>
            <a:endParaRPr lang="en-US" sz="2400" b="1">
              <a:solidFill>
                <a:srgbClr val="FF0000"/>
              </a:solidFill>
              <a:ea typeface="Calibri"/>
              <a:cs typeface="Calibri"/>
            </a:endParaRPr>
          </a:p>
          <a:p>
            <a:pPr marL="0" indent="0">
              <a:buNone/>
              <a:defRPr sz="2400"/>
            </a:pPr>
            <a:r>
              <a:rPr lang="en-US" sz="2400" b="1" dirty="0">
                <a:solidFill>
                  <a:srgbClr val="FF0000"/>
                </a:solidFill>
              </a:rPr>
              <a:t> </a:t>
            </a:r>
            <a:r>
              <a:rPr lang="en-US" sz="2400" b="1" err="1">
                <a:solidFill>
                  <a:srgbClr val="FF0000"/>
                </a:solidFill>
              </a:rPr>
              <a:t>greet_user</a:t>
            </a:r>
            <a:r>
              <a:rPr lang="en-US" sz="2400" b="1" dirty="0">
                <a:solidFill>
                  <a:srgbClr val="FF0000"/>
                </a:solidFill>
              </a:rPr>
              <a:t>('Alice')</a:t>
            </a:r>
            <a:endParaRPr lang="en-US" sz="2400" b="1" dirty="0">
              <a:solidFill>
                <a:srgbClr val="FF0000"/>
              </a:solidFill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561AEE4-4E38-4BAC-976D-E0DE523FC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0BC676B-D19A-44DB-910A-0C0E6D43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8323" y="3985"/>
            <a:ext cx="7329573" cy="6858000"/>
            <a:chOff x="1303402" y="3985"/>
            <a:chExt cx="9772765" cy="6858000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99AA485-A13F-4455-814E-C116AD7E0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C90D55F-0AFB-45E5-8815-A4701774C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476B6C1-4A41-48E6-8540-FC48FCD76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3347F445-D2CA-4FEB-AB8E-7A47AB57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2F1B3D8-301E-4A54-9284-EB14E9056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E4B9C67-860A-4569-AC84-3ADE433D1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175B763-A6E6-4AD1-9138-9B1164A7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564" y="211829"/>
            <a:ext cx="4819229" cy="1017840"/>
          </a:xfrm>
        </p:spPr>
        <p:txBody>
          <a:bodyPr anchor="ctr">
            <a:normAutofit/>
          </a:bodyPr>
          <a:lstStyle/>
          <a:p>
            <a:pPr>
              <a:defRPr sz="3600" b="1"/>
            </a:pPr>
            <a:r>
              <a:rPr lang="en-US" sz="3200">
                <a:solidFill>
                  <a:schemeClr val="tx2"/>
                </a:solidFill>
              </a:rPr>
              <a:t>What is a Subroutine?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9886" y="1228670"/>
            <a:ext cx="4282291" cy="243086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90000"/>
              </a:lnSpc>
              <a:buNone/>
              <a:defRPr sz="2400"/>
            </a:pPr>
            <a:r>
              <a:rPr lang="en-US" sz="2400" b="1" dirty="0">
                <a:solidFill>
                  <a:schemeClr val="accent3">
                    <a:lumMod val="76000"/>
                  </a:schemeClr>
                </a:solidFill>
              </a:rPr>
              <a:t>Reusable code blocks, often used interchangeably with procedures.</a:t>
            </a:r>
            <a:endParaRPr lang="en-US" sz="2400">
              <a:solidFill>
                <a:schemeClr val="accent3">
                  <a:lumMod val="76000"/>
                </a:schemeClr>
              </a:solidFill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  <a:defRPr sz="2400"/>
            </a:pPr>
            <a:endParaRPr lang="en-US" sz="2400" dirty="0">
              <a:solidFill>
                <a:schemeClr val="tx2"/>
              </a:solidFill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  <a:defRPr sz="2400"/>
            </a:pPr>
            <a:r>
              <a:rPr lang="en-US" sz="2400" dirty="0">
                <a:solidFill>
                  <a:schemeClr val="tx2"/>
                </a:solidFill>
              </a:rPr>
              <a:t>Practical Use: Calling subroutines in different parts of a program.</a:t>
            </a:r>
            <a:endParaRPr lang="en-US" sz="2400" dirty="0">
              <a:solidFill>
                <a:schemeClr val="tx2"/>
              </a:solidFill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  <a:defRPr sz="2400"/>
            </a:pPr>
            <a:endParaRPr lang="en-US" sz="1600" dirty="0">
              <a:solidFill>
                <a:schemeClr val="tx2"/>
              </a:solidFill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  <a:defRPr sz="2400"/>
            </a:pPr>
            <a:r>
              <a:rPr lang="en-US" sz="2000" b="1" dirty="0">
                <a:solidFill>
                  <a:schemeClr val="tx2"/>
                </a:solidFill>
              </a:rPr>
              <a:t>Example:</a:t>
            </a:r>
            <a:endParaRPr lang="en-US" sz="1800" b="1" dirty="0">
              <a:solidFill>
                <a:schemeClr val="tx2"/>
              </a:solidFill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  <a:defRPr sz="2400"/>
            </a:pPr>
            <a:r>
              <a:rPr lang="en-US" sz="2000" b="1" dirty="0">
                <a:solidFill>
                  <a:srgbClr val="FF0000"/>
                </a:solidFill>
              </a:rPr>
              <a:t>def </a:t>
            </a:r>
            <a:r>
              <a:rPr lang="en-US" sz="2000" b="1" dirty="0" err="1">
                <a:solidFill>
                  <a:srgbClr val="FF0000"/>
                </a:solidFill>
              </a:rPr>
              <a:t>print_header</a:t>
            </a:r>
            <a:r>
              <a:rPr lang="en-US" sz="2000" b="1" dirty="0">
                <a:solidFill>
                  <a:srgbClr val="FF0000"/>
                </a:solidFill>
              </a:rPr>
              <a:t>():</a:t>
            </a:r>
          </a:p>
          <a:p>
            <a:pPr marL="0" indent="0">
              <a:lnSpc>
                <a:spcPct val="90000"/>
              </a:lnSpc>
              <a:buNone/>
              <a:defRPr sz="2400"/>
            </a:pPr>
            <a:r>
              <a:rPr lang="en-US" sz="2000" b="1" dirty="0">
                <a:solidFill>
                  <a:srgbClr val="FF0000"/>
                </a:solidFill>
              </a:rPr>
              <a:t>print('=== Welcome to the System===')</a:t>
            </a:r>
            <a:endParaRPr lang="en-US" sz="2000" b="1">
              <a:solidFill>
                <a:srgbClr val="FF0000"/>
              </a:solidFill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  <a:defRPr sz="2400"/>
            </a:pPr>
            <a:r>
              <a:rPr lang="en-US" sz="2000" b="1" dirty="0">
                <a:solidFill>
                  <a:srgbClr val="FF0000"/>
                </a:solidFill>
              </a:rPr>
              <a:t>def main():</a:t>
            </a:r>
            <a:endParaRPr lang="en-US" sz="2000" b="1">
              <a:solidFill>
                <a:srgbClr val="FF0000"/>
              </a:solidFill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  <a:defRPr sz="2400"/>
            </a:pPr>
            <a:r>
              <a:rPr lang="en-US" sz="2000" b="1" dirty="0">
                <a:solidFill>
                  <a:srgbClr val="FF0000"/>
                </a:solidFill>
              </a:rPr>
              <a:t>    </a:t>
            </a:r>
            <a:r>
              <a:rPr lang="en-US" sz="2000" b="1" dirty="0" err="1">
                <a:solidFill>
                  <a:srgbClr val="FF0000"/>
                </a:solidFill>
              </a:rPr>
              <a:t>print_header</a:t>
            </a:r>
            <a:r>
              <a:rPr lang="en-US" sz="2000" b="1" dirty="0">
                <a:solidFill>
                  <a:srgbClr val="FF0000"/>
                </a:solidFill>
              </a:rPr>
              <a:t>()</a:t>
            </a:r>
            <a:endParaRPr lang="en-US" sz="2000" b="1">
              <a:solidFill>
                <a:srgbClr val="FF0000"/>
              </a:solidFill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  <a:defRPr sz="2400"/>
            </a:pPr>
            <a:r>
              <a:rPr lang="en-US" sz="2000" b="1" dirty="0">
                <a:solidFill>
                  <a:srgbClr val="FF0000"/>
                </a:solidFill>
              </a:rPr>
              <a:t>    print('Processing data...')</a:t>
            </a:r>
            <a:endParaRPr lang="en-US" sz="2000" b="1">
              <a:solidFill>
                <a:srgbClr val="FF0000"/>
              </a:solidFill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  <a:defRPr sz="2400"/>
            </a:pPr>
            <a:r>
              <a:rPr lang="en-US" sz="2000" b="1" dirty="0">
                <a:solidFill>
                  <a:srgbClr val="FF0000"/>
                </a:solidFill>
              </a:rPr>
              <a:t>main()</a:t>
            </a:r>
            <a:endParaRPr lang="en-US" sz="2000" b="1" dirty="0">
              <a:solidFill>
                <a:srgbClr val="1F497D"/>
              </a:solidFill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069" y="472276"/>
            <a:ext cx="4610500" cy="1454051"/>
          </a:xfrm>
        </p:spPr>
        <p:txBody>
          <a:bodyPr>
            <a:normAutofit/>
          </a:bodyPr>
          <a:lstStyle/>
          <a:p>
            <a:pPr>
              <a:defRPr sz="3600" b="1"/>
            </a:pPr>
            <a:r>
              <a:rPr lang="en-US" sz="3200" dirty="0">
                <a:solidFill>
                  <a:schemeClr val="tx2"/>
                </a:solidFill>
              </a:rPr>
              <a:t>What is a Function?</a:t>
            </a:r>
          </a:p>
        </p:txBody>
      </p: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3AD60127-5AA9-1FD4-6370-5FADAC026E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9534" y="2230670"/>
            <a:ext cx="2746373" cy="274637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7930" y="1918474"/>
            <a:ext cx="3733184" cy="363928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  <a:defRPr sz="2400"/>
            </a:pPr>
            <a:r>
              <a:rPr lang="en-US" sz="2400" b="1" dirty="0">
                <a:solidFill>
                  <a:schemeClr val="accent3">
                    <a:lumMod val="76000"/>
                  </a:schemeClr>
                </a:solidFill>
              </a:rPr>
              <a:t>A function performs a task and returns a value.</a:t>
            </a:r>
            <a:endParaRPr lang="en-US" sz="2400" b="1">
              <a:solidFill>
                <a:schemeClr val="accent3">
                  <a:lumMod val="76000"/>
                </a:schemeClr>
              </a:solidFill>
              <a:ea typeface="Calibri"/>
              <a:cs typeface="Calibri"/>
            </a:endParaRPr>
          </a:p>
          <a:p>
            <a:pPr marL="0" indent="0">
              <a:buNone/>
              <a:defRPr sz="2400"/>
            </a:pPr>
            <a:endParaRPr lang="en-US" sz="2400" dirty="0">
              <a:solidFill>
                <a:schemeClr val="tx2"/>
              </a:solidFill>
              <a:ea typeface="Calibri"/>
              <a:cs typeface="Calibri"/>
            </a:endParaRPr>
          </a:p>
          <a:p>
            <a:pPr marL="0" indent="0">
              <a:buNone/>
              <a:defRPr sz="2400"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None/>
              <a:defRPr sz="2400"/>
            </a:pPr>
            <a:r>
              <a:rPr lang="en-US" sz="2400" b="1" dirty="0">
                <a:solidFill>
                  <a:schemeClr val="tx2"/>
                </a:solidFill>
              </a:rPr>
              <a:t>Python Example:</a:t>
            </a:r>
            <a:endParaRPr lang="en-US" sz="2400" b="1">
              <a:solidFill>
                <a:schemeClr val="tx2"/>
              </a:solidFill>
              <a:ea typeface="Calibri"/>
              <a:cs typeface="Calibri"/>
            </a:endParaRPr>
          </a:p>
          <a:p>
            <a:pPr marL="0" indent="0">
              <a:buNone/>
              <a:defRPr sz="2400"/>
            </a:pPr>
            <a:r>
              <a:rPr lang="en-US" sz="2400" dirty="0">
                <a:solidFill>
                  <a:srgbClr val="FF0000"/>
                </a:solidFill>
              </a:rPr>
              <a:t>def </a:t>
            </a:r>
            <a:r>
              <a:rPr lang="en-US" sz="2400" err="1">
                <a:solidFill>
                  <a:srgbClr val="FF0000"/>
                </a:solidFill>
              </a:rPr>
              <a:t>add_numbers</a:t>
            </a:r>
            <a:r>
              <a:rPr lang="en-US" sz="2400" dirty="0">
                <a:solidFill>
                  <a:srgbClr val="FF0000"/>
                </a:solidFill>
              </a:rPr>
              <a:t>(a, b):</a:t>
            </a:r>
            <a:endParaRPr lang="en-US" sz="2400">
              <a:solidFill>
                <a:srgbClr val="FF0000"/>
              </a:solidFill>
              <a:ea typeface="Calibri"/>
              <a:cs typeface="Calibri"/>
            </a:endParaRPr>
          </a:p>
          <a:p>
            <a:pPr marL="0" indent="0">
              <a:buNone/>
              <a:defRPr sz="2400"/>
            </a:pPr>
            <a:r>
              <a:rPr lang="en-US" sz="2400" dirty="0">
                <a:solidFill>
                  <a:srgbClr val="FF0000"/>
                </a:solidFill>
              </a:rPr>
              <a:t>    return a + b</a:t>
            </a:r>
            <a:endParaRPr lang="en-US" sz="2400">
              <a:solidFill>
                <a:srgbClr val="FF0000"/>
              </a:solidFill>
              <a:ea typeface="Calibri"/>
              <a:cs typeface="Calibri"/>
            </a:endParaRPr>
          </a:p>
          <a:p>
            <a:pPr marL="0" indent="0">
              <a:buNone/>
              <a:defRPr sz="2400"/>
            </a:pPr>
            <a:r>
              <a:rPr lang="en-US" sz="2400" dirty="0">
                <a:solidFill>
                  <a:srgbClr val="FF0000"/>
                </a:solidFill>
              </a:rPr>
              <a:t>result = </a:t>
            </a:r>
            <a:r>
              <a:rPr lang="en-US" sz="2400" err="1">
                <a:solidFill>
                  <a:srgbClr val="FF0000"/>
                </a:solidFill>
              </a:rPr>
              <a:t>add_numbers</a:t>
            </a:r>
            <a:r>
              <a:rPr lang="en-US" sz="2400" dirty="0">
                <a:solidFill>
                  <a:srgbClr val="FF0000"/>
                </a:solidFill>
              </a:rPr>
              <a:t>(5, 3)</a:t>
            </a:r>
            <a:endParaRPr lang="en-US" sz="2400">
              <a:solidFill>
                <a:srgbClr val="FF0000"/>
              </a:solidFill>
              <a:ea typeface="Calibri"/>
              <a:cs typeface="Calibri"/>
            </a:endParaRPr>
          </a:p>
          <a:p>
            <a:pPr marL="0" indent="0">
              <a:buNone/>
              <a:defRPr sz="2400"/>
            </a:pPr>
            <a:r>
              <a:rPr lang="en-US" sz="2400" dirty="0">
                <a:solidFill>
                  <a:srgbClr val="FF0000"/>
                </a:solidFill>
              </a:rPr>
              <a:t>print(result)  # Output: 8</a:t>
            </a:r>
            <a:endParaRPr lang="en-US" sz="2400" dirty="0">
              <a:solidFill>
                <a:srgbClr val="FF0000"/>
              </a:solidFill>
              <a:ea typeface="Calibri"/>
              <a:cs typeface="Calibri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976" y="52996"/>
            <a:ext cx="4446455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Procedures, Subroutines, and Functions </vt:lpstr>
      <vt:lpstr>Revision</vt:lpstr>
      <vt:lpstr>Modular programming involves breaking a program into smaller, manageable blocks.</vt:lpstr>
      <vt:lpstr>Objectives</vt:lpstr>
      <vt:lpstr>Introduction to Modular Programming</vt:lpstr>
      <vt:lpstr>Modular Programming vs Simple Code</vt:lpstr>
      <vt:lpstr>What is a Procedure?</vt:lpstr>
      <vt:lpstr>What is a Subroutine?</vt:lpstr>
      <vt:lpstr>What is a Function?</vt:lpstr>
      <vt:lpstr>Benefits of Modular Programming</vt:lpstr>
      <vt:lpstr>Exam Question Example 1</vt:lpstr>
      <vt:lpstr>Exam Question Example 2</vt:lpstr>
      <vt:lpstr>Practical Example: Modular Code Advantage</vt:lpstr>
      <vt:lpstr>Summary</vt:lpstr>
      <vt:lpstr>Questions and Discussion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272</cp:revision>
  <dcterms:created xsi:type="dcterms:W3CDTF">2013-01-27T09:14:16Z</dcterms:created>
  <dcterms:modified xsi:type="dcterms:W3CDTF">2025-01-08T00:52:10Z</dcterms:modified>
  <cp:category/>
</cp:coreProperties>
</file>