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2" r:id="rId4"/>
    <p:sldId id="265" r:id="rId5"/>
    <p:sldId id="268" r:id="rId6"/>
    <p:sldId id="273" r:id="rId7"/>
    <p:sldId id="271" r:id="rId8"/>
    <p:sldId id="274" r:id="rId9"/>
    <p:sldId id="275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2"/>
  </p:normalViewPr>
  <p:slideViewPr>
    <p:cSldViewPr snapToGrid="0">
      <p:cViewPr>
        <p:scale>
          <a:sx n="83" d="100"/>
          <a:sy n="83" d="100"/>
        </p:scale>
        <p:origin x="59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FD47B3-C745-4825-9107-E3C3C7A443F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F92D53-683E-4741-8392-B290953A23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Background and Objectives</a:t>
          </a:r>
        </a:p>
      </dgm:t>
    </dgm:pt>
    <dgm:pt modelId="{46BDCB4E-0602-4660-966E-E8CDA758C9C4}" type="parTrans" cxnId="{4E27C2C3-1FFA-4694-A61E-195BD3965A42}">
      <dgm:prSet/>
      <dgm:spPr/>
      <dgm:t>
        <a:bodyPr/>
        <a:lstStyle/>
        <a:p>
          <a:endParaRPr lang="en-US"/>
        </a:p>
      </dgm:t>
    </dgm:pt>
    <dgm:pt modelId="{D2973229-ED8C-4F01-B560-88A7A679FFEF}" type="sibTrans" cxnId="{4E27C2C3-1FFA-4694-A61E-195BD3965A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83802B-8CAD-46BB-8D12-681B776AFA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Research Methodology</a:t>
          </a:r>
        </a:p>
      </dgm:t>
    </dgm:pt>
    <dgm:pt modelId="{38BD4CD2-1F2F-430B-8AC7-45D72CE43A9F}" type="parTrans" cxnId="{F5A75190-AAD6-4034-9EE6-85FC4FF8503E}">
      <dgm:prSet/>
      <dgm:spPr/>
      <dgm:t>
        <a:bodyPr/>
        <a:lstStyle/>
        <a:p>
          <a:endParaRPr lang="en-US"/>
        </a:p>
      </dgm:t>
    </dgm:pt>
    <dgm:pt modelId="{DCFAE14F-BAC4-41C0-97C4-0DA419C3DF71}" type="sibTrans" cxnId="{F5A75190-AAD6-4034-9EE6-85FC4FF850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4D7CD3-1C14-4D56-9CAA-94D331CDD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Findings</a:t>
          </a:r>
        </a:p>
      </dgm:t>
    </dgm:pt>
    <dgm:pt modelId="{0DCC85C7-865D-4076-8870-CC302E10F908}" type="parTrans" cxnId="{B4CC8467-FBF1-42E9-9C5A-84887714495A}">
      <dgm:prSet/>
      <dgm:spPr/>
      <dgm:t>
        <a:bodyPr/>
        <a:lstStyle/>
        <a:p>
          <a:endParaRPr lang="en-US"/>
        </a:p>
      </dgm:t>
    </dgm:pt>
    <dgm:pt modelId="{09A5A0BB-90C3-45E2-A146-DFFD80847940}" type="sibTrans" cxnId="{B4CC8467-FBF1-42E9-9C5A-8488771449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CEFDB9-E79B-4FB5-8D97-868FE8EF447E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Segmentation Analysis</a:t>
          </a:r>
        </a:p>
      </dgm:t>
    </dgm:pt>
    <dgm:pt modelId="{FA54F65F-2B93-4E34-A101-59933FDAD13F}" type="parTrans" cxnId="{B8FC15D8-F454-4BFA-983D-1C6E40256498}">
      <dgm:prSet/>
      <dgm:spPr/>
      <dgm:t>
        <a:bodyPr/>
        <a:lstStyle/>
        <a:p>
          <a:endParaRPr lang="en-US"/>
        </a:p>
      </dgm:t>
    </dgm:pt>
    <dgm:pt modelId="{623AEF40-B76A-41C2-A1C0-45C69195F138}" type="sibTrans" cxnId="{B8FC15D8-F454-4BFA-983D-1C6E402564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77FD66-19A7-4D2B-A479-6EDB50B535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Marketing Recommendations</a:t>
          </a:r>
        </a:p>
      </dgm:t>
    </dgm:pt>
    <dgm:pt modelId="{C3357D90-BE94-4BF4-8693-7047285CBA10}" type="parTrans" cxnId="{A4112151-478E-4B4D-A8FD-ECC04AA7AC9E}">
      <dgm:prSet/>
      <dgm:spPr/>
      <dgm:t>
        <a:bodyPr/>
        <a:lstStyle/>
        <a:p>
          <a:endParaRPr lang="en-US"/>
        </a:p>
      </dgm:t>
    </dgm:pt>
    <dgm:pt modelId="{1C14F2C9-EEAE-4F29-96DF-A925A2A77014}" type="sibTrans" cxnId="{A4112151-478E-4B4D-A8FD-ECC04AA7AC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1A6849-8029-41DC-84C6-820ADA891A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BB80023C-718D-4333-A91B-E28DBFF1A07D}" type="parTrans" cxnId="{DAAD3AA7-45A7-49DE-9B19-7BC4C4604CF1}">
      <dgm:prSet/>
      <dgm:spPr/>
      <dgm:t>
        <a:bodyPr/>
        <a:lstStyle/>
        <a:p>
          <a:endParaRPr lang="en-US"/>
        </a:p>
      </dgm:t>
    </dgm:pt>
    <dgm:pt modelId="{1DA5E225-1EEB-48DC-9F96-65D5D6037D5A}" type="sibTrans" cxnId="{DAAD3AA7-45A7-49DE-9B19-7BC4C4604CF1}">
      <dgm:prSet/>
      <dgm:spPr/>
      <dgm:t>
        <a:bodyPr/>
        <a:lstStyle/>
        <a:p>
          <a:endParaRPr lang="en-US"/>
        </a:p>
      </dgm:t>
    </dgm:pt>
    <dgm:pt modelId="{7FD09CC2-2053-43C8-8CDD-BC8B413E7241}" type="pres">
      <dgm:prSet presAssocID="{CAFD47B3-C745-4825-9107-E3C3C7A443F7}" presName="root" presStyleCnt="0">
        <dgm:presLayoutVars>
          <dgm:dir/>
          <dgm:resizeHandles val="exact"/>
        </dgm:presLayoutVars>
      </dgm:prSet>
      <dgm:spPr/>
    </dgm:pt>
    <dgm:pt modelId="{4D46125E-AA91-42E6-8D89-86507D5B42CB}" type="pres">
      <dgm:prSet presAssocID="{CAFD47B3-C745-4825-9107-E3C3C7A443F7}" presName="container" presStyleCnt="0">
        <dgm:presLayoutVars>
          <dgm:dir/>
          <dgm:resizeHandles val="exact"/>
        </dgm:presLayoutVars>
      </dgm:prSet>
      <dgm:spPr/>
    </dgm:pt>
    <dgm:pt modelId="{ADF61CD2-EC31-401D-ADC1-75EB40BEEFF7}" type="pres">
      <dgm:prSet presAssocID="{69F92D53-683E-4741-8392-B290953A236A}" presName="compNode" presStyleCnt="0"/>
      <dgm:spPr/>
    </dgm:pt>
    <dgm:pt modelId="{219CC349-83BF-4009-8C76-56DB3C15A05C}" type="pres">
      <dgm:prSet presAssocID="{69F92D53-683E-4741-8392-B290953A236A}" presName="iconBgRect" presStyleLbl="bgShp" presStyleIdx="0" presStyleCnt="6"/>
      <dgm:spPr/>
    </dgm:pt>
    <dgm:pt modelId="{4B04C396-824C-4841-9A96-85F8D8D7AD12}" type="pres">
      <dgm:prSet presAssocID="{69F92D53-683E-4741-8392-B290953A236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F31D1BF-8A82-4D50-A795-09B052CFF297}" type="pres">
      <dgm:prSet presAssocID="{69F92D53-683E-4741-8392-B290953A236A}" presName="spaceRect" presStyleCnt="0"/>
      <dgm:spPr/>
    </dgm:pt>
    <dgm:pt modelId="{CB08B7F3-D826-42C7-BD57-6E86309E6BC9}" type="pres">
      <dgm:prSet presAssocID="{69F92D53-683E-4741-8392-B290953A236A}" presName="textRect" presStyleLbl="revTx" presStyleIdx="0" presStyleCnt="6">
        <dgm:presLayoutVars>
          <dgm:chMax val="1"/>
          <dgm:chPref val="1"/>
        </dgm:presLayoutVars>
      </dgm:prSet>
      <dgm:spPr/>
    </dgm:pt>
    <dgm:pt modelId="{16EC573E-7CC0-4538-AB17-4234EB8F942F}" type="pres">
      <dgm:prSet presAssocID="{D2973229-ED8C-4F01-B560-88A7A679FFEF}" presName="sibTrans" presStyleLbl="sibTrans2D1" presStyleIdx="0" presStyleCnt="0"/>
      <dgm:spPr/>
    </dgm:pt>
    <dgm:pt modelId="{CBA9E0FC-0BA5-4E6F-967B-6A7C11A17DD5}" type="pres">
      <dgm:prSet presAssocID="{2583802B-8CAD-46BB-8D12-681B776AFA75}" presName="compNode" presStyleCnt="0"/>
      <dgm:spPr/>
    </dgm:pt>
    <dgm:pt modelId="{49AF78BF-E2C1-4C00-8469-48188976E642}" type="pres">
      <dgm:prSet presAssocID="{2583802B-8CAD-46BB-8D12-681B776AFA75}" presName="iconBgRect" presStyleLbl="bgShp" presStyleIdx="1" presStyleCnt="6"/>
      <dgm:spPr/>
    </dgm:pt>
    <dgm:pt modelId="{F1EEC9A8-CD36-4080-A57E-012A20979491}" type="pres">
      <dgm:prSet presAssocID="{2583802B-8CAD-46BB-8D12-681B776AFA7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D19DE3-5092-4976-A8C8-AE6FA36A2B4C}" type="pres">
      <dgm:prSet presAssocID="{2583802B-8CAD-46BB-8D12-681B776AFA75}" presName="spaceRect" presStyleCnt="0"/>
      <dgm:spPr/>
    </dgm:pt>
    <dgm:pt modelId="{41B07B82-5F16-4FA1-BCC2-D0F39A5F444A}" type="pres">
      <dgm:prSet presAssocID="{2583802B-8CAD-46BB-8D12-681B776AFA75}" presName="textRect" presStyleLbl="revTx" presStyleIdx="1" presStyleCnt="6">
        <dgm:presLayoutVars>
          <dgm:chMax val="1"/>
          <dgm:chPref val="1"/>
        </dgm:presLayoutVars>
      </dgm:prSet>
      <dgm:spPr/>
    </dgm:pt>
    <dgm:pt modelId="{098C381E-3628-4264-948D-300AFBECC958}" type="pres">
      <dgm:prSet presAssocID="{DCFAE14F-BAC4-41C0-97C4-0DA419C3DF71}" presName="sibTrans" presStyleLbl="sibTrans2D1" presStyleIdx="0" presStyleCnt="0"/>
      <dgm:spPr/>
    </dgm:pt>
    <dgm:pt modelId="{6CD43D33-29E9-428B-9C6E-B20AC6C398A2}" type="pres">
      <dgm:prSet presAssocID="{984D7CD3-1C14-4D56-9CAA-94D331CDD0DA}" presName="compNode" presStyleCnt="0"/>
      <dgm:spPr/>
    </dgm:pt>
    <dgm:pt modelId="{159F65E6-B621-4A2C-A611-B673435D91D2}" type="pres">
      <dgm:prSet presAssocID="{984D7CD3-1C14-4D56-9CAA-94D331CDD0DA}" presName="iconBgRect" presStyleLbl="bgShp" presStyleIdx="2" presStyleCnt="6"/>
      <dgm:spPr/>
    </dgm:pt>
    <dgm:pt modelId="{83F9818A-8B16-4C9F-909E-97FAB2F9974C}" type="pres">
      <dgm:prSet presAssocID="{984D7CD3-1C14-4D56-9CAA-94D331CDD0DA}" presName="iconRect" presStyleLbl="node1" presStyleIdx="2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D89B6634-19D7-438C-8DFA-45F182DD3861}" type="pres">
      <dgm:prSet presAssocID="{984D7CD3-1C14-4D56-9CAA-94D331CDD0DA}" presName="spaceRect" presStyleCnt="0"/>
      <dgm:spPr/>
    </dgm:pt>
    <dgm:pt modelId="{BB894E50-4641-43F6-A4B0-8C46127D82F4}" type="pres">
      <dgm:prSet presAssocID="{984D7CD3-1C14-4D56-9CAA-94D331CDD0DA}" presName="textRect" presStyleLbl="revTx" presStyleIdx="2" presStyleCnt="6">
        <dgm:presLayoutVars>
          <dgm:chMax val="1"/>
          <dgm:chPref val="1"/>
        </dgm:presLayoutVars>
      </dgm:prSet>
      <dgm:spPr/>
    </dgm:pt>
    <dgm:pt modelId="{D5AD8525-1201-4241-A8D9-4DE2D1DDCAAA}" type="pres">
      <dgm:prSet presAssocID="{09A5A0BB-90C3-45E2-A146-DFFD80847940}" presName="sibTrans" presStyleLbl="sibTrans2D1" presStyleIdx="0" presStyleCnt="0"/>
      <dgm:spPr/>
    </dgm:pt>
    <dgm:pt modelId="{91443E3E-47D4-45DB-B64F-DC3DB3A3AA1A}" type="pres">
      <dgm:prSet presAssocID="{29CEFDB9-E79B-4FB5-8D97-868FE8EF447E}" presName="compNode" presStyleCnt="0"/>
      <dgm:spPr/>
    </dgm:pt>
    <dgm:pt modelId="{D3092FA3-2D20-43AF-88BB-0406C90A589E}" type="pres">
      <dgm:prSet presAssocID="{29CEFDB9-E79B-4FB5-8D97-868FE8EF447E}" presName="iconBgRect" presStyleLbl="bgShp" presStyleIdx="3" presStyleCnt="6"/>
      <dgm:spPr/>
    </dgm:pt>
    <dgm:pt modelId="{EA93F51E-4304-4ACC-9EF7-2EDD5971EC9D}" type="pres">
      <dgm:prSet presAssocID="{29CEFDB9-E79B-4FB5-8D97-868FE8EF447E}" presName="iconRect" presStyleLbl="node1" presStyleIdx="3" presStyleCnt="6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8F917087-0F6B-44AE-B277-FECB1EAAA100}" type="pres">
      <dgm:prSet presAssocID="{29CEFDB9-E79B-4FB5-8D97-868FE8EF447E}" presName="spaceRect" presStyleCnt="0"/>
      <dgm:spPr/>
    </dgm:pt>
    <dgm:pt modelId="{4936BAF6-273F-4FE1-A303-D0C779DAF709}" type="pres">
      <dgm:prSet presAssocID="{29CEFDB9-E79B-4FB5-8D97-868FE8EF447E}" presName="textRect" presStyleLbl="revTx" presStyleIdx="3" presStyleCnt="6">
        <dgm:presLayoutVars>
          <dgm:chMax val="1"/>
          <dgm:chPref val="1"/>
        </dgm:presLayoutVars>
      </dgm:prSet>
      <dgm:spPr/>
    </dgm:pt>
    <dgm:pt modelId="{E4443ED2-C850-4AE7-A259-B0D4F0235E87}" type="pres">
      <dgm:prSet presAssocID="{623AEF40-B76A-41C2-A1C0-45C69195F138}" presName="sibTrans" presStyleLbl="sibTrans2D1" presStyleIdx="0" presStyleCnt="0"/>
      <dgm:spPr/>
    </dgm:pt>
    <dgm:pt modelId="{C741CDFE-DDBC-4BAB-BAE0-C2C9A9DA5CAA}" type="pres">
      <dgm:prSet presAssocID="{1677FD66-19A7-4D2B-A479-6EDB50B535A2}" presName="compNode" presStyleCnt="0"/>
      <dgm:spPr/>
    </dgm:pt>
    <dgm:pt modelId="{25406566-9984-4A23-BD3E-03211959AA88}" type="pres">
      <dgm:prSet presAssocID="{1677FD66-19A7-4D2B-A479-6EDB50B535A2}" presName="iconBgRect" presStyleLbl="bgShp" presStyleIdx="4" presStyleCnt="6"/>
      <dgm:spPr/>
    </dgm:pt>
    <dgm:pt modelId="{C10CAAED-036C-48D7-A943-6662FA0082EE}" type="pres">
      <dgm:prSet presAssocID="{1677FD66-19A7-4D2B-A479-6EDB50B535A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87768631-CB6D-4DD0-AEED-1AAEA1C75D8D}" type="pres">
      <dgm:prSet presAssocID="{1677FD66-19A7-4D2B-A479-6EDB50B535A2}" presName="spaceRect" presStyleCnt="0"/>
      <dgm:spPr/>
    </dgm:pt>
    <dgm:pt modelId="{6950BF63-EF40-4B12-9786-E27ACC04DF78}" type="pres">
      <dgm:prSet presAssocID="{1677FD66-19A7-4D2B-A479-6EDB50B535A2}" presName="textRect" presStyleLbl="revTx" presStyleIdx="4" presStyleCnt="6">
        <dgm:presLayoutVars>
          <dgm:chMax val="1"/>
          <dgm:chPref val="1"/>
        </dgm:presLayoutVars>
      </dgm:prSet>
      <dgm:spPr/>
    </dgm:pt>
    <dgm:pt modelId="{73418B36-299C-4F1D-AFCB-4BB98CF62B87}" type="pres">
      <dgm:prSet presAssocID="{1C14F2C9-EEAE-4F29-96DF-A925A2A77014}" presName="sibTrans" presStyleLbl="sibTrans2D1" presStyleIdx="0" presStyleCnt="0"/>
      <dgm:spPr/>
    </dgm:pt>
    <dgm:pt modelId="{EB9A3354-3100-4018-8089-DA4D8ED7BE7B}" type="pres">
      <dgm:prSet presAssocID="{AA1A6849-8029-41DC-84C6-820ADA891A7D}" presName="compNode" presStyleCnt="0"/>
      <dgm:spPr/>
    </dgm:pt>
    <dgm:pt modelId="{28ACE7D0-B280-45B7-8876-80AACA4DC6B1}" type="pres">
      <dgm:prSet presAssocID="{AA1A6849-8029-41DC-84C6-820ADA891A7D}" presName="iconBgRect" presStyleLbl="bgShp" presStyleIdx="5" presStyleCnt="6"/>
      <dgm:spPr/>
    </dgm:pt>
    <dgm:pt modelId="{9AF4F080-689B-41AD-B491-3D627F574A03}" type="pres">
      <dgm:prSet presAssocID="{AA1A6849-8029-41DC-84C6-820ADA891A7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DEAF39F-AF31-46F4-B21D-3782D81DF882}" type="pres">
      <dgm:prSet presAssocID="{AA1A6849-8029-41DC-84C6-820ADA891A7D}" presName="spaceRect" presStyleCnt="0"/>
      <dgm:spPr/>
    </dgm:pt>
    <dgm:pt modelId="{BE1147BE-CC35-4DA1-9623-C0777A43DB82}" type="pres">
      <dgm:prSet presAssocID="{AA1A6849-8029-41DC-84C6-820ADA891A7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A346A36-4C99-0146-A451-FFD4F9C691B6}" type="presOf" srcId="{1677FD66-19A7-4D2B-A479-6EDB50B535A2}" destId="{6950BF63-EF40-4B12-9786-E27ACC04DF78}" srcOrd="0" destOrd="0" presId="urn:microsoft.com/office/officeart/2018/2/layout/IconCircleList"/>
    <dgm:cxn modelId="{C2ED313A-FDFB-0349-B942-D5D8518F44B6}" type="presOf" srcId="{2583802B-8CAD-46BB-8D12-681B776AFA75}" destId="{41B07B82-5F16-4FA1-BCC2-D0F39A5F444A}" srcOrd="0" destOrd="0" presId="urn:microsoft.com/office/officeart/2018/2/layout/IconCircleList"/>
    <dgm:cxn modelId="{A4112151-478E-4B4D-A8FD-ECC04AA7AC9E}" srcId="{CAFD47B3-C745-4825-9107-E3C3C7A443F7}" destId="{1677FD66-19A7-4D2B-A479-6EDB50B535A2}" srcOrd="4" destOrd="0" parTransId="{C3357D90-BE94-4BF4-8693-7047285CBA10}" sibTransId="{1C14F2C9-EEAE-4F29-96DF-A925A2A77014}"/>
    <dgm:cxn modelId="{B97BFF54-FAD3-A546-BB0E-3046FE69D936}" type="presOf" srcId="{984D7CD3-1C14-4D56-9CAA-94D331CDD0DA}" destId="{BB894E50-4641-43F6-A4B0-8C46127D82F4}" srcOrd="0" destOrd="0" presId="urn:microsoft.com/office/officeart/2018/2/layout/IconCircleList"/>
    <dgm:cxn modelId="{B4CC8467-FBF1-42E9-9C5A-84887714495A}" srcId="{CAFD47B3-C745-4825-9107-E3C3C7A443F7}" destId="{984D7CD3-1C14-4D56-9CAA-94D331CDD0DA}" srcOrd="2" destOrd="0" parTransId="{0DCC85C7-865D-4076-8870-CC302E10F908}" sibTransId="{09A5A0BB-90C3-45E2-A146-DFFD80847940}"/>
    <dgm:cxn modelId="{4FE0BB73-7DE0-D541-BD7E-EC0DDD1AA3F9}" type="presOf" srcId="{29CEFDB9-E79B-4FB5-8D97-868FE8EF447E}" destId="{4936BAF6-273F-4FE1-A303-D0C779DAF709}" srcOrd="0" destOrd="0" presId="urn:microsoft.com/office/officeart/2018/2/layout/IconCircleList"/>
    <dgm:cxn modelId="{4ED4FC7A-A414-EC4F-92C2-A39CA8319898}" type="presOf" srcId="{D2973229-ED8C-4F01-B560-88A7A679FFEF}" destId="{16EC573E-7CC0-4538-AB17-4234EB8F942F}" srcOrd="0" destOrd="0" presId="urn:microsoft.com/office/officeart/2018/2/layout/IconCircleList"/>
    <dgm:cxn modelId="{F5A75190-AAD6-4034-9EE6-85FC4FF8503E}" srcId="{CAFD47B3-C745-4825-9107-E3C3C7A443F7}" destId="{2583802B-8CAD-46BB-8D12-681B776AFA75}" srcOrd="1" destOrd="0" parTransId="{38BD4CD2-1F2F-430B-8AC7-45D72CE43A9F}" sibTransId="{DCFAE14F-BAC4-41C0-97C4-0DA419C3DF71}"/>
    <dgm:cxn modelId="{7F779899-8441-CD40-91FA-53C3D318E3FC}" type="presOf" srcId="{DCFAE14F-BAC4-41C0-97C4-0DA419C3DF71}" destId="{098C381E-3628-4264-948D-300AFBECC958}" srcOrd="0" destOrd="0" presId="urn:microsoft.com/office/officeart/2018/2/layout/IconCircleList"/>
    <dgm:cxn modelId="{DAAD3AA7-45A7-49DE-9B19-7BC4C4604CF1}" srcId="{CAFD47B3-C745-4825-9107-E3C3C7A443F7}" destId="{AA1A6849-8029-41DC-84C6-820ADA891A7D}" srcOrd="5" destOrd="0" parTransId="{BB80023C-718D-4333-A91B-E28DBFF1A07D}" sibTransId="{1DA5E225-1EEB-48DC-9F96-65D5D6037D5A}"/>
    <dgm:cxn modelId="{AEC474C1-BA26-504A-A1FA-C422385CEBA9}" type="presOf" srcId="{1C14F2C9-EEAE-4F29-96DF-A925A2A77014}" destId="{73418B36-299C-4F1D-AFCB-4BB98CF62B87}" srcOrd="0" destOrd="0" presId="urn:microsoft.com/office/officeart/2018/2/layout/IconCircleList"/>
    <dgm:cxn modelId="{4E27C2C3-1FFA-4694-A61E-195BD3965A42}" srcId="{CAFD47B3-C745-4825-9107-E3C3C7A443F7}" destId="{69F92D53-683E-4741-8392-B290953A236A}" srcOrd="0" destOrd="0" parTransId="{46BDCB4E-0602-4660-966E-E8CDA758C9C4}" sibTransId="{D2973229-ED8C-4F01-B560-88A7A679FFEF}"/>
    <dgm:cxn modelId="{9AC42DD5-AEC1-9148-900A-D64BC3DD9EED}" type="presOf" srcId="{CAFD47B3-C745-4825-9107-E3C3C7A443F7}" destId="{7FD09CC2-2053-43C8-8CDD-BC8B413E7241}" srcOrd="0" destOrd="0" presId="urn:microsoft.com/office/officeart/2018/2/layout/IconCircleList"/>
    <dgm:cxn modelId="{62563CD5-FCDF-2043-BF61-8C052523C262}" type="presOf" srcId="{69F92D53-683E-4741-8392-B290953A236A}" destId="{CB08B7F3-D826-42C7-BD57-6E86309E6BC9}" srcOrd="0" destOrd="0" presId="urn:microsoft.com/office/officeart/2018/2/layout/IconCircleList"/>
    <dgm:cxn modelId="{B8FC15D8-F454-4BFA-983D-1C6E40256498}" srcId="{CAFD47B3-C745-4825-9107-E3C3C7A443F7}" destId="{29CEFDB9-E79B-4FB5-8D97-868FE8EF447E}" srcOrd="3" destOrd="0" parTransId="{FA54F65F-2B93-4E34-A101-59933FDAD13F}" sibTransId="{623AEF40-B76A-41C2-A1C0-45C69195F138}"/>
    <dgm:cxn modelId="{94DB9EDB-C66E-1F4B-A20E-3E7F0E505EDA}" type="presOf" srcId="{623AEF40-B76A-41C2-A1C0-45C69195F138}" destId="{E4443ED2-C850-4AE7-A259-B0D4F0235E87}" srcOrd="0" destOrd="0" presId="urn:microsoft.com/office/officeart/2018/2/layout/IconCircleList"/>
    <dgm:cxn modelId="{D22B31E0-C168-4541-97E3-4B7DF899A94F}" type="presOf" srcId="{09A5A0BB-90C3-45E2-A146-DFFD80847940}" destId="{D5AD8525-1201-4241-A8D9-4DE2D1DDCAAA}" srcOrd="0" destOrd="0" presId="urn:microsoft.com/office/officeart/2018/2/layout/IconCircleList"/>
    <dgm:cxn modelId="{272687F2-5F8A-C641-A23F-655E190D1F25}" type="presOf" srcId="{AA1A6849-8029-41DC-84C6-820ADA891A7D}" destId="{BE1147BE-CC35-4DA1-9623-C0777A43DB82}" srcOrd="0" destOrd="0" presId="urn:microsoft.com/office/officeart/2018/2/layout/IconCircleList"/>
    <dgm:cxn modelId="{1CAD38A7-FF9A-FD4E-AF00-956C7C7E408A}" type="presParOf" srcId="{7FD09CC2-2053-43C8-8CDD-BC8B413E7241}" destId="{4D46125E-AA91-42E6-8D89-86507D5B42CB}" srcOrd="0" destOrd="0" presId="urn:microsoft.com/office/officeart/2018/2/layout/IconCircleList"/>
    <dgm:cxn modelId="{F3AB9737-AD76-BB44-A172-BB91C47793EB}" type="presParOf" srcId="{4D46125E-AA91-42E6-8D89-86507D5B42CB}" destId="{ADF61CD2-EC31-401D-ADC1-75EB40BEEFF7}" srcOrd="0" destOrd="0" presId="urn:microsoft.com/office/officeart/2018/2/layout/IconCircleList"/>
    <dgm:cxn modelId="{36C80E84-31D4-334A-910C-93F6915583FB}" type="presParOf" srcId="{ADF61CD2-EC31-401D-ADC1-75EB40BEEFF7}" destId="{219CC349-83BF-4009-8C76-56DB3C15A05C}" srcOrd="0" destOrd="0" presId="urn:microsoft.com/office/officeart/2018/2/layout/IconCircleList"/>
    <dgm:cxn modelId="{8D22ABA0-035C-C447-A45C-878B597673EE}" type="presParOf" srcId="{ADF61CD2-EC31-401D-ADC1-75EB40BEEFF7}" destId="{4B04C396-824C-4841-9A96-85F8D8D7AD12}" srcOrd="1" destOrd="0" presId="urn:microsoft.com/office/officeart/2018/2/layout/IconCircleList"/>
    <dgm:cxn modelId="{000871D9-45CA-AD4C-8EA6-6788DE1EEC7F}" type="presParOf" srcId="{ADF61CD2-EC31-401D-ADC1-75EB40BEEFF7}" destId="{5F31D1BF-8A82-4D50-A795-09B052CFF297}" srcOrd="2" destOrd="0" presId="urn:microsoft.com/office/officeart/2018/2/layout/IconCircleList"/>
    <dgm:cxn modelId="{0748FE25-00D7-E549-B849-4653EFA456FC}" type="presParOf" srcId="{ADF61CD2-EC31-401D-ADC1-75EB40BEEFF7}" destId="{CB08B7F3-D826-42C7-BD57-6E86309E6BC9}" srcOrd="3" destOrd="0" presId="urn:microsoft.com/office/officeart/2018/2/layout/IconCircleList"/>
    <dgm:cxn modelId="{77E554DF-532F-FB46-8F4F-B60E393865EC}" type="presParOf" srcId="{4D46125E-AA91-42E6-8D89-86507D5B42CB}" destId="{16EC573E-7CC0-4538-AB17-4234EB8F942F}" srcOrd="1" destOrd="0" presId="urn:microsoft.com/office/officeart/2018/2/layout/IconCircleList"/>
    <dgm:cxn modelId="{B8CD3FF3-88F1-F542-BF60-5B95B66EA0C1}" type="presParOf" srcId="{4D46125E-AA91-42E6-8D89-86507D5B42CB}" destId="{CBA9E0FC-0BA5-4E6F-967B-6A7C11A17DD5}" srcOrd="2" destOrd="0" presId="urn:microsoft.com/office/officeart/2018/2/layout/IconCircleList"/>
    <dgm:cxn modelId="{2F9AAF22-9F5D-7242-9253-99252C7FF7F3}" type="presParOf" srcId="{CBA9E0FC-0BA5-4E6F-967B-6A7C11A17DD5}" destId="{49AF78BF-E2C1-4C00-8469-48188976E642}" srcOrd="0" destOrd="0" presId="urn:microsoft.com/office/officeart/2018/2/layout/IconCircleList"/>
    <dgm:cxn modelId="{F7B55B2B-EAF6-C94D-942C-368713E86D6C}" type="presParOf" srcId="{CBA9E0FC-0BA5-4E6F-967B-6A7C11A17DD5}" destId="{F1EEC9A8-CD36-4080-A57E-012A20979491}" srcOrd="1" destOrd="0" presId="urn:microsoft.com/office/officeart/2018/2/layout/IconCircleList"/>
    <dgm:cxn modelId="{331B9B8D-B52B-F14F-A106-D3E3D869AC31}" type="presParOf" srcId="{CBA9E0FC-0BA5-4E6F-967B-6A7C11A17DD5}" destId="{7FD19DE3-5092-4976-A8C8-AE6FA36A2B4C}" srcOrd="2" destOrd="0" presId="urn:microsoft.com/office/officeart/2018/2/layout/IconCircleList"/>
    <dgm:cxn modelId="{7A57D369-DCC5-264F-859C-B57B87780150}" type="presParOf" srcId="{CBA9E0FC-0BA5-4E6F-967B-6A7C11A17DD5}" destId="{41B07B82-5F16-4FA1-BCC2-D0F39A5F444A}" srcOrd="3" destOrd="0" presId="urn:microsoft.com/office/officeart/2018/2/layout/IconCircleList"/>
    <dgm:cxn modelId="{FF3F4E5C-2983-5E44-855C-755AD7838F19}" type="presParOf" srcId="{4D46125E-AA91-42E6-8D89-86507D5B42CB}" destId="{098C381E-3628-4264-948D-300AFBECC958}" srcOrd="3" destOrd="0" presId="urn:microsoft.com/office/officeart/2018/2/layout/IconCircleList"/>
    <dgm:cxn modelId="{50AA94CA-66B2-1145-9B56-FBC36AA5B11D}" type="presParOf" srcId="{4D46125E-AA91-42E6-8D89-86507D5B42CB}" destId="{6CD43D33-29E9-428B-9C6E-B20AC6C398A2}" srcOrd="4" destOrd="0" presId="urn:microsoft.com/office/officeart/2018/2/layout/IconCircleList"/>
    <dgm:cxn modelId="{36EA9853-2082-A74B-8FFF-421186EB2242}" type="presParOf" srcId="{6CD43D33-29E9-428B-9C6E-B20AC6C398A2}" destId="{159F65E6-B621-4A2C-A611-B673435D91D2}" srcOrd="0" destOrd="0" presId="urn:microsoft.com/office/officeart/2018/2/layout/IconCircleList"/>
    <dgm:cxn modelId="{0E26B1A4-8F4D-8A45-BA22-BF2088791C40}" type="presParOf" srcId="{6CD43D33-29E9-428B-9C6E-B20AC6C398A2}" destId="{83F9818A-8B16-4C9F-909E-97FAB2F9974C}" srcOrd="1" destOrd="0" presId="urn:microsoft.com/office/officeart/2018/2/layout/IconCircleList"/>
    <dgm:cxn modelId="{BF9ED61D-C503-804A-87CC-9C5FF05A5FB6}" type="presParOf" srcId="{6CD43D33-29E9-428B-9C6E-B20AC6C398A2}" destId="{D89B6634-19D7-438C-8DFA-45F182DD3861}" srcOrd="2" destOrd="0" presId="urn:microsoft.com/office/officeart/2018/2/layout/IconCircleList"/>
    <dgm:cxn modelId="{60F66C22-8CEB-BC49-9393-8A9B96B6ED12}" type="presParOf" srcId="{6CD43D33-29E9-428B-9C6E-B20AC6C398A2}" destId="{BB894E50-4641-43F6-A4B0-8C46127D82F4}" srcOrd="3" destOrd="0" presId="urn:microsoft.com/office/officeart/2018/2/layout/IconCircleList"/>
    <dgm:cxn modelId="{3BB0F42B-354C-374C-8809-B5F1E3FA07EF}" type="presParOf" srcId="{4D46125E-AA91-42E6-8D89-86507D5B42CB}" destId="{D5AD8525-1201-4241-A8D9-4DE2D1DDCAAA}" srcOrd="5" destOrd="0" presId="urn:microsoft.com/office/officeart/2018/2/layout/IconCircleList"/>
    <dgm:cxn modelId="{30775612-53D1-1A4B-BCA8-8AB75FF736ED}" type="presParOf" srcId="{4D46125E-AA91-42E6-8D89-86507D5B42CB}" destId="{91443E3E-47D4-45DB-B64F-DC3DB3A3AA1A}" srcOrd="6" destOrd="0" presId="urn:microsoft.com/office/officeart/2018/2/layout/IconCircleList"/>
    <dgm:cxn modelId="{280E9200-B152-9646-A537-D2F6835B0700}" type="presParOf" srcId="{91443E3E-47D4-45DB-B64F-DC3DB3A3AA1A}" destId="{D3092FA3-2D20-43AF-88BB-0406C90A589E}" srcOrd="0" destOrd="0" presId="urn:microsoft.com/office/officeart/2018/2/layout/IconCircleList"/>
    <dgm:cxn modelId="{E591F5DE-690C-F441-81BE-6D10EDB95D50}" type="presParOf" srcId="{91443E3E-47D4-45DB-B64F-DC3DB3A3AA1A}" destId="{EA93F51E-4304-4ACC-9EF7-2EDD5971EC9D}" srcOrd="1" destOrd="0" presId="urn:microsoft.com/office/officeart/2018/2/layout/IconCircleList"/>
    <dgm:cxn modelId="{B7183E48-AA25-5947-AB66-992AD97E34EB}" type="presParOf" srcId="{91443E3E-47D4-45DB-B64F-DC3DB3A3AA1A}" destId="{8F917087-0F6B-44AE-B277-FECB1EAAA100}" srcOrd="2" destOrd="0" presId="urn:microsoft.com/office/officeart/2018/2/layout/IconCircleList"/>
    <dgm:cxn modelId="{92F674F2-E961-174A-B7AF-8291694FA089}" type="presParOf" srcId="{91443E3E-47D4-45DB-B64F-DC3DB3A3AA1A}" destId="{4936BAF6-273F-4FE1-A303-D0C779DAF709}" srcOrd="3" destOrd="0" presId="urn:microsoft.com/office/officeart/2018/2/layout/IconCircleList"/>
    <dgm:cxn modelId="{405F97B6-08D2-C743-AFDE-E1E3A406DF4A}" type="presParOf" srcId="{4D46125E-AA91-42E6-8D89-86507D5B42CB}" destId="{E4443ED2-C850-4AE7-A259-B0D4F0235E87}" srcOrd="7" destOrd="0" presId="urn:microsoft.com/office/officeart/2018/2/layout/IconCircleList"/>
    <dgm:cxn modelId="{8321F0B9-65D6-6849-9F7C-F7551DD1073B}" type="presParOf" srcId="{4D46125E-AA91-42E6-8D89-86507D5B42CB}" destId="{C741CDFE-DDBC-4BAB-BAE0-C2C9A9DA5CAA}" srcOrd="8" destOrd="0" presId="urn:microsoft.com/office/officeart/2018/2/layout/IconCircleList"/>
    <dgm:cxn modelId="{5ACB7EED-3B21-8D4B-AE97-6E45593A246C}" type="presParOf" srcId="{C741CDFE-DDBC-4BAB-BAE0-C2C9A9DA5CAA}" destId="{25406566-9984-4A23-BD3E-03211959AA88}" srcOrd="0" destOrd="0" presId="urn:microsoft.com/office/officeart/2018/2/layout/IconCircleList"/>
    <dgm:cxn modelId="{CB6276E4-A673-F446-BB27-CDB2D5BCD116}" type="presParOf" srcId="{C741CDFE-DDBC-4BAB-BAE0-C2C9A9DA5CAA}" destId="{C10CAAED-036C-48D7-A943-6662FA0082EE}" srcOrd="1" destOrd="0" presId="urn:microsoft.com/office/officeart/2018/2/layout/IconCircleList"/>
    <dgm:cxn modelId="{CC721271-9786-9F45-B77C-12F8120575FD}" type="presParOf" srcId="{C741CDFE-DDBC-4BAB-BAE0-C2C9A9DA5CAA}" destId="{87768631-CB6D-4DD0-AEED-1AAEA1C75D8D}" srcOrd="2" destOrd="0" presId="urn:microsoft.com/office/officeart/2018/2/layout/IconCircleList"/>
    <dgm:cxn modelId="{0570614C-5B93-2645-A643-3114B0A60569}" type="presParOf" srcId="{C741CDFE-DDBC-4BAB-BAE0-C2C9A9DA5CAA}" destId="{6950BF63-EF40-4B12-9786-E27ACC04DF78}" srcOrd="3" destOrd="0" presId="urn:microsoft.com/office/officeart/2018/2/layout/IconCircleList"/>
    <dgm:cxn modelId="{B93C607F-F6A2-A64D-8075-8883D6E34620}" type="presParOf" srcId="{4D46125E-AA91-42E6-8D89-86507D5B42CB}" destId="{73418B36-299C-4F1D-AFCB-4BB98CF62B87}" srcOrd="9" destOrd="0" presId="urn:microsoft.com/office/officeart/2018/2/layout/IconCircleList"/>
    <dgm:cxn modelId="{4740F574-8A77-9F48-A8A2-6375E4C10B01}" type="presParOf" srcId="{4D46125E-AA91-42E6-8D89-86507D5B42CB}" destId="{EB9A3354-3100-4018-8089-DA4D8ED7BE7B}" srcOrd="10" destOrd="0" presId="urn:microsoft.com/office/officeart/2018/2/layout/IconCircleList"/>
    <dgm:cxn modelId="{76E8668B-A6A8-DC49-BF52-C5D58CFA92FC}" type="presParOf" srcId="{EB9A3354-3100-4018-8089-DA4D8ED7BE7B}" destId="{28ACE7D0-B280-45B7-8876-80AACA4DC6B1}" srcOrd="0" destOrd="0" presId="urn:microsoft.com/office/officeart/2018/2/layout/IconCircleList"/>
    <dgm:cxn modelId="{C578D996-A036-8F42-B986-69E1C4A5709B}" type="presParOf" srcId="{EB9A3354-3100-4018-8089-DA4D8ED7BE7B}" destId="{9AF4F080-689B-41AD-B491-3D627F574A03}" srcOrd="1" destOrd="0" presId="urn:microsoft.com/office/officeart/2018/2/layout/IconCircleList"/>
    <dgm:cxn modelId="{7948A06D-6522-3E44-A591-3E5F04707644}" type="presParOf" srcId="{EB9A3354-3100-4018-8089-DA4D8ED7BE7B}" destId="{0DEAF39F-AF31-46F4-B21D-3782D81DF882}" srcOrd="2" destOrd="0" presId="urn:microsoft.com/office/officeart/2018/2/layout/IconCircleList"/>
    <dgm:cxn modelId="{6F97C1D6-52B7-B24F-8C65-A1A67B956025}" type="presParOf" srcId="{EB9A3354-3100-4018-8089-DA4D8ED7BE7B}" destId="{BE1147BE-CC35-4DA1-9623-C0777A43DB8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CE6DF-83B6-4D42-85C0-FE2AB5A02238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21C8E3-3EAF-4631-B5F9-6CD7F67F816A}">
      <dgm:prSet/>
      <dgm:spPr/>
      <dgm:t>
        <a:bodyPr/>
        <a:lstStyle/>
        <a:p>
          <a:r>
            <a:rPr lang="en-US" b="1" dirty="0"/>
            <a:t>Segmentation Approach</a:t>
          </a:r>
          <a:r>
            <a:rPr lang="en-US" dirty="0"/>
            <a:t>: Two-segment solution identified as optimal:</a:t>
          </a:r>
        </a:p>
      </dgm:t>
    </dgm:pt>
    <dgm:pt modelId="{404BCCCC-C9F9-4147-A94B-2889F434D118}" type="parTrans" cxnId="{04D588F1-A5F9-4CDA-80A1-1359A7E2E5D5}">
      <dgm:prSet/>
      <dgm:spPr/>
      <dgm:t>
        <a:bodyPr/>
        <a:lstStyle/>
        <a:p>
          <a:endParaRPr lang="en-US"/>
        </a:p>
      </dgm:t>
    </dgm:pt>
    <dgm:pt modelId="{6218C8B2-DE5D-4A66-9ED2-8FF114602825}" type="sibTrans" cxnId="{04D588F1-A5F9-4CDA-80A1-1359A7E2E5D5}">
      <dgm:prSet/>
      <dgm:spPr/>
      <dgm:t>
        <a:bodyPr/>
        <a:lstStyle/>
        <a:p>
          <a:endParaRPr lang="en-US"/>
        </a:p>
      </dgm:t>
    </dgm:pt>
    <dgm:pt modelId="{E57F7163-C2DA-46BB-811A-21626EE74B7E}">
      <dgm:prSet/>
      <dgm:spPr/>
      <dgm:t>
        <a:bodyPr/>
        <a:lstStyle/>
        <a:p>
          <a:r>
            <a:rPr lang="en-US" dirty="0"/>
            <a:t>Segment 1: </a:t>
          </a:r>
          <a:r>
            <a:rPr lang="en-US" b="1" dirty="0"/>
            <a:t>Tech-Savvy Bargain Hunters</a:t>
          </a:r>
          <a:r>
            <a:rPr lang="en-US" dirty="0"/>
            <a:t> (33%)</a:t>
          </a:r>
        </a:p>
      </dgm:t>
    </dgm:pt>
    <dgm:pt modelId="{3536C20B-4BB2-470D-B465-45534BDC3E80}" type="parTrans" cxnId="{C531602E-DE5C-4B08-81C6-9C8711859BDD}">
      <dgm:prSet/>
      <dgm:spPr/>
      <dgm:t>
        <a:bodyPr/>
        <a:lstStyle/>
        <a:p>
          <a:endParaRPr lang="en-US"/>
        </a:p>
      </dgm:t>
    </dgm:pt>
    <dgm:pt modelId="{0A886FEA-2D21-488C-8C54-2CAA816069B9}" type="sibTrans" cxnId="{C531602E-DE5C-4B08-81C6-9C8711859BDD}">
      <dgm:prSet/>
      <dgm:spPr/>
      <dgm:t>
        <a:bodyPr/>
        <a:lstStyle/>
        <a:p>
          <a:endParaRPr lang="en-US"/>
        </a:p>
      </dgm:t>
    </dgm:pt>
    <dgm:pt modelId="{9E3F7464-0268-40A2-932D-D39C4128870F}">
      <dgm:prSet/>
      <dgm:spPr/>
      <dgm:t>
        <a:bodyPr/>
        <a:lstStyle/>
        <a:p>
          <a:r>
            <a:rPr lang="en-US"/>
            <a:t>Segment 2: </a:t>
          </a:r>
          <a:r>
            <a:rPr lang="en-US" b="1"/>
            <a:t>Traditional Apparel Shoppers</a:t>
          </a:r>
          <a:r>
            <a:rPr lang="en-US"/>
            <a:t> (67%)</a:t>
          </a:r>
        </a:p>
      </dgm:t>
    </dgm:pt>
    <dgm:pt modelId="{A802AF45-7E28-4586-9FD3-36B85C7B3F9B}" type="parTrans" cxnId="{8D87AEAF-7C45-4F85-87F1-63BB4CE1CF02}">
      <dgm:prSet/>
      <dgm:spPr/>
      <dgm:t>
        <a:bodyPr/>
        <a:lstStyle/>
        <a:p>
          <a:endParaRPr lang="en-US"/>
        </a:p>
      </dgm:t>
    </dgm:pt>
    <dgm:pt modelId="{BF89A01E-7E96-4E10-87D9-68B67F3DFACD}" type="sibTrans" cxnId="{8D87AEAF-7C45-4F85-87F1-63BB4CE1CF02}">
      <dgm:prSet/>
      <dgm:spPr/>
      <dgm:t>
        <a:bodyPr/>
        <a:lstStyle/>
        <a:p>
          <a:endParaRPr lang="en-US"/>
        </a:p>
      </dgm:t>
    </dgm:pt>
    <dgm:pt modelId="{33882211-9B96-4B53-A4A5-C159432F7F2D}">
      <dgm:prSet/>
      <dgm:spPr/>
      <dgm:t>
        <a:bodyPr/>
        <a:lstStyle/>
        <a:p>
          <a:r>
            <a:rPr lang="en-US" b="1" dirty="0"/>
            <a:t>Segment 1 Characteristics</a:t>
          </a:r>
          <a:r>
            <a:rPr lang="en-US" dirty="0"/>
            <a:t>:</a:t>
          </a:r>
        </a:p>
      </dgm:t>
    </dgm:pt>
    <dgm:pt modelId="{B414E169-EBAC-4B82-ABAD-39D159F1DFE9}" type="parTrans" cxnId="{5B79375F-AD04-49CB-A4A3-32D83EEDADE9}">
      <dgm:prSet/>
      <dgm:spPr/>
      <dgm:t>
        <a:bodyPr/>
        <a:lstStyle/>
        <a:p>
          <a:endParaRPr lang="en-US"/>
        </a:p>
      </dgm:t>
    </dgm:pt>
    <dgm:pt modelId="{BA05FC41-7CEA-4EE6-AA15-9D16F61AA5BC}" type="sibTrans" cxnId="{5B79375F-AD04-49CB-A4A3-32D83EEDADE9}">
      <dgm:prSet/>
      <dgm:spPr/>
      <dgm:t>
        <a:bodyPr/>
        <a:lstStyle/>
        <a:p>
          <a:endParaRPr lang="en-US"/>
        </a:p>
      </dgm:t>
    </dgm:pt>
    <dgm:pt modelId="{EF80D091-E27E-43CE-A55C-B2241F3079E7}">
      <dgm:prSet/>
      <dgm:spPr/>
      <dgm:t>
        <a:bodyPr/>
        <a:lstStyle/>
        <a:p>
          <a:r>
            <a:rPr lang="en-US"/>
            <a:t>Age: 18–35</a:t>
          </a:r>
        </a:p>
      </dgm:t>
    </dgm:pt>
    <dgm:pt modelId="{89DA0E50-00E4-4B51-9FA6-A7D30B3DFA9A}" type="parTrans" cxnId="{63672B93-8902-49ED-B05C-4310B20C6DFA}">
      <dgm:prSet/>
      <dgm:spPr/>
      <dgm:t>
        <a:bodyPr/>
        <a:lstStyle/>
        <a:p>
          <a:endParaRPr lang="en-US"/>
        </a:p>
      </dgm:t>
    </dgm:pt>
    <dgm:pt modelId="{07E4A3EA-FB69-4607-8B80-8377FAB460BC}" type="sibTrans" cxnId="{63672B93-8902-49ED-B05C-4310B20C6DFA}">
      <dgm:prSet/>
      <dgm:spPr/>
      <dgm:t>
        <a:bodyPr/>
        <a:lstStyle/>
        <a:p>
          <a:endParaRPr lang="en-US"/>
        </a:p>
      </dgm:t>
    </dgm:pt>
    <dgm:pt modelId="{1B4F02E8-F8E3-4DA6-9F4B-87DD5A1E5F24}">
      <dgm:prSet/>
      <dgm:spPr/>
      <dgm:t>
        <a:bodyPr/>
        <a:lstStyle/>
        <a:p>
          <a:r>
            <a:rPr lang="en-US"/>
            <a:t>Preferences: Online shopping, electronics, high spending (&gt; $500).</a:t>
          </a:r>
        </a:p>
      </dgm:t>
    </dgm:pt>
    <dgm:pt modelId="{59EC9B1B-6370-45FB-AD8A-A3E2877554A8}" type="parTrans" cxnId="{226A0FDB-B491-4D11-A3F9-31C9AB83C96B}">
      <dgm:prSet/>
      <dgm:spPr/>
      <dgm:t>
        <a:bodyPr/>
        <a:lstStyle/>
        <a:p>
          <a:endParaRPr lang="en-US"/>
        </a:p>
      </dgm:t>
    </dgm:pt>
    <dgm:pt modelId="{A3615F7B-C059-48B6-8511-8085F019FB3B}" type="sibTrans" cxnId="{226A0FDB-B491-4D11-A3F9-31C9AB83C96B}">
      <dgm:prSet/>
      <dgm:spPr/>
      <dgm:t>
        <a:bodyPr/>
        <a:lstStyle/>
        <a:p>
          <a:endParaRPr lang="en-US"/>
        </a:p>
      </dgm:t>
    </dgm:pt>
    <dgm:pt modelId="{F8BD3A91-5CEC-4F8F-8900-38DFD24CD6BB}">
      <dgm:prSet/>
      <dgm:spPr/>
      <dgm:t>
        <a:bodyPr/>
        <a:lstStyle/>
        <a:p>
          <a:r>
            <a:rPr lang="en-US" b="1" dirty="0"/>
            <a:t>Segment 2</a:t>
          </a:r>
        </a:p>
        <a:p>
          <a:r>
            <a:rPr lang="en-US" b="1" dirty="0"/>
            <a:t>Characteristics</a:t>
          </a:r>
          <a:r>
            <a:rPr lang="en-US" dirty="0"/>
            <a:t>:</a:t>
          </a:r>
        </a:p>
      </dgm:t>
    </dgm:pt>
    <dgm:pt modelId="{817E771B-6974-481C-9A0F-791B0E59A87E}" type="parTrans" cxnId="{007C89FE-89F4-4374-9A9F-545121970158}">
      <dgm:prSet/>
      <dgm:spPr/>
      <dgm:t>
        <a:bodyPr/>
        <a:lstStyle/>
        <a:p>
          <a:endParaRPr lang="en-US"/>
        </a:p>
      </dgm:t>
    </dgm:pt>
    <dgm:pt modelId="{66F780E6-93F6-476E-BC78-372FFDEF32CB}" type="sibTrans" cxnId="{007C89FE-89F4-4374-9A9F-545121970158}">
      <dgm:prSet/>
      <dgm:spPr/>
      <dgm:t>
        <a:bodyPr/>
        <a:lstStyle/>
        <a:p>
          <a:endParaRPr lang="en-US"/>
        </a:p>
      </dgm:t>
    </dgm:pt>
    <dgm:pt modelId="{C7AA989D-A60F-4708-9205-0522D704AFA0}">
      <dgm:prSet/>
      <dgm:spPr/>
      <dgm:t>
        <a:bodyPr/>
        <a:lstStyle/>
        <a:p>
          <a:r>
            <a:rPr lang="en-US"/>
            <a:t>Age: 26–45</a:t>
          </a:r>
        </a:p>
      </dgm:t>
    </dgm:pt>
    <dgm:pt modelId="{C83A8FAF-7293-40E6-80B6-EA27C88D680D}" type="parTrans" cxnId="{D9FC8DD6-9F92-4EAB-9F6C-8E1E476B54E6}">
      <dgm:prSet/>
      <dgm:spPr/>
      <dgm:t>
        <a:bodyPr/>
        <a:lstStyle/>
        <a:p>
          <a:endParaRPr lang="en-US"/>
        </a:p>
      </dgm:t>
    </dgm:pt>
    <dgm:pt modelId="{5B068C61-88A9-4C56-A9F0-933E78A973F0}" type="sibTrans" cxnId="{D9FC8DD6-9F92-4EAB-9F6C-8E1E476B54E6}">
      <dgm:prSet/>
      <dgm:spPr/>
      <dgm:t>
        <a:bodyPr/>
        <a:lstStyle/>
        <a:p>
          <a:endParaRPr lang="en-US"/>
        </a:p>
      </dgm:t>
    </dgm:pt>
    <dgm:pt modelId="{9B6CC4A4-12C5-4A06-BB8A-F718A572C662}">
      <dgm:prSet/>
      <dgm:spPr/>
      <dgm:t>
        <a:bodyPr/>
        <a:lstStyle/>
        <a:p>
          <a:r>
            <a:rPr lang="en-US"/>
            <a:t>Preferences: In-store shopping, apparel, moderate spending ($100–$500).</a:t>
          </a:r>
        </a:p>
      </dgm:t>
    </dgm:pt>
    <dgm:pt modelId="{63950176-FAD7-480D-AACD-89410A555A9B}" type="parTrans" cxnId="{4B64373E-C141-4E93-BCBB-560BA2422B46}">
      <dgm:prSet/>
      <dgm:spPr/>
      <dgm:t>
        <a:bodyPr/>
        <a:lstStyle/>
        <a:p>
          <a:endParaRPr lang="en-US"/>
        </a:p>
      </dgm:t>
    </dgm:pt>
    <dgm:pt modelId="{8B2701E9-B023-4178-98F2-44AA5DB2988A}" type="sibTrans" cxnId="{4B64373E-C141-4E93-BCBB-560BA2422B46}">
      <dgm:prSet/>
      <dgm:spPr/>
      <dgm:t>
        <a:bodyPr/>
        <a:lstStyle/>
        <a:p>
          <a:endParaRPr lang="en-US"/>
        </a:p>
      </dgm:t>
    </dgm:pt>
    <dgm:pt modelId="{6E7AF2D2-B66D-3D4F-AEAC-C9BC8B99396D}" type="pres">
      <dgm:prSet presAssocID="{6FECE6DF-83B6-4D42-85C0-FE2AB5A02238}" presName="Name0" presStyleCnt="0">
        <dgm:presLayoutVars>
          <dgm:dir/>
          <dgm:animLvl val="lvl"/>
          <dgm:resizeHandles val="exact"/>
        </dgm:presLayoutVars>
      </dgm:prSet>
      <dgm:spPr/>
    </dgm:pt>
    <dgm:pt modelId="{503B8091-0C79-8446-AA95-90A015F6034D}" type="pres">
      <dgm:prSet presAssocID="{F8BD3A91-5CEC-4F8F-8900-38DFD24CD6BB}" presName="boxAndChildren" presStyleCnt="0"/>
      <dgm:spPr/>
    </dgm:pt>
    <dgm:pt modelId="{8D6A068D-0966-1440-B6BA-6CF95E8C8C43}" type="pres">
      <dgm:prSet presAssocID="{F8BD3A91-5CEC-4F8F-8900-38DFD24CD6BB}" presName="parentTextBox" presStyleLbl="alignNode1" presStyleIdx="0" presStyleCnt="3"/>
      <dgm:spPr/>
    </dgm:pt>
    <dgm:pt modelId="{B1C1A7FB-ABEC-944B-8BB5-199CAE0D27D7}" type="pres">
      <dgm:prSet presAssocID="{F8BD3A91-5CEC-4F8F-8900-38DFD24CD6BB}" presName="descendantBox" presStyleLbl="bgAccFollowNode1" presStyleIdx="0" presStyleCnt="3"/>
      <dgm:spPr/>
    </dgm:pt>
    <dgm:pt modelId="{AD79EEF7-10EB-5547-951C-6445D68742B5}" type="pres">
      <dgm:prSet presAssocID="{BA05FC41-7CEA-4EE6-AA15-9D16F61AA5BC}" presName="sp" presStyleCnt="0"/>
      <dgm:spPr/>
    </dgm:pt>
    <dgm:pt modelId="{F9395380-2322-D44C-B355-7E2CA93277BF}" type="pres">
      <dgm:prSet presAssocID="{33882211-9B96-4B53-A4A5-C159432F7F2D}" presName="arrowAndChildren" presStyleCnt="0"/>
      <dgm:spPr/>
    </dgm:pt>
    <dgm:pt modelId="{63A3E946-CDA6-8F47-9481-9F1E4931493C}" type="pres">
      <dgm:prSet presAssocID="{33882211-9B96-4B53-A4A5-C159432F7F2D}" presName="parentTextArrow" presStyleLbl="node1" presStyleIdx="0" presStyleCnt="0"/>
      <dgm:spPr/>
    </dgm:pt>
    <dgm:pt modelId="{6172CCDF-1CC5-9142-9EF0-925D1FB933B2}" type="pres">
      <dgm:prSet presAssocID="{33882211-9B96-4B53-A4A5-C159432F7F2D}" presName="arrow" presStyleLbl="alignNode1" presStyleIdx="1" presStyleCnt="3"/>
      <dgm:spPr/>
    </dgm:pt>
    <dgm:pt modelId="{72CD351A-936B-2C46-A443-F74D3F79C367}" type="pres">
      <dgm:prSet presAssocID="{33882211-9B96-4B53-A4A5-C159432F7F2D}" presName="descendantArrow" presStyleLbl="bgAccFollowNode1" presStyleIdx="1" presStyleCnt="3"/>
      <dgm:spPr/>
    </dgm:pt>
    <dgm:pt modelId="{D18E6ACB-4FF7-7E45-BF44-0AF6E6732C63}" type="pres">
      <dgm:prSet presAssocID="{6218C8B2-DE5D-4A66-9ED2-8FF114602825}" presName="sp" presStyleCnt="0"/>
      <dgm:spPr/>
    </dgm:pt>
    <dgm:pt modelId="{4DE3A789-8214-2B48-8835-D307991FA251}" type="pres">
      <dgm:prSet presAssocID="{9621C8E3-3EAF-4631-B5F9-6CD7F67F816A}" presName="arrowAndChildren" presStyleCnt="0"/>
      <dgm:spPr/>
    </dgm:pt>
    <dgm:pt modelId="{1167EBBB-4F94-9741-AA90-E23E9C8EA456}" type="pres">
      <dgm:prSet presAssocID="{9621C8E3-3EAF-4631-B5F9-6CD7F67F816A}" presName="parentTextArrow" presStyleLbl="node1" presStyleIdx="0" presStyleCnt="0"/>
      <dgm:spPr/>
    </dgm:pt>
    <dgm:pt modelId="{F44667E0-AC4E-474F-AA1C-31C2FFCD60AB}" type="pres">
      <dgm:prSet presAssocID="{9621C8E3-3EAF-4631-B5F9-6CD7F67F816A}" presName="arrow" presStyleLbl="alignNode1" presStyleIdx="2" presStyleCnt="3"/>
      <dgm:spPr/>
    </dgm:pt>
    <dgm:pt modelId="{A029F194-6405-BA49-A2E2-5C3B46DFDE53}" type="pres">
      <dgm:prSet presAssocID="{9621C8E3-3EAF-4631-B5F9-6CD7F67F816A}" presName="descendantArrow" presStyleLbl="bgAccFollowNode1" presStyleIdx="2" presStyleCnt="3"/>
      <dgm:spPr/>
    </dgm:pt>
  </dgm:ptLst>
  <dgm:cxnLst>
    <dgm:cxn modelId="{59B8B20A-42A8-D046-89D5-D0F90AE72E36}" type="presOf" srcId="{9E3F7464-0268-40A2-932D-D39C4128870F}" destId="{A029F194-6405-BA49-A2E2-5C3B46DFDE53}" srcOrd="0" destOrd="1" presId="urn:microsoft.com/office/officeart/2016/7/layout/VerticalDownArrowProcess"/>
    <dgm:cxn modelId="{B2797813-D51B-2247-9558-28CF2763866B}" type="presOf" srcId="{F8BD3A91-5CEC-4F8F-8900-38DFD24CD6BB}" destId="{8D6A068D-0966-1440-B6BA-6CF95E8C8C43}" srcOrd="0" destOrd="0" presId="urn:microsoft.com/office/officeart/2016/7/layout/VerticalDownArrowProcess"/>
    <dgm:cxn modelId="{D8FD6A1C-113C-304B-85AF-D56C58CF73EC}" type="presOf" srcId="{EF80D091-E27E-43CE-A55C-B2241F3079E7}" destId="{72CD351A-936B-2C46-A443-F74D3F79C367}" srcOrd="0" destOrd="0" presId="urn:microsoft.com/office/officeart/2016/7/layout/VerticalDownArrowProcess"/>
    <dgm:cxn modelId="{C531602E-DE5C-4B08-81C6-9C8711859BDD}" srcId="{9621C8E3-3EAF-4631-B5F9-6CD7F67F816A}" destId="{E57F7163-C2DA-46BB-811A-21626EE74B7E}" srcOrd="0" destOrd="0" parTransId="{3536C20B-4BB2-470D-B465-45534BDC3E80}" sibTransId="{0A886FEA-2D21-488C-8C54-2CAA816069B9}"/>
    <dgm:cxn modelId="{4B64373E-C141-4E93-BCBB-560BA2422B46}" srcId="{F8BD3A91-5CEC-4F8F-8900-38DFD24CD6BB}" destId="{9B6CC4A4-12C5-4A06-BB8A-F718A572C662}" srcOrd="1" destOrd="0" parTransId="{63950176-FAD7-480D-AACD-89410A555A9B}" sibTransId="{8B2701E9-B023-4178-98F2-44AA5DB2988A}"/>
    <dgm:cxn modelId="{6C5DB849-C216-2F45-AC65-42841E854258}" type="presOf" srcId="{6FECE6DF-83B6-4D42-85C0-FE2AB5A02238}" destId="{6E7AF2D2-B66D-3D4F-AEAC-C9BC8B99396D}" srcOrd="0" destOrd="0" presId="urn:microsoft.com/office/officeart/2016/7/layout/VerticalDownArrowProcess"/>
    <dgm:cxn modelId="{5E86B750-635A-A643-872F-148375590F7A}" type="presOf" srcId="{9621C8E3-3EAF-4631-B5F9-6CD7F67F816A}" destId="{F44667E0-AC4E-474F-AA1C-31C2FFCD60AB}" srcOrd="1" destOrd="0" presId="urn:microsoft.com/office/officeart/2016/7/layout/VerticalDownArrowProcess"/>
    <dgm:cxn modelId="{5B79375F-AD04-49CB-A4A3-32D83EEDADE9}" srcId="{6FECE6DF-83B6-4D42-85C0-FE2AB5A02238}" destId="{33882211-9B96-4B53-A4A5-C159432F7F2D}" srcOrd="1" destOrd="0" parTransId="{B414E169-EBAC-4B82-ABAD-39D159F1DFE9}" sibTransId="{BA05FC41-7CEA-4EE6-AA15-9D16F61AA5BC}"/>
    <dgm:cxn modelId="{6E5E9468-D4AA-754C-93F2-A37BA237DA50}" type="presOf" srcId="{33882211-9B96-4B53-A4A5-C159432F7F2D}" destId="{63A3E946-CDA6-8F47-9481-9F1E4931493C}" srcOrd="0" destOrd="0" presId="urn:microsoft.com/office/officeart/2016/7/layout/VerticalDownArrowProcess"/>
    <dgm:cxn modelId="{5A59B674-0149-EE41-AE9E-77AEE5F59316}" type="presOf" srcId="{1B4F02E8-F8E3-4DA6-9F4B-87DD5A1E5F24}" destId="{72CD351A-936B-2C46-A443-F74D3F79C367}" srcOrd="0" destOrd="1" presId="urn:microsoft.com/office/officeart/2016/7/layout/VerticalDownArrowProcess"/>
    <dgm:cxn modelId="{05404979-48F3-414C-8671-15AAA2935825}" type="presOf" srcId="{9621C8E3-3EAF-4631-B5F9-6CD7F67F816A}" destId="{1167EBBB-4F94-9741-AA90-E23E9C8EA456}" srcOrd="0" destOrd="0" presId="urn:microsoft.com/office/officeart/2016/7/layout/VerticalDownArrowProcess"/>
    <dgm:cxn modelId="{63672B93-8902-49ED-B05C-4310B20C6DFA}" srcId="{33882211-9B96-4B53-A4A5-C159432F7F2D}" destId="{EF80D091-E27E-43CE-A55C-B2241F3079E7}" srcOrd="0" destOrd="0" parTransId="{89DA0E50-00E4-4B51-9FA6-A7D30B3DFA9A}" sibTransId="{07E4A3EA-FB69-4607-8B80-8377FAB460BC}"/>
    <dgm:cxn modelId="{27700FA8-557F-404E-9455-99075E67B01A}" type="presOf" srcId="{C7AA989D-A60F-4708-9205-0522D704AFA0}" destId="{B1C1A7FB-ABEC-944B-8BB5-199CAE0D27D7}" srcOrd="0" destOrd="0" presId="urn:microsoft.com/office/officeart/2016/7/layout/VerticalDownArrowProcess"/>
    <dgm:cxn modelId="{8D87AEAF-7C45-4F85-87F1-63BB4CE1CF02}" srcId="{9621C8E3-3EAF-4631-B5F9-6CD7F67F816A}" destId="{9E3F7464-0268-40A2-932D-D39C4128870F}" srcOrd="1" destOrd="0" parTransId="{A802AF45-7E28-4586-9FD3-36B85C7B3F9B}" sibTransId="{BF89A01E-7E96-4E10-87D9-68B67F3DFACD}"/>
    <dgm:cxn modelId="{D9FC8DD6-9F92-4EAB-9F6C-8E1E476B54E6}" srcId="{F8BD3A91-5CEC-4F8F-8900-38DFD24CD6BB}" destId="{C7AA989D-A60F-4708-9205-0522D704AFA0}" srcOrd="0" destOrd="0" parTransId="{C83A8FAF-7293-40E6-80B6-EA27C88D680D}" sibTransId="{5B068C61-88A9-4C56-A9F0-933E78A973F0}"/>
    <dgm:cxn modelId="{226A0FDB-B491-4D11-A3F9-31C9AB83C96B}" srcId="{33882211-9B96-4B53-A4A5-C159432F7F2D}" destId="{1B4F02E8-F8E3-4DA6-9F4B-87DD5A1E5F24}" srcOrd="1" destOrd="0" parTransId="{59EC9B1B-6370-45FB-AD8A-A3E2877554A8}" sibTransId="{A3615F7B-C059-48B6-8511-8085F019FB3B}"/>
    <dgm:cxn modelId="{5A1CFAE4-8F92-8346-A02E-C40553525857}" type="presOf" srcId="{9B6CC4A4-12C5-4A06-BB8A-F718A572C662}" destId="{B1C1A7FB-ABEC-944B-8BB5-199CAE0D27D7}" srcOrd="0" destOrd="1" presId="urn:microsoft.com/office/officeart/2016/7/layout/VerticalDownArrowProcess"/>
    <dgm:cxn modelId="{744EB6E6-D099-D44E-B79E-BF214310745D}" type="presOf" srcId="{33882211-9B96-4B53-A4A5-C159432F7F2D}" destId="{6172CCDF-1CC5-9142-9EF0-925D1FB933B2}" srcOrd="1" destOrd="0" presId="urn:microsoft.com/office/officeart/2016/7/layout/VerticalDownArrowProcess"/>
    <dgm:cxn modelId="{04D588F1-A5F9-4CDA-80A1-1359A7E2E5D5}" srcId="{6FECE6DF-83B6-4D42-85C0-FE2AB5A02238}" destId="{9621C8E3-3EAF-4631-B5F9-6CD7F67F816A}" srcOrd="0" destOrd="0" parTransId="{404BCCCC-C9F9-4147-A94B-2889F434D118}" sibTransId="{6218C8B2-DE5D-4A66-9ED2-8FF114602825}"/>
    <dgm:cxn modelId="{E174B2F7-1571-2544-A297-53B412EDA269}" type="presOf" srcId="{E57F7163-C2DA-46BB-811A-21626EE74B7E}" destId="{A029F194-6405-BA49-A2E2-5C3B46DFDE53}" srcOrd="0" destOrd="0" presId="urn:microsoft.com/office/officeart/2016/7/layout/VerticalDownArrowProcess"/>
    <dgm:cxn modelId="{007C89FE-89F4-4374-9A9F-545121970158}" srcId="{6FECE6DF-83B6-4D42-85C0-FE2AB5A02238}" destId="{F8BD3A91-5CEC-4F8F-8900-38DFD24CD6BB}" srcOrd="2" destOrd="0" parTransId="{817E771B-6974-481C-9A0F-791B0E59A87E}" sibTransId="{66F780E6-93F6-476E-BC78-372FFDEF32CB}"/>
    <dgm:cxn modelId="{B55D9A26-2C4C-854B-B5B9-F623235B2D72}" type="presParOf" srcId="{6E7AF2D2-B66D-3D4F-AEAC-C9BC8B99396D}" destId="{503B8091-0C79-8446-AA95-90A015F6034D}" srcOrd="0" destOrd="0" presId="urn:microsoft.com/office/officeart/2016/7/layout/VerticalDownArrowProcess"/>
    <dgm:cxn modelId="{BCAEEC0A-B1A9-C74E-A56B-4D21A1F71744}" type="presParOf" srcId="{503B8091-0C79-8446-AA95-90A015F6034D}" destId="{8D6A068D-0966-1440-B6BA-6CF95E8C8C43}" srcOrd="0" destOrd="0" presId="urn:microsoft.com/office/officeart/2016/7/layout/VerticalDownArrowProcess"/>
    <dgm:cxn modelId="{FFE40175-932C-7F41-93BF-EB20B5290BC9}" type="presParOf" srcId="{503B8091-0C79-8446-AA95-90A015F6034D}" destId="{B1C1A7FB-ABEC-944B-8BB5-199CAE0D27D7}" srcOrd="1" destOrd="0" presId="urn:microsoft.com/office/officeart/2016/7/layout/VerticalDownArrowProcess"/>
    <dgm:cxn modelId="{97425652-034C-364F-9F0C-4743B21BE239}" type="presParOf" srcId="{6E7AF2D2-B66D-3D4F-AEAC-C9BC8B99396D}" destId="{AD79EEF7-10EB-5547-951C-6445D68742B5}" srcOrd="1" destOrd="0" presId="urn:microsoft.com/office/officeart/2016/7/layout/VerticalDownArrowProcess"/>
    <dgm:cxn modelId="{58EC05ED-AAB2-3341-B7FB-F8FB69679C20}" type="presParOf" srcId="{6E7AF2D2-B66D-3D4F-AEAC-C9BC8B99396D}" destId="{F9395380-2322-D44C-B355-7E2CA93277BF}" srcOrd="2" destOrd="0" presId="urn:microsoft.com/office/officeart/2016/7/layout/VerticalDownArrowProcess"/>
    <dgm:cxn modelId="{32B45A7A-F71A-404F-8EB6-6447FAB287B0}" type="presParOf" srcId="{F9395380-2322-D44C-B355-7E2CA93277BF}" destId="{63A3E946-CDA6-8F47-9481-9F1E4931493C}" srcOrd="0" destOrd="0" presId="urn:microsoft.com/office/officeart/2016/7/layout/VerticalDownArrowProcess"/>
    <dgm:cxn modelId="{F06D1DA8-69EA-9040-A5DD-EBFE35323C4C}" type="presParOf" srcId="{F9395380-2322-D44C-B355-7E2CA93277BF}" destId="{6172CCDF-1CC5-9142-9EF0-925D1FB933B2}" srcOrd="1" destOrd="0" presId="urn:microsoft.com/office/officeart/2016/7/layout/VerticalDownArrowProcess"/>
    <dgm:cxn modelId="{951BBC28-D076-FB42-B65D-6F8210EAE17F}" type="presParOf" srcId="{F9395380-2322-D44C-B355-7E2CA93277BF}" destId="{72CD351A-936B-2C46-A443-F74D3F79C367}" srcOrd="2" destOrd="0" presId="urn:microsoft.com/office/officeart/2016/7/layout/VerticalDownArrowProcess"/>
    <dgm:cxn modelId="{A2CB1A9F-B5E8-674A-A0D1-70147CCFB720}" type="presParOf" srcId="{6E7AF2D2-B66D-3D4F-AEAC-C9BC8B99396D}" destId="{D18E6ACB-4FF7-7E45-BF44-0AF6E6732C63}" srcOrd="3" destOrd="0" presId="urn:microsoft.com/office/officeart/2016/7/layout/VerticalDownArrowProcess"/>
    <dgm:cxn modelId="{76F97176-32F7-AB47-8D10-0F59058FF6D1}" type="presParOf" srcId="{6E7AF2D2-B66D-3D4F-AEAC-C9BC8B99396D}" destId="{4DE3A789-8214-2B48-8835-D307991FA251}" srcOrd="4" destOrd="0" presId="urn:microsoft.com/office/officeart/2016/7/layout/VerticalDownArrowProcess"/>
    <dgm:cxn modelId="{22023139-5446-6143-900D-D0D28947E118}" type="presParOf" srcId="{4DE3A789-8214-2B48-8835-D307991FA251}" destId="{1167EBBB-4F94-9741-AA90-E23E9C8EA456}" srcOrd="0" destOrd="0" presId="urn:microsoft.com/office/officeart/2016/7/layout/VerticalDownArrowProcess"/>
    <dgm:cxn modelId="{C54A6429-56E9-234F-8D80-B4FAA3C18768}" type="presParOf" srcId="{4DE3A789-8214-2B48-8835-D307991FA251}" destId="{F44667E0-AC4E-474F-AA1C-31C2FFCD60AB}" srcOrd="1" destOrd="0" presId="urn:microsoft.com/office/officeart/2016/7/layout/VerticalDownArrowProcess"/>
    <dgm:cxn modelId="{1FCD6BA6-5A97-3E4F-9B37-85BAC7982DBB}" type="presParOf" srcId="{4DE3A789-8214-2B48-8835-D307991FA251}" destId="{A029F194-6405-BA49-A2E2-5C3B46DFDE5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86D6E-6B03-4B71-BA1C-3D8A9A0D20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70B364-441C-4AE0-A2B3-2A5AF66191E5}">
      <dgm:prSet/>
      <dgm:spPr/>
      <dgm:t>
        <a:bodyPr/>
        <a:lstStyle/>
        <a:p>
          <a:r>
            <a:rPr lang="en-US" b="1" dirty="0"/>
            <a:t>Targeting Strategies</a:t>
          </a:r>
          <a:r>
            <a:rPr lang="en-US" dirty="0"/>
            <a:t>: Segment 1: Digital-first campaigns with flash sales and tech deals.</a:t>
          </a:r>
        </a:p>
      </dgm:t>
    </dgm:pt>
    <dgm:pt modelId="{0B2FF1FB-E762-439F-A105-5B6E8805187C}" type="parTrans" cxnId="{6C4E4CBC-9C21-4302-B0C3-1E8B50561F62}">
      <dgm:prSet/>
      <dgm:spPr/>
      <dgm:t>
        <a:bodyPr/>
        <a:lstStyle/>
        <a:p>
          <a:endParaRPr lang="en-US"/>
        </a:p>
      </dgm:t>
    </dgm:pt>
    <dgm:pt modelId="{B39C7688-4916-4F99-ACA7-CE6DC41169CE}" type="sibTrans" cxnId="{6C4E4CBC-9C21-4302-B0C3-1E8B50561F62}">
      <dgm:prSet/>
      <dgm:spPr/>
      <dgm:t>
        <a:bodyPr/>
        <a:lstStyle/>
        <a:p>
          <a:endParaRPr lang="en-US"/>
        </a:p>
      </dgm:t>
    </dgm:pt>
    <dgm:pt modelId="{1804D6C8-9831-443C-A4C3-1CFD66A1A2E7}">
      <dgm:prSet/>
      <dgm:spPr/>
      <dgm:t>
        <a:bodyPr/>
        <a:lstStyle/>
        <a:p>
          <a:r>
            <a:rPr lang="en-US"/>
            <a:t>Segment 2: In-store campaigns with personalized promotions.</a:t>
          </a:r>
        </a:p>
      </dgm:t>
    </dgm:pt>
    <dgm:pt modelId="{8A6C6D97-AA93-4FE5-815F-C89B76329A1B}" type="parTrans" cxnId="{FDA9A959-093A-4596-AA55-8CD29ADEEF37}">
      <dgm:prSet/>
      <dgm:spPr/>
      <dgm:t>
        <a:bodyPr/>
        <a:lstStyle/>
        <a:p>
          <a:endParaRPr lang="en-US"/>
        </a:p>
      </dgm:t>
    </dgm:pt>
    <dgm:pt modelId="{2AD8F580-6B09-4248-B5C9-714C750C6928}" type="sibTrans" cxnId="{FDA9A959-093A-4596-AA55-8CD29ADEEF37}">
      <dgm:prSet/>
      <dgm:spPr/>
      <dgm:t>
        <a:bodyPr/>
        <a:lstStyle/>
        <a:p>
          <a:endParaRPr lang="en-US"/>
        </a:p>
      </dgm:t>
    </dgm:pt>
    <dgm:pt modelId="{337B9D58-335C-4283-8A19-E5D5A4BC0F4D}">
      <dgm:prSet/>
      <dgm:spPr/>
      <dgm:t>
        <a:bodyPr/>
        <a:lstStyle/>
        <a:p>
          <a:r>
            <a:rPr lang="en-US" b="1" dirty="0"/>
            <a:t>Promotional Strategies</a:t>
          </a:r>
          <a:r>
            <a:rPr lang="en-US" dirty="0"/>
            <a:t>: Flash sales and "buy-one-get-one" deals.</a:t>
          </a:r>
        </a:p>
      </dgm:t>
    </dgm:pt>
    <dgm:pt modelId="{A902DC80-722E-4646-9FFF-9D35D7A696D0}" type="parTrans" cxnId="{B09A9D92-BE46-43A9-8680-444047A8142F}">
      <dgm:prSet/>
      <dgm:spPr/>
      <dgm:t>
        <a:bodyPr/>
        <a:lstStyle/>
        <a:p>
          <a:endParaRPr lang="en-US"/>
        </a:p>
      </dgm:t>
    </dgm:pt>
    <dgm:pt modelId="{D82C151F-F841-4981-B0D8-E399F3FF889C}" type="sibTrans" cxnId="{B09A9D92-BE46-43A9-8680-444047A8142F}">
      <dgm:prSet/>
      <dgm:spPr/>
      <dgm:t>
        <a:bodyPr/>
        <a:lstStyle/>
        <a:p>
          <a:endParaRPr lang="en-US"/>
        </a:p>
      </dgm:t>
    </dgm:pt>
    <dgm:pt modelId="{45323A3A-AC98-4C76-A12F-762DB854F7FF}">
      <dgm:prSet/>
      <dgm:spPr/>
      <dgm:t>
        <a:bodyPr/>
        <a:lstStyle/>
        <a:p>
          <a:r>
            <a:rPr lang="en-US" dirty="0"/>
            <a:t>Emphasize discounts and loyalty rewards.</a:t>
          </a:r>
        </a:p>
      </dgm:t>
    </dgm:pt>
    <dgm:pt modelId="{C3D21EEA-5CBA-4A76-AAE7-6CE07363628C}" type="parTrans" cxnId="{A2593511-9F22-43B3-87F6-896D8BD3BC0B}">
      <dgm:prSet/>
      <dgm:spPr/>
      <dgm:t>
        <a:bodyPr/>
        <a:lstStyle/>
        <a:p>
          <a:endParaRPr lang="en-US"/>
        </a:p>
      </dgm:t>
    </dgm:pt>
    <dgm:pt modelId="{A091BD41-2D11-4C98-8818-5AF97F5F27D6}" type="sibTrans" cxnId="{A2593511-9F22-43B3-87F6-896D8BD3BC0B}">
      <dgm:prSet/>
      <dgm:spPr/>
      <dgm:t>
        <a:bodyPr/>
        <a:lstStyle/>
        <a:p>
          <a:endParaRPr lang="en-US"/>
        </a:p>
      </dgm:t>
    </dgm:pt>
    <dgm:pt modelId="{531C4AD2-87C8-4894-A1A8-809A47746B24}">
      <dgm:prSet/>
      <dgm:spPr/>
      <dgm:t>
        <a:bodyPr/>
        <a:lstStyle/>
        <a:p>
          <a:r>
            <a:rPr lang="en-US" b="1" dirty="0"/>
            <a:t>Communication Channels</a:t>
          </a:r>
          <a:r>
            <a:rPr lang="en-US" dirty="0"/>
            <a:t>: Social media for Segment 1.</a:t>
          </a:r>
        </a:p>
      </dgm:t>
    </dgm:pt>
    <dgm:pt modelId="{01D27F03-5B69-433D-9D57-54BD45E5D6FB}" type="parTrans" cxnId="{A0D492FA-755D-4201-A4F4-26A7B2C4BD81}">
      <dgm:prSet/>
      <dgm:spPr/>
      <dgm:t>
        <a:bodyPr/>
        <a:lstStyle/>
        <a:p>
          <a:endParaRPr lang="en-US"/>
        </a:p>
      </dgm:t>
    </dgm:pt>
    <dgm:pt modelId="{22DEA11C-6CE5-488B-90AF-F7AF29FE0DE3}" type="sibTrans" cxnId="{A0D492FA-755D-4201-A4F4-26A7B2C4BD81}">
      <dgm:prSet/>
      <dgm:spPr/>
      <dgm:t>
        <a:bodyPr/>
        <a:lstStyle/>
        <a:p>
          <a:endParaRPr lang="en-US"/>
        </a:p>
      </dgm:t>
    </dgm:pt>
    <dgm:pt modelId="{48486169-C82C-43F9-9C1B-6B4C4A9B77A9}">
      <dgm:prSet/>
      <dgm:spPr/>
      <dgm:t>
        <a:bodyPr/>
        <a:lstStyle/>
        <a:p>
          <a:r>
            <a:rPr lang="en-US"/>
            <a:t>Email campaigns for Segment 2.</a:t>
          </a:r>
        </a:p>
      </dgm:t>
    </dgm:pt>
    <dgm:pt modelId="{12C67781-B3B9-4787-96E8-CB7A2DC2FEAB}" type="parTrans" cxnId="{942519FE-8778-41CB-A62F-5546086731BD}">
      <dgm:prSet/>
      <dgm:spPr/>
      <dgm:t>
        <a:bodyPr/>
        <a:lstStyle/>
        <a:p>
          <a:endParaRPr lang="en-US"/>
        </a:p>
      </dgm:t>
    </dgm:pt>
    <dgm:pt modelId="{FB6F1C1C-CC59-4045-BB2E-3AB4D8DAD561}" type="sibTrans" cxnId="{942519FE-8778-41CB-A62F-5546086731BD}">
      <dgm:prSet/>
      <dgm:spPr/>
      <dgm:t>
        <a:bodyPr/>
        <a:lstStyle/>
        <a:p>
          <a:endParaRPr lang="en-US"/>
        </a:p>
      </dgm:t>
    </dgm:pt>
    <dgm:pt modelId="{BCC6CAE1-D0DC-480C-860F-16EFF9BBBB4B}">
      <dgm:prSet/>
      <dgm:spPr/>
      <dgm:t>
        <a:bodyPr/>
        <a:lstStyle/>
        <a:p>
          <a:r>
            <a:rPr lang="en-US" b="1" dirty="0"/>
            <a:t>Long-term Engagement</a:t>
          </a:r>
          <a:r>
            <a:rPr lang="en-US" dirty="0"/>
            <a:t>: Loyalty programs tailored to segment preferences.</a:t>
          </a:r>
        </a:p>
      </dgm:t>
    </dgm:pt>
    <dgm:pt modelId="{36BC2A32-34D3-41DA-A82D-293D1BDBC246}" type="parTrans" cxnId="{9DF8562C-47C4-4549-904B-B0DBF9323287}">
      <dgm:prSet/>
      <dgm:spPr/>
      <dgm:t>
        <a:bodyPr/>
        <a:lstStyle/>
        <a:p>
          <a:endParaRPr lang="en-US"/>
        </a:p>
      </dgm:t>
    </dgm:pt>
    <dgm:pt modelId="{43F8CCA8-1274-4858-94B0-A6502C453900}" type="sibTrans" cxnId="{9DF8562C-47C4-4549-904B-B0DBF9323287}">
      <dgm:prSet/>
      <dgm:spPr/>
      <dgm:t>
        <a:bodyPr/>
        <a:lstStyle/>
        <a:p>
          <a:endParaRPr lang="en-US"/>
        </a:p>
      </dgm:t>
    </dgm:pt>
    <dgm:pt modelId="{136A47E0-04B2-4BF8-A3D0-50A3DEA92F46}" type="pres">
      <dgm:prSet presAssocID="{CFF86D6E-6B03-4B71-BA1C-3D8A9A0D2072}" presName="root" presStyleCnt="0">
        <dgm:presLayoutVars>
          <dgm:dir/>
          <dgm:resizeHandles val="exact"/>
        </dgm:presLayoutVars>
      </dgm:prSet>
      <dgm:spPr/>
    </dgm:pt>
    <dgm:pt modelId="{5AA0C73C-2DF7-4D4A-A83F-CD04FAC4B0DF}" type="pres">
      <dgm:prSet presAssocID="{3570B364-441C-4AE0-A2B3-2A5AF66191E5}" presName="compNode" presStyleCnt="0"/>
      <dgm:spPr/>
    </dgm:pt>
    <dgm:pt modelId="{464A4300-4917-4F4E-91C3-542FC8BD1DF1}" type="pres">
      <dgm:prSet presAssocID="{3570B364-441C-4AE0-A2B3-2A5AF66191E5}" presName="bgRect" presStyleLbl="bgShp" presStyleIdx="0" presStyleCnt="7"/>
      <dgm:spPr/>
    </dgm:pt>
    <dgm:pt modelId="{65514C5D-3740-4744-9435-B8506EE2AF8D}" type="pres">
      <dgm:prSet presAssocID="{3570B364-441C-4AE0-A2B3-2A5AF66191E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01E876F-A0B2-4E9A-A2E7-61C08E9FD26D}" type="pres">
      <dgm:prSet presAssocID="{3570B364-441C-4AE0-A2B3-2A5AF66191E5}" presName="spaceRect" presStyleCnt="0"/>
      <dgm:spPr/>
    </dgm:pt>
    <dgm:pt modelId="{71661732-FA01-4D97-BA56-E4B9E8A43036}" type="pres">
      <dgm:prSet presAssocID="{3570B364-441C-4AE0-A2B3-2A5AF66191E5}" presName="parTx" presStyleLbl="revTx" presStyleIdx="0" presStyleCnt="7">
        <dgm:presLayoutVars>
          <dgm:chMax val="0"/>
          <dgm:chPref val="0"/>
        </dgm:presLayoutVars>
      </dgm:prSet>
      <dgm:spPr/>
    </dgm:pt>
    <dgm:pt modelId="{0F3BC356-A8DD-4617-B688-8C67D876B520}" type="pres">
      <dgm:prSet presAssocID="{B39C7688-4916-4F99-ACA7-CE6DC41169CE}" presName="sibTrans" presStyleCnt="0"/>
      <dgm:spPr/>
    </dgm:pt>
    <dgm:pt modelId="{BC9EEBAE-3AB5-4200-845F-2667AB7F0EDE}" type="pres">
      <dgm:prSet presAssocID="{1804D6C8-9831-443C-A4C3-1CFD66A1A2E7}" presName="compNode" presStyleCnt="0"/>
      <dgm:spPr/>
    </dgm:pt>
    <dgm:pt modelId="{450E6F1F-DB94-4F1E-9657-3DF5BF1372CB}" type="pres">
      <dgm:prSet presAssocID="{1804D6C8-9831-443C-A4C3-1CFD66A1A2E7}" presName="bgRect" presStyleLbl="bgShp" presStyleIdx="1" presStyleCnt="7"/>
      <dgm:spPr>
        <a:solidFill>
          <a:schemeClr val="accent2">
            <a:lumMod val="50000"/>
          </a:schemeClr>
        </a:solidFill>
      </dgm:spPr>
    </dgm:pt>
    <dgm:pt modelId="{638AE7C1-DFD6-469F-AC6A-367DC26201E8}" type="pres">
      <dgm:prSet presAssocID="{1804D6C8-9831-443C-A4C3-1CFD66A1A2E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B8B73C45-0F49-46A9-B704-EF671749EA4E}" type="pres">
      <dgm:prSet presAssocID="{1804D6C8-9831-443C-A4C3-1CFD66A1A2E7}" presName="spaceRect" presStyleCnt="0"/>
      <dgm:spPr/>
    </dgm:pt>
    <dgm:pt modelId="{A130A5CC-7F92-45E9-9FA5-007C40629D27}" type="pres">
      <dgm:prSet presAssocID="{1804D6C8-9831-443C-A4C3-1CFD66A1A2E7}" presName="parTx" presStyleLbl="revTx" presStyleIdx="1" presStyleCnt="7">
        <dgm:presLayoutVars>
          <dgm:chMax val="0"/>
          <dgm:chPref val="0"/>
        </dgm:presLayoutVars>
      </dgm:prSet>
      <dgm:spPr/>
    </dgm:pt>
    <dgm:pt modelId="{8A338CEA-5478-4753-BD57-8CDCCB90F8B4}" type="pres">
      <dgm:prSet presAssocID="{2AD8F580-6B09-4248-B5C9-714C750C6928}" presName="sibTrans" presStyleCnt="0"/>
      <dgm:spPr/>
    </dgm:pt>
    <dgm:pt modelId="{D1331975-E72A-4EBD-BB7A-DDC844C8C88C}" type="pres">
      <dgm:prSet presAssocID="{337B9D58-335C-4283-8A19-E5D5A4BC0F4D}" presName="compNode" presStyleCnt="0"/>
      <dgm:spPr/>
    </dgm:pt>
    <dgm:pt modelId="{41D65236-9C8E-4A6A-A8E3-33DAD971BF79}" type="pres">
      <dgm:prSet presAssocID="{337B9D58-335C-4283-8A19-E5D5A4BC0F4D}" presName="bgRect" presStyleLbl="bgShp" presStyleIdx="2" presStyleCnt="7"/>
      <dgm:spPr/>
    </dgm:pt>
    <dgm:pt modelId="{DDFF8CEF-D206-4571-90BA-B4835AA7AE29}" type="pres">
      <dgm:prSet presAssocID="{337B9D58-335C-4283-8A19-E5D5A4BC0F4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1552D9BB-4800-4250-A4A9-C487098066E2}" type="pres">
      <dgm:prSet presAssocID="{337B9D58-335C-4283-8A19-E5D5A4BC0F4D}" presName="spaceRect" presStyleCnt="0"/>
      <dgm:spPr/>
    </dgm:pt>
    <dgm:pt modelId="{932740E1-D064-4049-A2F3-0A660D5CA998}" type="pres">
      <dgm:prSet presAssocID="{337B9D58-335C-4283-8A19-E5D5A4BC0F4D}" presName="parTx" presStyleLbl="revTx" presStyleIdx="2" presStyleCnt="7">
        <dgm:presLayoutVars>
          <dgm:chMax val="0"/>
          <dgm:chPref val="0"/>
        </dgm:presLayoutVars>
      </dgm:prSet>
      <dgm:spPr/>
    </dgm:pt>
    <dgm:pt modelId="{351A02E5-F24C-4A7A-B23D-4B9345A2658D}" type="pres">
      <dgm:prSet presAssocID="{D82C151F-F841-4981-B0D8-E399F3FF889C}" presName="sibTrans" presStyleCnt="0"/>
      <dgm:spPr/>
    </dgm:pt>
    <dgm:pt modelId="{969B0C34-37E8-4A30-84F0-E8DEF0DE3F94}" type="pres">
      <dgm:prSet presAssocID="{45323A3A-AC98-4C76-A12F-762DB854F7FF}" presName="compNode" presStyleCnt="0"/>
      <dgm:spPr/>
    </dgm:pt>
    <dgm:pt modelId="{42D4A2A5-5C4B-493C-9FA4-7385EF822168}" type="pres">
      <dgm:prSet presAssocID="{45323A3A-AC98-4C76-A12F-762DB854F7FF}" presName="bgRect" presStyleLbl="bgShp" presStyleIdx="3" presStyleCnt="7"/>
      <dgm:spPr>
        <a:solidFill>
          <a:schemeClr val="bg2">
            <a:lumMod val="50000"/>
          </a:schemeClr>
        </a:solidFill>
      </dgm:spPr>
    </dgm:pt>
    <dgm:pt modelId="{CC0A57A6-BEFA-48FB-8EC2-539FAFA2A400}" type="pres">
      <dgm:prSet presAssocID="{45323A3A-AC98-4C76-A12F-762DB854F7F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0A4F9B0-7089-432C-89A0-59429B9F970D}" type="pres">
      <dgm:prSet presAssocID="{45323A3A-AC98-4C76-A12F-762DB854F7FF}" presName="spaceRect" presStyleCnt="0"/>
      <dgm:spPr/>
    </dgm:pt>
    <dgm:pt modelId="{B1F5CF28-DB45-49B0-8A4F-56F53AAB4AFD}" type="pres">
      <dgm:prSet presAssocID="{45323A3A-AC98-4C76-A12F-762DB854F7FF}" presName="parTx" presStyleLbl="revTx" presStyleIdx="3" presStyleCnt="7">
        <dgm:presLayoutVars>
          <dgm:chMax val="0"/>
          <dgm:chPref val="0"/>
        </dgm:presLayoutVars>
      </dgm:prSet>
      <dgm:spPr/>
    </dgm:pt>
    <dgm:pt modelId="{D4858777-4E90-4E1B-99B2-9470B79A8D93}" type="pres">
      <dgm:prSet presAssocID="{A091BD41-2D11-4C98-8818-5AF97F5F27D6}" presName="sibTrans" presStyleCnt="0"/>
      <dgm:spPr/>
    </dgm:pt>
    <dgm:pt modelId="{22186D17-6B99-4FCF-81D0-97F588198E48}" type="pres">
      <dgm:prSet presAssocID="{531C4AD2-87C8-4894-A1A8-809A47746B24}" presName="compNode" presStyleCnt="0"/>
      <dgm:spPr/>
    </dgm:pt>
    <dgm:pt modelId="{B60F82EA-BEB2-430C-AA58-534CE8278627}" type="pres">
      <dgm:prSet presAssocID="{531C4AD2-87C8-4894-A1A8-809A47746B24}" presName="bgRect" presStyleLbl="bgShp" presStyleIdx="4" presStyleCnt="7"/>
      <dgm:spPr/>
    </dgm:pt>
    <dgm:pt modelId="{93D7F89D-7180-4253-8CBB-6C8F197DDD3F}" type="pres">
      <dgm:prSet presAssocID="{531C4AD2-87C8-4894-A1A8-809A47746B2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EA7249A2-97AB-4204-8A8B-2DB375D57C21}" type="pres">
      <dgm:prSet presAssocID="{531C4AD2-87C8-4894-A1A8-809A47746B24}" presName="spaceRect" presStyleCnt="0"/>
      <dgm:spPr/>
    </dgm:pt>
    <dgm:pt modelId="{2E19E0BE-4EC0-448C-B456-7AC6F7020A1A}" type="pres">
      <dgm:prSet presAssocID="{531C4AD2-87C8-4894-A1A8-809A47746B24}" presName="parTx" presStyleLbl="revTx" presStyleIdx="4" presStyleCnt="7">
        <dgm:presLayoutVars>
          <dgm:chMax val="0"/>
          <dgm:chPref val="0"/>
        </dgm:presLayoutVars>
      </dgm:prSet>
      <dgm:spPr/>
    </dgm:pt>
    <dgm:pt modelId="{E6D5038B-AF60-4D66-845E-82057C28ED2E}" type="pres">
      <dgm:prSet presAssocID="{22DEA11C-6CE5-488B-90AF-F7AF29FE0DE3}" presName="sibTrans" presStyleCnt="0"/>
      <dgm:spPr/>
    </dgm:pt>
    <dgm:pt modelId="{79F2EBE5-1DCE-4F12-A889-4CF5DC8C2EAF}" type="pres">
      <dgm:prSet presAssocID="{48486169-C82C-43F9-9C1B-6B4C4A9B77A9}" presName="compNode" presStyleCnt="0"/>
      <dgm:spPr/>
    </dgm:pt>
    <dgm:pt modelId="{7BA57677-93AD-4D86-8D34-BCA95E5B8E3F}" type="pres">
      <dgm:prSet presAssocID="{48486169-C82C-43F9-9C1B-6B4C4A9B77A9}" presName="bgRect" presStyleLbl="bgShp" presStyleIdx="5" presStyleCnt="7"/>
      <dgm:spPr/>
    </dgm:pt>
    <dgm:pt modelId="{0A1E045B-7EB1-431C-B9D8-6B85F997F780}" type="pres">
      <dgm:prSet presAssocID="{48486169-C82C-43F9-9C1B-6B4C4A9B77A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4C33E31-FC4E-4196-B9EB-310445084041}" type="pres">
      <dgm:prSet presAssocID="{48486169-C82C-43F9-9C1B-6B4C4A9B77A9}" presName="spaceRect" presStyleCnt="0"/>
      <dgm:spPr/>
    </dgm:pt>
    <dgm:pt modelId="{5EBA7021-9149-4D06-9A6B-1FDBAB23D6BB}" type="pres">
      <dgm:prSet presAssocID="{48486169-C82C-43F9-9C1B-6B4C4A9B77A9}" presName="parTx" presStyleLbl="revTx" presStyleIdx="5" presStyleCnt="7">
        <dgm:presLayoutVars>
          <dgm:chMax val="0"/>
          <dgm:chPref val="0"/>
        </dgm:presLayoutVars>
      </dgm:prSet>
      <dgm:spPr/>
    </dgm:pt>
    <dgm:pt modelId="{3E21CC52-16A1-4B50-B7B6-EF2045A931D4}" type="pres">
      <dgm:prSet presAssocID="{FB6F1C1C-CC59-4045-BB2E-3AB4D8DAD561}" presName="sibTrans" presStyleCnt="0"/>
      <dgm:spPr/>
    </dgm:pt>
    <dgm:pt modelId="{9CD9E553-CE0D-4CEF-9169-DC7175899C58}" type="pres">
      <dgm:prSet presAssocID="{BCC6CAE1-D0DC-480C-860F-16EFF9BBBB4B}" presName="compNode" presStyleCnt="0"/>
      <dgm:spPr/>
    </dgm:pt>
    <dgm:pt modelId="{A266E4C8-FBE4-41F0-8D73-477A198C1972}" type="pres">
      <dgm:prSet presAssocID="{BCC6CAE1-D0DC-480C-860F-16EFF9BBBB4B}" presName="bgRect" presStyleLbl="bgShp" presStyleIdx="6" presStyleCnt="7"/>
      <dgm:spPr/>
    </dgm:pt>
    <dgm:pt modelId="{5C894E82-0209-4E42-B129-EA889B36E501}" type="pres">
      <dgm:prSet presAssocID="{BCC6CAE1-D0DC-480C-860F-16EFF9BBBB4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AE16745-4457-421B-A573-F32226A8FD81}" type="pres">
      <dgm:prSet presAssocID="{BCC6CAE1-D0DC-480C-860F-16EFF9BBBB4B}" presName="spaceRect" presStyleCnt="0"/>
      <dgm:spPr/>
    </dgm:pt>
    <dgm:pt modelId="{2BB26265-38A1-46A5-8956-4E557AE46F09}" type="pres">
      <dgm:prSet presAssocID="{BCC6CAE1-D0DC-480C-860F-16EFF9BBBB4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C890503-8B0C-4BB1-B9B6-D09CBA95A272}" type="presOf" srcId="{CFF86D6E-6B03-4B71-BA1C-3D8A9A0D2072}" destId="{136A47E0-04B2-4BF8-A3D0-50A3DEA92F46}" srcOrd="0" destOrd="0" presId="urn:microsoft.com/office/officeart/2018/2/layout/IconVerticalSolidList"/>
    <dgm:cxn modelId="{A2593511-9F22-43B3-87F6-896D8BD3BC0B}" srcId="{CFF86D6E-6B03-4B71-BA1C-3D8A9A0D2072}" destId="{45323A3A-AC98-4C76-A12F-762DB854F7FF}" srcOrd="3" destOrd="0" parTransId="{C3D21EEA-5CBA-4A76-AAE7-6CE07363628C}" sibTransId="{A091BD41-2D11-4C98-8818-5AF97F5F27D6}"/>
    <dgm:cxn modelId="{9DF8562C-47C4-4549-904B-B0DBF9323287}" srcId="{CFF86D6E-6B03-4B71-BA1C-3D8A9A0D2072}" destId="{BCC6CAE1-D0DC-480C-860F-16EFF9BBBB4B}" srcOrd="6" destOrd="0" parTransId="{36BC2A32-34D3-41DA-A82D-293D1BDBC246}" sibTransId="{43F8CCA8-1274-4858-94B0-A6502C453900}"/>
    <dgm:cxn modelId="{5DB08B2E-EF03-4F2E-95B3-06FFF60CBBED}" type="presOf" srcId="{531C4AD2-87C8-4894-A1A8-809A47746B24}" destId="{2E19E0BE-4EC0-448C-B456-7AC6F7020A1A}" srcOrd="0" destOrd="0" presId="urn:microsoft.com/office/officeart/2018/2/layout/IconVerticalSolidList"/>
    <dgm:cxn modelId="{633B3641-6C52-45E1-B355-DDB51B5C49EC}" type="presOf" srcId="{BCC6CAE1-D0DC-480C-860F-16EFF9BBBB4B}" destId="{2BB26265-38A1-46A5-8956-4E557AE46F09}" srcOrd="0" destOrd="0" presId="urn:microsoft.com/office/officeart/2018/2/layout/IconVerticalSolidList"/>
    <dgm:cxn modelId="{AC97B353-7EC6-4AA4-B017-815E9492873C}" type="presOf" srcId="{48486169-C82C-43F9-9C1B-6B4C4A9B77A9}" destId="{5EBA7021-9149-4D06-9A6B-1FDBAB23D6BB}" srcOrd="0" destOrd="0" presId="urn:microsoft.com/office/officeart/2018/2/layout/IconVerticalSolidList"/>
    <dgm:cxn modelId="{FDA9A959-093A-4596-AA55-8CD29ADEEF37}" srcId="{CFF86D6E-6B03-4B71-BA1C-3D8A9A0D2072}" destId="{1804D6C8-9831-443C-A4C3-1CFD66A1A2E7}" srcOrd="1" destOrd="0" parTransId="{8A6C6D97-AA93-4FE5-815F-C89B76329A1B}" sibTransId="{2AD8F580-6B09-4248-B5C9-714C750C6928}"/>
    <dgm:cxn modelId="{B09A9D92-BE46-43A9-8680-444047A8142F}" srcId="{CFF86D6E-6B03-4B71-BA1C-3D8A9A0D2072}" destId="{337B9D58-335C-4283-8A19-E5D5A4BC0F4D}" srcOrd="2" destOrd="0" parTransId="{A902DC80-722E-4646-9FFF-9D35D7A696D0}" sibTransId="{D82C151F-F841-4981-B0D8-E399F3FF889C}"/>
    <dgm:cxn modelId="{02DF7AAE-3B8F-4EFF-92B5-0A8A6001F568}" type="presOf" srcId="{45323A3A-AC98-4C76-A12F-762DB854F7FF}" destId="{B1F5CF28-DB45-49B0-8A4F-56F53AAB4AFD}" srcOrd="0" destOrd="0" presId="urn:microsoft.com/office/officeart/2018/2/layout/IconVerticalSolidList"/>
    <dgm:cxn modelId="{F7D13EB1-5A22-4A39-9B48-2FEAE1426723}" type="presOf" srcId="{1804D6C8-9831-443C-A4C3-1CFD66A1A2E7}" destId="{A130A5CC-7F92-45E9-9FA5-007C40629D27}" srcOrd="0" destOrd="0" presId="urn:microsoft.com/office/officeart/2018/2/layout/IconVerticalSolidList"/>
    <dgm:cxn modelId="{6C4E4CBC-9C21-4302-B0C3-1E8B50561F62}" srcId="{CFF86D6E-6B03-4B71-BA1C-3D8A9A0D2072}" destId="{3570B364-441C-4AE0-A2B3-2A5AF66191E5}" srcOrd="0" destOrd="0" parTransId="{0B2FF1FB-E762-439F-A105-5B6E8805187C}" sibTransId="{B39C7688-4916-4F99-ACA7-CE6DC41169CE}"/>
    <dgm:cxn modelId="{D11CF6D8-C338-4076-A6F4-8F36556168D4}" type="presOf" srcId="{337B9D58-335C-4283-8A19-E5D5A4BC0F4D}" destId="{932740E1-D064-4049-A2F3-0A660D5CA998}" srcOrd="0" destOrd="0" presId="urn:microsoft.com/office/officeart/2018/2/layout/IconVerticalSolidList"/>
    <dgm:cxn modelId="{A0D492FA-755D-4201-A4F4-26A7B2C4BD81}" srcId="{CFF86D6E-6B03-4B71-BA1C-3D8A9A0D2072}" destId="{531C4AD2-87C8-4894-A1A8-809A47746B24}" srcOrd="4" destOrd="0" parTransId="{01D27F03-5B69-433D-9D57-54BD45E5D6FB}" sibTransId="{22DEA11C-6CE5-488B-90AF-F7AF29FE0DE3}"/>
    <dgm:cxn modelId="{0A5EA6FB-BA93-45C4-A22A-71A206BBD103}" type="presOf" srcId="{3570B364-441C-4AE0-A2B3-2A5AF66191E5}" destId="{71661732-FA01-4D97-BA56-E4B9E8A43036}" srcOrd="0" destOrd="0" presId="urn:microsoft.com/office/officeart/2018/2/layout/IconVerticalSolidList"/>
    <dgm:cxn modelId="{942519FE-8778-41CB-A62F-5546086731BD}" srcId="{CFF86D6E-6B03-4B71-BA1C-3D8A9A0D2072}" destId="{48486169-C82C-43F9-9C1B-6B4C4A9B77A9}" srcOrd="5" destOrd="0" parTransId="{12C67781-B3B9-4787-96E8-CB7A2DC2FEAB}" sibTransId="{FB6F1C1C-CC59-4045-BB2E-3AB4D8DAD561}"/>
    <dgm:cxn modelId="{8C4C9D1D-2BAE-4394-8C53-30E7023073F3}" type="presParOf" srcId="{136A47E0-04B2-4BF8-A3D0-50A3DEA92F46}" destId="{5AA0C73C-2DF7-4D4A-A83F-CD04FAC4B0DF}" srcOrd="0" destOrd="0" presId="urn:microsoft.com/office/officeart/2018/2/layout/IconVerticalSolidList"/>
    <dgm:cxn modelId="{2FCD3610-3A0C-45E7-AC66-A12F19DEF669}" type="presParOf" srcId="{5AA0C73C-2DF7-4D4A-A83F-CD04FAC4B0DF}" destId="{464A4300-4917-4F4E-91C3-542FC8BD1DF1}" srcOrd="0" destOrd="0" presId="urn:microsoft.com/office/officeart/2018/2/layout/IconVerticalSolidList"/>
    <dgm:cxn modelId="{4C44DD05-1424-427E-A527-645C2B609C58}" type="presParOf" srcId="{5AA0C73C-2DF7-4D4A-A83F-CD04FAC4B0DF}" destId="{65514C5D-3740-4744-9435-B8506EE2AF8D}" srcOrd="1" destOrd="0" presId="urn:microsoft.com/office/officeart/2018/2/layout/IconVerticalSolidList"/>
    <dgm:cxn modelId="{0069A257-9B58-4DE6-B487-8019C7396783}" type="presParOf" srcId="{5AA0C73C-2DF7-4D4A-A83F-CD04FAC4B0DF}" destId="{501E876F-A0B2-4E9A-A2E7-61C08E9FD26D}" srcOrd="2" destOrd="0" presId="urn:microsoft.com/office/officeart/2018/2/layout/IconVerticalSolidList"/>
    <dgm:cxn modelId="{288F364C-409E-4AEC-AEFB-9D2D5F17BB8E}" type="presParOf" srcId="{5AA0C73C-2DF7-4D4A-A83F-CD04FAC4B0DF}" destId="{71661732-FA01-4D97-BA56-E4B9E8A43036}" srcOrd="3" destOrd="0" presId="urn:microsoft.com/office/officeart/2018/2/layout/IconVerticalSolidList"/>
    <dgm:cxn modelId="{CA108CDE-5A30-4DB6-A50B-1D3D5679F644}" type="presParOf" srcId="{136A47E0-04B2-4BF8-A3D0-50A3DEA92F46}" destId="{0F3BC356-A8DD-4617-B688-8C67D876B520}" srcOrd="1" destOrd="0" presId="urn:microsoft.com/office/officeart/2018/2/layout/IconVerticalSolidList"/>
    <dgm:cxn modelId="{C43EBB4B-E9F8-4025-BF5A-1EFA78B4D11A}" type="presParOf" srcId="{136A47E0-04B2-4BF8-A3D0-50A3DEA92F46}" destId="{BC9EEBAE-3AB5-4200-845F-2667AB7F0EDE}" srcOrd="2" destOrd="0" presId="urn:microsoft.com/office/officeart/2018/2/layout/IconVerticalSolidList"/>
    <dgm:cxn modelId="{DF78180E-47AC-4540-88B3-2A3ECA3B5221}" type="presParOf" srcId="{BC9EEBAE-3AB5-4200-845F-2667AB7F0EDE}" destId="{450E6F1F-DB94-4F1E-9657-3DF5BF1372CB}" srcOrd="0" destOrd="0" presId="urn:microsoft.com/office/officeart/2018/2/layout/IconVerticalSolidList"/>
    <dgm:cxn modelId="{A400F3B5-8511-4111-A293-89D9D7D46FDF}" type="presParOf" srcId="{BC9EEBAE-3AB5-4200-845F-2667AB7F0EDE}" destId="{638AE7C1-DFD6-469F-AC6A-367DC26201E8}" srcOrd="1" destOrd="0" presId="urn:microsoft.com/office/officeart/2018/2/layout/IconVerticalSolidList"/>
    <dgm:cxn modelId="{D077A276-56AE-497E-A83E-233CAF83A5B4}" type="presParOf" srcId="{BC9EEBAE-3AB5-4200-845F-2667AB7F0EDE}" destId="{B8B73C45-0F49-46A9-B704-EF671749EA4E}" srcOrd="2" destOrd="0" presId="urn:microsoft.com/office/officeart/2018/2/layout/IconVerticalSolidList"/>
    <dgm:cxn modelId="{3A25DA8F-9D2C-4045-B37A-939A42B72EE7}" type="presParOf" srcId="{BC9EEBAE-3AB5-4200-845F-2667AB7F0EDE}" destId="{A130A5CC-7F92-45E9-9FA5-007C40629D27}" srcOrd="3" destOrd="0" presId="urn:microsoft.com/office/officeart/2018/2/layout/IconVerticalSolidList"/>
    <dgm:cxn modelId="{2F5B989A-C6AF-40F8-8A26-631247264600}" type="presParOf" srcId="{136A47E0-04B2-4BF8-A3D0-50A3DEA92F46}" destId="{8A338CEA-5478-4753-BD57-8CDCCB90F8B4}" srcOrd="3" destOrd="0" presId="urn:microsoft.com/office/officeart/2018/2/layout/IconVerticalSolidList"/>
    <dgm:cxn modelId="{9FD605B6-3A0F-445E-B359-6405732FA85B}" type="presParOf" srcId="{136A47E0-04B2-4BF8-A3D0-50A3DEA92F46}" destId="{D1331975-E72A-4EBD-BB7A-DDC844C8C88C}" srcOrd="4" destOrd="0" presId="urn:microsoft.com/office/officeart/2018/2/layout/IconVerticalSolidList"/>
    <dgm:cxn modelId="{1D698672-E84C-47DB-B024-6EA022E6590E}" type="presParOf" srcId="{D1331975-E72A-4EBD-BB7A-DDC844C8C88C}" destId="{41D65236-9C8E-4A6A-A8E3-33DAD971BF79}" srcOrd="0" destOrd="0" presId="urn:microsoft.com/office/officeart/2018/2/layout/IconVerticalSolidList"/>
    <dgm:cxn modelId="{083CA28A-C124-4122-9476-608B55A0B7A1}" type="presParOf" srcId="{D1331975-E72A-4EBD-BB7A-DDC844C8C88C}" destId="{DDFF8CEF-D206-4571-90BA-B4835AA7AE29}" srcOrd="1" destOrd="0" presId="urn:microsoft.com/office/officeart/2018/2/layout/IconVerticalSolidList"/>
    <dgm:cxn modelId="{B076F4DA-88FC-4564-AE0F-EC195C43AE51}" type="presParOf" srcId="{D1331975-E72A-4EBD-BB7A-DDC844C8C88C}" destId="{1552D9BB-4800-4250-A4A9-C487098066E2}" srcOrd="2" destOrd="0" presId="urn:microsoft.com/office/officeart/2018/2/layout/IconVerticalSolidList"/>
    <dgm:cxn modelId="{EC9DF7D0-B1CA-48F7-96DB-BA0E6AF9643F}" type="presParOf" srcId="{D1331975-E72A-4EBD-BB7A-DDC844C8C88C}" destId="{932740E1-D064-4049-A2F3-0A660D5CA998}" srcOrd="3" destOrd="0" presId="urn:microsoft.com/office/officeart/2018/2/layout/IconVerticalSolidList"/>
    <dgm:cxn modelId="{047DC7FD-9EBA-4245-BAE5-012ED948E58C}" type="presParOf" srcId="{136A47E0-04B2-4BF8-A3D0-50A3DEA92F46}" destId="{351A02E5-F24C-4A7A-B23D-4B9345A2658D}" srcOrd="5" destOrd="0" presId="urn:microsoft.com/office/officeart/2018/2/layout/IconVerticalSolidList"/>
    <dgm:cxn modelId="{3AC3690C-CA9F-452F-B409-98BD9CC557BF}" type="presParOf" srcId="{136A47E0-04B2-4BF8-A3D0-50A3DEA92F46}" destId="{969B0C34-37E8-4A30-84F0-E8DEF0DE3F94}" srcOrd="6" destOrd="0" presId="urn:microsoft.com/office/officeart/2018/2/layout/IconVerticalSolidList"/>
    <dgm:cxn modelId="{ADA5918D-EE27-4F19-8F56-CA9EA300BDF5}" type="presParOf" srcId="{969B0C34-37E8-4A30-84F0-E8DEF0DE3F94}" destId="{42D4A2A5-5C4B-493C-9FA4-7385EF822168}" srcOrd="0" destOrd="0" presId="urn:microsoft.com/office/officeart/2018/2/layout/IconVerticalSolidList"/>
    <dgm:cxn modelId="{93BB8194-6A54-4CC4-832A-24AA597D9790}" type="presParOf" srcId="{969B0C34-37E8-4A30-84F0-E8DEF0DE3F94}" destId="{CC0A57A6-BEFA-48FB-8EC2-539FAFA2A400}" srcOrd="1" destOrd="0" presId="urn:microsoft.com/office/officeart/2018/2/layout/IconVerticalSolidList"/>
    <dgm:cxn modelId="{FCEF57A0-8FD0-4F96-BF30-7D07BEA066CF}" type="presParOf" srcId="{969B0C34-37E8-4A30-84F0-E8DEF0DE3F94}" destId="{B0A4F9B0-7089-432C-89A0-59429B9F970D}" srcOrd="2" destOrd="0" presId="urn:microsoft.com/office/officeart/2018/2/layout/IconVerticalSolidList"/>
    <dgm:cxn modelId="{8F253905-A8E7-4819-95CA-D76DE5A9A949}" type="presParOf" srcId="{969B0C34-37E8-4A30-84F0-E8DEF0DE3F94}" destId="{B1F5CF28-DB45-49B0-8A4F-56F53AAB4AFD}" srcOrd="3" destOrd="0" presId="urn:microsoft.com/office/officeart/2018/2/layout/IconVerticalSolidList"/>
    <dgm:cxn modelId="{1A49BAE9-4B57-40C3-9221-FA27949F44E7}" type="presParOf" srcId="{136A47E0-04B2-4BF8-A3D0-50A3DEA92F46}" destId="{D4858777-4E90-4E1B-99B2-9470B79A8D93}" srcOrd="7" destOrd="0" presId="urn:microsoft.com/office/officeart/2018/2/layout/IconVerticalSolidList"/>
    <dgm:cxn modelId="{7ACF91B6-0F0A-422D-90EF-18968261B5DF}" type="presParOf" srcId="{136A47E0-04B2-4BF8-A3D0-50A3DEA92F46}" destId="{22186D17-6B99-4FCF-81D0-97F588198E48}" srcOrd="8" destOrd="0" presId="urn:microsoft.com/office/officeart/2018/2/layout/IconVerticalSolidList"/>
    <dgm:cxn modelId="{90F8A8E4-CC3B-405B-AF29-D723FFDE0A03}" type="presParOf" srcId="{22186D17-6B99-4FCF-81D0-97F588198E48}" destId="{B60F82EA-BEB2-430C-AA58-534CE8278627}" srcOrd="0" destOrd="0" presId="urn:microsoft.com/office/officeart/2018/2/layout/IconVerticalSolidList"/>
    <dgm:cxn modelId="{95A5E1B5-525A-4C47-8889-EFE766070896}" type="presParOf" srcId="{22186D17-6B99-4FCF-81D0-97F588198E48}" destId="{93D7F89D-7180-4253-8CBB-6C8F197DDD3F}" srcOrd="1" destOrd="0" presId="urn:microsoft.com/office/officeart/2018/2/layout/IconVerticalSolidList"/>
    <dgm:cxn modelId="{D963D950-7774-4090-89E0-20D5A400875F}" type="presParOf" srcId="{22186D17-6B99-4FCF-81D0-97F588198E48}" destId="{EA7249A2-97AB-4204-8A8B-2DB375D57C21}" srcOrd="2" destOrd="0" presId="urn:microsoft.com/office/officeart/2018/2/layout/IconVerticalSolidList"/>
    <dgm:cxn modelId="{86539B5F-46A7-4CEF-AB29-A34A133C9A82}" type="presParOf" srcId="{22186D17-6B99-4FCF-81D0-97F588198E48}" destId="{2E19E0BE-4EC0-448C-B456-7AC6F7020A1A}" srcOrd="3" destOrd="0" presId="urn:microsoft.com/office/officeart/2018/2/layout/IconVerticalSolidList"/>
    <dgm:cxn modelId="{35982E47-3EE0-4B71-AF13-F2C8482096F4}" type="presParOf" srcId="{136A47E0-04B2-4BF8-A3D0-50A3DEA92F46}" destId="{E6D5038B-AF60-4D66-845E-82057C28ED2E}" srcOrd="9" destOrd="0" presId="urn:microsoft.com/office/officeart/2018/2/layout/IconVerticalSolidList"/>
    <dgm:cxn modelId="{09D8342D-F405-4D98-A890-CA2F8321D248}" type="presParOf" srcId="{136A47E0-04B2-4BF8-A3D0-50A3DEA92F46}" destId="{79F2EBE5-1DCE-4F12-A889-4CF5DC8C2EAF}" srcOrd="10" destOrd="0" presId="urn:microsoft.com/office/officeart/2018/2/layout/IconVerticalSolidList"/>
    <dgm:cxn modelId="{C9CFCF56-0EFE-4058-B709-76DBA6BDB08C}" type="presParOf" srcId="{79F2EBE5-1DCE-4F12-A889-4CF5DC8C2EAF}" destId="{7BA57677-93AD-4D86-8D34-BCA95E5B8E3F}" srcOrd="0" destOrd="0" presId="urn:microsoft.com/office/officeart/2018/2/layout/IconVerticalSolidList"/>
    <dgm:cxn modelId="{5EE1E8E8-A36D-4BCC-BB2F-F63BE1F08C31}" type="presParOf" srcId="{79F2EBE5-1DCE-4F12-A889-4CF5DC8C2EAF}" destId="{0A1E045B-7EB1-431C-B9D8-6B85F997F780}" srcOrd="1" destOrd="0" presId="urn:microsoft.com/office/officeart/2018/2/layout/IconVerticalSolidList"/>
    <dgm:cxn modelId="{701116C3-2D55-4597-B536-625249EACDBA}" type="presParOf" srcId="{79F2EBE5-1DCE-4F12-A889-4CF5DC8C2EAF}" destId="{C4C33E31-FC4E-4196-B9EB-310445084041}" srcOrd="2" destOrd="0" presId="urn:microsoft.com/office/officeart/2018/2/layout/IconVerticalSolidList"/>
    <dgm:cxn modelId="{7A144347-F0CF-41D4-B66F-429FCFD188CF}" type="presParOf" srcId="{79F2EBE5-1DCE-4F12-A889-4CF5DC8C2EAF}" destId="{5EBA7021-9149-4D06-9A6B-1FDBAB23D6BB}" srcOrd="3" destOrd="0" presId="urn:microsoft.com/office/officeart/2018/2/layout/IconVerticalSolidList"/>
    <dgm:cxn modelId="{C0FEC5AD-66B0-4FE4-90E7-AF2B3307386D}" type="presParOf" srcId="{136A47E0-04B2-4BF8-A3D0-50A3DEA92F46}" destId="{3E21CC52-16A1-4B50-B7B6-EF2045A931D4}" srcOrd="11" destOrd="0" presId="urn:microsoft.com/office/officeart/2018/2/layout/IconVerticalSolidList"/>
    <dgm:cxn modelId="{169436AC-22C4-4FA2-97D3-B9D0CAADF2E6}" type="presParOf" srcId="{136A47E0-04B2-4BF8-A3D0-50A3DEA92F46}" destId="{9CD9E553-CE0D-4CEF-9169-DC7175899C58}" srcOrd="12" destOrd="0" presId="urn:microsoft.com/office/officeart/2018/2/layout/IconVerticalSolidList"/>
    <dgm:cxn modelId="{8CBEE1B5-7E4D-4713-A4CE-3D2A64AA1F28}" type="presParOf" srcId="{9CD9E553-CE0D-4CEF-9169-DC7175899C58}" destId="{A266E4C8-FBE4-41F0-8D73-477A198C1972}" srcOrd="0" destOrd="0" presId="urn:microsoft.com/office/officeart/2018/2/layout/IconVerticalSolidList"/>
    <dgm:cxn modelId="{3E7EB33F-9E3C-4598-A45B-5D30D8F0EB94}" type="presParOf" srcId="{9CD9E553-CE0D-4CEF-9169-DC7175899C58}" destId="{5C894E82-0209-4E42-B129-EA889B36E501}" srcOrd="1" destOrd="0" presId="urn:microsoft.com/office/officeart/2018/2/layout/IconVerticalSolidList"/>
    <dgm:cxn modelId="{C675E6F4-AF83-4D96-AA49-C38A136B0EA1}" type="presParOf" srcId="{9CD9E553-CE0D-4CEF-9169-DC7175899C58}" destId="{6AE16745-4457-421B-A573-F32226A8FD81}" srcOrd="2" destOrd="0" presId="urn:microsoft.com/office/officeart/2018/2/layout/IconVerticalSolidList"/>
    <dgm:cxn modelId="{B3E08B1A-B4CB-4447-B395-AA5DB3577CD0}" type="presParOf" srcId="{9CD9E553-CE0D-4CEF-9169-DC7175899C58}" destId="{2BB26265-38A1-46A5-8956-4E557AE46F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CA46A1-8145-449E-88B6-F0817756C2FB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B6BA2A-8298-49E6-B700-E64F5FF5E321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Enabled a deeper understanding of diverse shopper behaviors during Black Friday.</a:t>
          </a:r>
        </a:p>
      </dgm:t>
    </dgm:pt>
    <dgm:pt modelId="{A84A0AA8-9B5E-4786-A798-634AABA0A264}" type="parTrans" cxnId="{895C7680-B632-4AD1-BA45-0D72BF10CB22}">
      <dgm:prSet/>
      <dgm:spPr/>
      <dgm:t>
        <a:bodyPr/>
        <a:lstStyle/>
        <a:p>
          <a:endParaRPr lang="en-US"/>
        </a:p>
      </dgm:t>
    </dgm:pt>
    <dgm:pt modelId="{6DBEE83F-B216-460A-B393-B235D84E3EB2}" type="sibTrans" cxnId="{895C7680-B632-4AD1-BA45-0D72BF10CB22}">
      <dgm:prSet phldrT="01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Segmentation Value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57821F-CBD1-4BAA-971F-E331D5F91D99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Shopper preferences vary significantly across channels and product categories, guiding tailored strategies.</a:t>
          </a:r>
        </a:p>
      </dgm:t>
    </dgm:pt>
    <dgm:pt modelId="{B7ADD3FC-2274-43DC-ACF7-FE835AF32E29}" type="parTrans" cxnId="{353FC9B6-7E38-40E6-9D3D-EFD954409871}">
      <dgm:prSet/>
      <dgm:spPr/>
      <dgm:t>
        <a:bodyPr/>
        <a:lstStyle/>
        <a:p>
          <a:endParaRPr lang="en-US"/>
        </a:p>
      </dgm:t>
    </dgm:pt>
    <dgm:pt modelId="{C3BDE737-7602-4DC4-ACC1-38FBF1AE59D3}" type="sibTrans" cxnId="{353FC9B6-7E38-40E6-9D3D-EFD954409871}">
      <dgm:prSet phldrT="02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C6E4A6-64BE-4D4B-8593-86A7987B1898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campaigns will enhance engagement and maximize sales.</a:t>
          </a:r>
        </a:p>
      </dgm:t>
    </dgm:pt>
    <dgm:pt modelId="{3D464C41-3F6A-4222-924F-1CA73E56BFC2}" type="parTrans" cxnId="{A23DEFA5-6D2E-451D-B24B-FE41554C0C38}">
      <dgm:prSet/>
      <dgm:spPr/>
      <dgm:t>
        <a:bodyPr/>
        <a:lstStyle/>
        <a:p>
          <a:endParaRPr lang="en-US"/>
        </a:p>
      </dgm:t>
    </dgm:pt>
    <dgm:pt modelId="{E3C98764-840F-43A4-86DE-FBCB7A42D698}" type="sibTrans" cxnId="{A23DEFA5-6D2E-451D-B24B-FE41554C0C38}">
      <dgm:prSet phldrT="03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Actionable Recommendation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1C8D18-3F70-4A05-B90A-51A57FBF1FC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Adopt a data-driven approach to continuously optimize marketing effectiveness.</a:t>
          </a:r>
        </a:p>
      </dgm:t>
    </dgm:pt>
    <dgm:pt modelId="{87078FCF-50CE-44B4-BEE1-C69DC156DAF3}" type="parTrans" cxnId="{597DFFFF-17FF-4E5D-8C3B-E0D1135909C2}">
      <dgm:prSet/>
      <dgm:spPr/>
      <dgm:t>
        <a:bodyPr/>
        <a:lstStyle/>
        <a:p>
          <a:endParaRPr lang="en-US"/>
        </a:p>
      </dgm:t>
    </dgm:pt>
    <dgm:pt modelId="{724477FB-F001-4B3B-87CA-46BE229E2A94}" type="sibTrans" cxnId="{597DFFFF-17FF-4E5D-8C3B-E0D1135909C2}">
      <dgm:prSet phldrT="04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Future Focus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8221A9-D9DD-4F4A-ADA1-0DB84B020C75}" type="pres">
      <dgm:prSet presAssocID="{5CCA46A1-8145-449E-88B6-F0817756C2FB}" presName="Name0" presStyleCnt="0">
        <dgm:presLayoutVars>
          <dgm:animLvl val="lvl"/>
          <dgm:resizeHandles val="exact"/>
        </dgm:presLayoutVars>
      </dgm:prSet>
      <dgm:spPr/>
    </dgm:pt>
    <dgm:pt modelId="{CBFFA134-1F69-9748-B08B-181B135F6140}" type="pres">
      <dgm:prSet presAssocID="{94B6BA2A-8298-49E6-B700-E64F5FF5E321}" presName="compositeNode" presStyleCnt="0">
        <dgm:presLayoutVars>
          <dgm:bulletEnabled val="1"/>
        </dgm:presLayoutVars>
      </dgm:prSet>
      <dgm:spPr/>
    </dgm:pt>
    <dgm:pt modelId="{9A643421-8120-3545-B320-A6962224A831}" type="pres">
      <dgm:prSet presAssocID="{94B6BA2A-8298-49E6-B700-E64F5FF5E321}" presName="bgRect" presStyleLbl="alignNode1" presStyleIdx="0" presStyleCnt="4"/>
      <dgm:spPr/>
    </dgm:pt>
    <dgm:pt modelId="{BA0C8261-DABF-934C-9142-50FFFC02D993}" type="pres">
      <dgm:prSet presAssocID="{6DBEE83F-B216-460A-B393-B235D84E3EB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54CC357-6BA0-6B44-B931-4DB08E544748}" type="pres">
      <dgm:prSet presAssocID="{94B6BA2A-8298-49E6-B700-E64F5FF5E321}" presName="nodeRect" presStyleLbl="alignNode1" presStyleIdx="0" presStyleCnt="4">
        <dgm:presLayoutVars>
          <dgm:bulletEnabled val="1"/>
        </dgm:presLayoutVars>
      </dgm:prSet>
      <dgm:spPr/>
    </dgm:pt>
    <dgm:pt modelId="{9AE395C1-7E7A-5E4D-BE67-0669979DF6E5}" type="pres">
      <dgm:prSet presAssocID="{6DBEE83F-B216-460A-B393-B235D84E3EB2}" presName="sibTrans" presStyleCnt="0"/>
      <dgm:spPr/>
    </dgm:pt>
    <dgm:pt modelId="{7581C64F-B637-9746-A6F4-591E487C8268}" type="pres">
      <dgm:prSet presAssocID="{3C57821F-CBD1-4BAA-971F-E331D5F91D99}" presName="compositeNode" presStyleCnt="0">
        <dgm:presLayoutVars>
          <dgm:bulletEnabled val="1"/>
        </dgm:presLayoutVars>
      </dgm:prSet>
      <dgm:spPr/>
    </dgm:pt>
    <dgm:pt modelId="{3F0F31A3-5C09-D54B-8E75-D805A114186E}" type="pres">
      <dgm:prSet presAssocID="{3C57821F-CBD1-4BAA-971F-E331D5F91D99}" presName="bgRect" presStyleLbl="alignNode1" presStyleIdx="1" presStyleCnt="4" custScaleX="110752"/>
      <dgm:spPr/>
    </dgm:pt>
    <dgm:pt modelId="{412CC3B2-7402-7A49-9AB8-311A0C915BA2}" type="pres">
      <dgm:prSet presAssocID="{C3BDE737-7602-4DC4-ACC1-38FBF1AE59D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EB080C2-D750-D54F-9EA2-A95529C813FF}" type="pres">
      <dgm:prSet presAssocID="{3C57821F-CBD1-4BAA-971F-E331D5F91D99}" presName="nodeRect" presStyleLbl="alignNode1" presStyleIdx="1" presStyleCnt="4">
        <dgm:presLayoutVars>
          <dgm:bulletEnabled val="1"/>
        </dgm:presLayoutVars>
      </dgm:prSet>
      <dgm:spPr/>
    </dgm:pt>
    <dgm:pt modelId="{5BFD226A-285F-6443-BF39-06F6627F0827}" type="pres">
      <dgm:prSet presAssocID="{C3BDE737-7602-4DC4-ACC1-38FBF1AE59D3}" presName="sibTrans" presStyleCnt="0"/>
      <dgm:spPr/>
    </dgm:pt>
    <dgm:pt modelId="{31DE20FD-05D1-D343-8CF0-C215BBD9B03A}" type="pres">
      <dgm:prSet presAssocID="{30C6E4A6-64BE-4D4B-8593-86A7987B1898}" presName="compositeNode" presStyleCnt="0">
        <dgm:presLayoutVars>
          <dgm:bulletEnabled val="1"/>
        </dgm:presLayoutVars>
      </dgm:prSet>
      <dgm:spPr/>
    </dgm:pt>
    <dgm:pt modelId="{DDF784CC-5BD3-5E45-B3EA-C6A38BF52433}" type="pres">
      <dgm:prSet presAssocID="{30C6E4A6-64BE-4D4B-8593-86A7987B1898}" presName="bgRect" presStyleLbl="alignNode1" presStyleIdx="2" presStyleCnt="4"/>
      <dgm:spPr/>
    </dgm:pt>
    <dgm:pt modelId="{C10BD59B-B9CE-2A49-8C65-EC7A2B0754E2}" type="pres">
      <dgm:prSet presAssocID="{E3C98764-840F-43A4-86DE-FBCB7A42D69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B7A5EB1-7F93-F54D-BE48-B8B4B1148F49}" type="pres">
      <dgm:prSet presAssocID="{30C6E4A6-64BE-4D4B-8593-86A7987B1898}" presName="nodeRect" presStyleLbl="alignNode1" presStyleIdx="2" presStyleCnt="4">
        <dgm:presLayoutVars>
          <dgm:bulletEnabled val="1"/>
        </dgm:presLayoutVars>
      </dgm:prSet>
      <dgm:spPr/>
    </dgm:pt>
    <dgm:pt modelId="{41C0043A-1CBE-9145-8F3F-C01F143EB79F}" type="pres">
      <dgm:prSet presAssocID="{E3C98764-840F-43A4-86DE-FBCB7A42D698}" presName="sibTrans" presStyleCnt="0"/>
      <dgm:spPr/>
    </dgm:pt>
    <dgm:pt modelId="{071A0E9D-3DB1-CF4D-8C45-8E56721579D1}" type="pres">
      <dgm:prSet presAssocID="{021C8D18-3F70-4A05-B90A-51A57FBF1FC4}" presName="compositeNode" presStyleCnt="0">
        <dgm:presLayoutVars>
          <dgm:bulletEnabled val="1"/>
        </dgm:presLayoutVars>
      </dgm:prSet>
      <dgm:spPr/>
    </dgm:pt>
    <dgm:pt modelId="{C62CF7D7-E963-0D42-B2D8-0E4C20DB9706}" type="pres">
      <dgm:prSet presAssocID="{021C8D18-3F70-4A05-B90A-51A57FBF1FC4}" presName="bgRect" presStyleLbl="alignNode1" presStyleIdx="3" presStyleCnt="4" custLinFactNeighborX="34" custLinFactNeighborY="-534"/>
      <dgm:spPr/>
    </dgm:pt>
    <dgm:pt modelId="{7DFDFE94-F318-8C4B-A95C-68334B50D1A7}" type="pres">
      <dgm:prSet presAssocID="{724477FB-F001-4B3B-87CA-46BE229E2A9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AAA39C4-4954-F94B-B2DB-960849B23BF1}" type="pres">
      <dgm:prSet presAssocID="{021C8D18-3F70-4A05-B90A-51A57FBF1FC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B5B0F10-5374-494B-B897-AC7D66B24AC1}" type="presOf" srcId="{5CCA46A1-8145-449E-88B6-F0817756C2FB}" destId="{1D8221A9-D9DD-4F4A-ADA1-0DB84B020C75}" srcOrd="0" destOrd="0" presId="urn:microsoft.com/office/officeart/2016/7/layout/LinearBlockProcessNumbered"/>
    <dgm:cxn modelId="{9263F03E-C0E2-3146-AFD5-A74FB7415865}" type="presOf" srcId="{021C8D18-3F70-4A05-B90A-51A57FBF1FC4}" destId="{C62CF7D7-E963-0D42-B2D8-0E4C20DB9706}" srcOrd="0" destOrd="0" presId="urn:microsoft.com/office/officeart/2016/7/layout/LinearBlockProcessNumbered"/>
    <dgm:cxn modelId="{A9D98779-9993-394A-BE20-A07801FE9491}" type="presOf" srcId="{94B6BA2A-8298-49E6-B700-E64F5FF5E321}" destId="{9A643421-8120-3545-B320-A6962224A831}" srcOrd="0" destOrd="0" presId="urn:microsoft.com/office/officeart/2016/7/layout/LinearBlockProcessNumbered"/>
    <dgm:cxn modelId="{895C7680-B632-4AD1-BA45-0D72BF10CB22}" srcId="{5CCA46A1-8145-449E-88B6-F0817756C2FB}" destId="{94B6BA2A-8298-49E6-B700-E64F5FF5E321}" srcOrd="0" destOrd="0" parTransId="{A84A0AA8-9B5E-4786-A798-634AABA0A264}" sibTransId="{6DBEE83F-B216-460A-B393-B235D84E3EB2}"/>
    <dgm:cxn modelId="{653CA380-AC31-3D44-B2B9-06485C7F1227}" type="presOf" srcId="{724477FB-F001-4B3B-87CA-46BE229E2A94}" destId="{7DFDFE94-F318-8C4B-A95C-68334B50D1A7}" srcOrd="0" destOrd="0" presId="urn:microsoft.com/office/officeart/2016/7/layout/LinearBlockProcessNumbered"/>
    <dgm:cxn modelId="{1C7E8586-4ABD-4948-B3C7-79D55364B370}" type="presOf" srcId="{30C6E4A6-64BE-4D4B-8593-86A7987B1898}" destId="{DDF784CC-5BD3-5E45-B3EA-C6A38BF52433}" srcOrd="0" destOrd="0" presId="urn:microsoft.com/office/officeart/2016/7/layout/LinearBlockProcessNumbered"/>
    <dgm:cxn modelId="{A23DEFA5-6D2E-451D-B24B-FE41554C0C38}" srcId="{5CCA46A1-8145-449E-88B6-F0817756C2FB}" destId="{30C6E4A6-64BE-4D4B-8593-86A7987B1898}" srcOrd="2" destOrd="0" parTransId="{3D464C41-3F6A-4222-924F-1CA73E56BFC2}" sibTransId="{E3C98764-840F-43A4-86DE-FBCB7A42D698}"/>
    <dgm:cxn modelId="{5D4B06B2-7D71-DF4B-A5ED-F0C36390CDC0}" type="presOf" srcId="{94B6BA2A-8298-49E6-B700-E64F5FF5E321}" destId="{054CC357-6BA0-6B44-B931-4DB08E544748}" srcOrd="1" destOrd="0" presId="urn:microsoft.com/office/officeart/2016/7/layout/LinearBlockProcessNumbered"/>
    <dgm:cxn modelId="{353FC9B6-7E38-40E6-9D3D-EFD954409871}" srcId="{5CCA46A1-8145-449E-88B6-F0817756C2FB}" destId="{3C57821F-CBD1-4BAA-971F-E331D5F91D99}" srcOrd="1" destOrd="0" parTransId="{B7ADD3FC-2274-43DC-ACF7-FE835AF32E29}" sibTransId="{C3BDE737-7602-4DC4-ACC1-38FBF1AE59D3}"/>
    <dgm:cxn modelId="{BCFB64B7-1E0C-634B-BBFB-31536CA65098}" type="presOf" srcId="{6DBEE83F-B216-460A-B393-B235D84E3EB2}" destId="{BA0C8261-DABF-934C-9142-50FFFC02D993}" srcOrd="0" destOrd="0" presId="urn:microsoft.com/office/officeart/2016/7/layout/LinearBlockProcessNumbered"/>
    <dgm:cxn modelId="{684C89B7-F057-034C-AE17-DC2AC4DA2E6F}" type="presOf" srcId="{30C6E4A6-64BE-4D4B-8593-86A7987B1898}" destId="{7B7A5EB1-7F93-F54D-BE48-B8B4B1148F49}" srcOrd="1" destOrd="0" presId="urn:microsoft.com/office/officeart/2016/7/layout/LinearBlockProcessNumbered"/>
    <dgm:cxn modelId="{2EB420BC-224D-3448-AEC0-B294E284462C}" type="presOf" srcId="{021C8D18-3F70-4A05-B90A-51A57FBF1FC4}" destId="{8AAA39C4-4954-F94B-B2DB-960849B23BF1}" srcOrd="1" destOrd="0" presId="urn:microsoft.com/office/officeart/2016/7/layout/LinearBlockProcessNumbered"/>
    <dgm:cxn modelId="{BA3AE2D0-056A-B34B-BE7D-B43DF65CF88E}" type="presOf" srcId="{3C57821F-CBD1-4BAA-971F-E331D5F91D99}" destId="{3F0F31A3-5C09-D54B-8E75-D805A114186E}" srcOrd="0" destOrd="0" presId="urn:microsoft.com/office/officeart/2016/7/layout/LinearBlockProcessNumbered"/>
    <dgm:cxn modelId="{83AC6CE6-A1E1-E24B-A668-23E49478F230}" type="presOf" srcId="{3C57821F-CBD1-4BAA-971F-E331D5F91D99}" destId="{BEB080C2-D750-D54F-9EA2-A95529C813FF}" srcOrd="1" destOrd="0" presId="urn:microsoft.com/office/officeart/2016/7/layout/LinearBlockProcessNumbered"/>
    <dgm:cxn modelId="{28C4A8E7-03F2-0B43-A0A0-05AAB65C629C}" type="presOf" srcId="{C3BDE737-7602-4DC4-ACC1-38FBF1AE59D3}" destId="{412CC3B2-7402-7A49-9AB8-311A0C915BA2}" srcOrd="0" destOrd="0" presId="urn:microsoft.com/office/officeart/2016/7/layout/LinearBlockProcessNumbered"/>
    <dgm:cxn modelId="{C317C2EB-9CCD-CB4D-979A-25DA2C3ECFEA}" type="presOf" srcId="{E3C98764-840F-43A4-86DE-FBCB7A42D698}" destId="{C10BD59B-B9CE-2A49-8C65-EC7A2B0754E2}" srcOrd="0" destOrd="0" presId="urn:microsoft.com/office/officeart/2016/7/layout/LinearBlockProcessNumbered"/>
    <dgm:cxn modelId="{597DFFFF-17FF-4E5D-8C3B-E0D1135909C2}" srcId="{5CCA46A1-8145-449E-88B6-F0817756C2FB}" destId="{021C8D18-3F70-4A05-B90A-51A57FBF1FC4}" srcOrd="3" destOrd="0" parTransId="{87078FCF-50CE-44B4-BEE1-C69DC156DAF3}" sibTransId="{724477FB-F001-4B3B-87CA-46BE229E2A94}"/>
    <dgm:cxn modelId="{37A6B3AB-91D4-B245-9C8D-696B9A4CE53F}" type="presParOf" srcId="{1D8221A9-D9DD-4F4A-ADA1-0DB84B020C75}" destId="{CBFFA134-1F69-9748-B08B-181B135F6140}" srcOrd="0" destOrd="0" presId="urn:microsoft.com/office/officeart/2016/7/layout/LinearBlockProcessNumbered"/>
    <dgm:cxn modelId="{8AFEC4F1-CF8A-4547-AC06-8F011C01937D}" type="presParOf" srcId="{CBFFA134-1F69-9748-B08B-181B135F6140}" destId="{9A643421-8120-3545-B320-A6962224A831}" srcOrd="0" destOrd="0" presId="urn:microsoft.com/office/officeart/2016/7/layout/LinearBlockProcessNumbered"/>
    <dgm:cxn modelId="{3615C3AD-9CF4-7147-B74E-7C40DDDE27B7}" type="presParOf" srcId="{CBFFA134-1F69-9748-B08B-181B135F6140}" destId="{BA0C8261-DABF-934C-9142-50FFFC02D993}" srcOrd="1" destOrd="0" presId="urn:microsoft.com/office/officeart/2016/7/layout/LinearBlockProcessNumbered"/>
    <dgm:cxn modelId="{02A2DF00-82D7-664A-BA03-DEC2CCE3A0BE}" type="presParOf" srcId="{CBFFA134-1F69-9748-B08B-181B135F6140}" destId="{054CC357-6BA0-6B44-B931-4DB08E544748}" srcOrd="2" destOrd="0" presId="urn:microsoft.com/office/officeart/2016/7/layout/LinearBlockProcessNumbered"/>
    <dgm:cxn modelId="{8B16217B-558B-9E47-B9F3-673AA8D78FAA}" type="presParOf" srcId="{1D8221A9-D9DD-4F4A-ADA1-0DB84B020C75}" destId="{9AE395C1-7E7A-5E4D-BE67-0669979DF6E5}" srcOrd="1" destOrd="0" presId="urn:microsoft.com/office/officeart/2016/7/layout/LinearBlockProcessNumbered"/>
    <dgm:cxn modelId="{8C7671D9-7164-6F4A-A09C-B55835CF24CA}" type="presParOf" srcId="{1D8221A9-D9DD-4F4A-ADA1-0DB84B020C75}" destId="{7581C64F-B637-9746-A6F4-591E487C8268}" srcOrd="2" destOrd="0" presId="urn:microsoft.com/office/officeart/2016/7/layout/LinearBlockProcessNumbered"/>
    <dgm:cxn modelId="{DDF072B5-1C93-1844-AB42-FDC171F280FB}" type="presParOf" srcId="{7581C64F-B637-9746-A6F4-591E487C8268}" destId="{3F0F31A3-5C09-D54B-8E75-D805A114186E}" srcOrd="0" destOrd="0" presId="urn:microsoft.com/office/officeart/2016/7/layout/LinearBlockProcessNumbered"/>
    <dgm:cxn modelId="{FDEB4651-0F73-4348-9E26-D6DA2015B758}" type="presParOf" srcId="{7581C64F-B637-9746-A6F4-591E487C8268}" destId="{412CC3B2-7402-7A49-9AB8-311A0C915BA2}" srcOrd="1" destOrd="0" presId="urn:microsoft.com/office/officeart/2016/7/layout/LinearBlockProcessNumbered"/>
    <dgm:cxn modelId="{6AF11D5A-8C9C-324A-9772-6EA531B8D843}" type="presParOf" srcId="{7581C64F-B637-9746-A6F4-591E487C8268}" destId="{BEB080C2-D750-D54F-9EA2-A95529C813FF}" srcOrd="2" destOrd="0" presId="urn:microsoft.com/office/officeart/2016/7/layout/LinearBlockProcessNumbered"/>
    <dgm:cxn modelId="{31156D57-39F9-EE42-AE90-12DE8DD54AA9}" type="presParOf" srcId="{1D8221A9-D9DD-4F4A-ADA1-0DB84B020C75}" destId="{5BFD226A-285F-6443-BF39-06F6627F0827}" srcOrd="3" destOrd="0" presId="urn:microsoft.com/office/officeart/2016/7/layout/LinearBlockProcessNumbered"/>
    <dgm:cxn modelId="{FEDA97C6-01D9-D040-A7AF-933404480DF6}" type="presParOf" srcId="{1D8221A9-D9DD-4F4A-ADA1-0DB84B020C75}" destId="{31DE20FD-05D1-D343-8CF0-C215BBD9B03A}" srcOrd="4" destOrd="0" presId="urn:microsoft.com/office/officeart/2016/7/layout/LinearBlockProcessNumbered"/>
    <dgm:cxn modelId="{29408372-DBC4-7046-860B-06249436225B}" type="presParOf" srcId="{31DE20FD-05D1-D343-8CF0-C215BBD9B03A}" destId="{DDF784CC-5BD3-5E45-B3EA-C6A38BF52433}" srcOrd="0" destOrd="0" presId="urn:microsoft.com/office/officeart/2016/7/layout/LinearBlockProcessNumbered"/>
    <dgm:cxn modelId="{4D5D782A-7462-2D4A-B0D8-709B4B2D8BE9}" type="presParOf" srcId="{31DE20FD-05D1-D343-8CF0-C215BBD9B03A}" destId="{C10BD59B-B9CE-2A49-8C65-EC7A2B0754E2}" srcOrd="1" destOrd="0" presId="urn:microsoft.com/office/officeart/2016/7/layout/LinearBlockProcessNumbered"/>
    <dgm:cxn modelId="{147A2232-FF7E-2244-9177-1B66791482E0}" type="presParOf" srcId="{31DE20FD-05D1-D343-8CF0-C215BBD9B03A}" destId="{7B7A5EB1-7F93-F54D-BE48-B8B4B1148F49}" srcOrd="2" destOrd="0" presId="urn:microsoft.com/office/officeart/2016/7/layout/LinearBlockProcessNumbered"/>
    <dgm:cxn modelId="{534B9D15-76F3-8E46-A054-0A476210356E}" type="presParOf" srcId="{1D8221A9-D9DD-4F4A-ADA1-0DB84B020C75}" destId="{41C0043A-1CBE-9145-8F3F-C01F143EB79F}" srcOrd="5" destOrd="0" presId="urn:microsoft.com/office/officeart/2016/7/layout/LinearBlockProcessNumbered"/>
    <dgm:cxn modelId="{70186531-DEB8-7B41-9777-398D076468E8}" type="presParOf" srcId="{1D8221A9-D9DD-4F4A-ADA1-0DB84B020C75}" destId="{071A0E9D-3DB1-CF4D-8C45-8E56721579D1}" srcOrd="6" destOrd="0" presId="urn:microsoft.com/office/officeart/2016/7/layout/LinearBlockProcessNumbered"/>
    <dgm:cxn modelId="{4CEEA609-9B0F-F443-97C9-129F0B344094}" type="presParOf" srcId="{071A0E9D-3DB1-CF4D-8C45-8E56721579D1}" destId="{C62CF7D7-E963-0D42-B2D8-0E4C20DB9706}" srcOrd="0" destOrd="0" presId="urn:microsoft.com/office/officeart/2016/7/layout/LinearBlockProcessNumbered"/>
    <dgm:cxn modelId="{AA022D58-9A4B-1C47-AD49-BC4611A274D8}" type="presParOf" srcId="{071A0E9D-3DB1-CF4D-8C45-8E56721579D1}" destId="{7DFDFE94-F318-8C4B-A95C-68334B50D1A7}" srcOrd="1" destOrd="0" presId="urn:microsoft.com/office/officeart/2016/7/layout/LinearBlockProcessNumbered"/>
    <dgm:cxn modelId="{E8A676F8-C872-1F40-8E66-CAD7B09F19FB}" type="presParOf" srcId="{071A0E9D-3DB1-CF4D-8C45-8E56721579D1}" destId="{8AAA39C4-4954-F94B-B2DB-960849B23BF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CC349-83BF-4009-8C76-56DB3C15A05C}">
      <dsp:nvSpPr>
        <dsp:cNvPr id="0" name=""/>
        <dsp:cNvSpPr/>
      </dsp:nvSpPr>
      <dsp:spPr>
        <a:xfrm>
          <a:off x="205509" y="83012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4C396-824C-4841-9A96-85F8D8D7AD12}">
      <dsp:nvSpPr>
        <dsp:cNvPr id="0" name=""/>
        <dsp:cNvSpPr/>
      </dsp:nvSpPr>
      <dsp:spPr>
        <a:xfrm>
          <a:off x="396960" y="1021572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8B7F3-D826-42C7-BD57-6E86309E6BC9}">
      <dsp:nvSpPr>
        <dsp:cNvPr id="0" name=""/>
        <dsp:cNvSpPr/>
      </dsp:nvSpPr>
      <dsp:spPr>
        <a:xfrm>
          <a:off x="1312541" y="83012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Background and Objectives</a:t>
          </a:r>
        </a:p>
      </dsp:txBody>
      <dsp:txXfrm>
        <a:off x="1312541" y="830120"/>
        <a:ext cx="2148945" cy="911674"/>
      </dsp:txXfrm>
    </dsp:sp>
    <dsp:sp modelId="{49AF78BF-E2C1-4C00-8469-48188976E642}">
      <dsp:nvSpPr>
        <dsp:cNvPr id="0" name=""/>
        <dsp:cNvSpPr/>
      </dsp:nvSpPr>
      <dsp:spPr>
        <a:xfrm>
          <a:off x="3835925" y="83012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EC9A8-CD36-4080-A57E-012A20979491}">
      <dsp:nvSpPr>
        <dsp:cNvPr id="0" name=""/>
        <dsp:cNvSpPr/>
      </dsp:nvSpPr>
      <dsp:spPr>
        <a:xfrm>
          <a:off x="4027376" y="1021572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07B82-5F16-4FA1-BCC2-D0F39A5F444A}">
      <dsp:nvSpPr>
        <dsp:cNvPr id="0" name=""/>
        <dsp:cNvSpPr/>
      </dsp:nvSpPr>
      <dsp:spPr>
        <a:xfrm>
          <a:off x="4942957" y="83012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 Methodology</a:t>
          </a:r>
        </a:p>
      </dsp:txBody>
      <dsp:txXfrm>
        <a:off x="4942957" y="830120"/>
        <a:ext cx="2148945" cy="911674"/>
      </dsp:txXfrm>
    </dsp:sp>
    <dsp:sp modelId="{159F65E6-B621-4A2C-A611-B673435D91D2}">
      <dsp:nvSpPr>
        <dsp:cNvPr id="0" name=""/>
        <dsp:cNvSpPr/>
      </dsp:nvSpPr>
      <dsp:spPr>
        <a:xfrm>
          <a:off x="7466341" y="83012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9818A-8B16-4C9F-909E-97FAB2F9974C}">
      <dsp:nvSpPr>
        <dsp:cNvPr id="0" name=""/>
        <dsp:cNvSpPr/>
      </dsp:nvSpPr>
      <dsp:spPr>
        <a:xfrm>
          <a:off x="7657792" y="1021572"/>
          <a:ext cx="528770" cy="52877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94E50-4641-43F6-A4B0-8C46127D82F4}">
      <dsp:nvSpPr>
        <dsp:cNvPr id="0" name=""/>
        <dsp:cNvSpPr/>
      </dsp:nvSpPr>
      <dsp:spPr>
        <a:xfrm>
          <a:off x="8573374" y="83012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Findings</a:t>
          </a:r>
        </a:p>
      </dsp:txBody>
      <dsp:txXfrm>
        <a:off x="8573374" y="830120"/>
        <a:ext cx="2148945" cy="911674"/>
      </dsp:txXfrm>
    </dsp:sp>
    <dsp:sp modelId="{D3092FA3-2D20-43AF-88BB-0406C90A589E}">
      <dsp:nvSpPr>
        <dsp:cNvPr id="0" name=""/>
        <dsp:cNvSpPr/>
      </dsp:nvSpPr>
      <dsp:spPr>
        <a:xfrm>
          <a:off x="205509" y="2455301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3F51E-4304-4ACC-9EF7-2EDD5971EC9D}">
      <dsp:nvSpPr>
        <dsp:cNvPr id="0" name=""/>
        <dsp:cNvSpPr/>
      </dsp:nvSpPr>
      <dsp:spPr>
        <a:xfrm>
          <a:off x="396960" y="2646752"/>
          <a:ext cx="528770" cy="52877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6BAF6-273F-4FE1-A303-D0C779DAF709}">
      <dsp:nvSpPr>
        <dsp:cNvPr id="0" name=""/>
        <dsp:cNvSpPr/>
      </dsp:nvSpPr>
      <dsp:spPr>
        <a:xfrm>
          <a:off x="1312541" y="2455301"/>
          <a:ext cx="2148945" cy="91167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Segmentation Analysis</a:t>
          </a:r>
        </a:p>
      </dsp:txBody>
      <dsp:txXfrm>
        <a:off x="1312541" y="2455301"/>
        <a:ext cx="2148945" cy="911674"/>
      </dsp:txXfrm>
    </dsp:sp>
    <dsp:sp modelId="{25406566-9984-4A23-BD3E-03211959AA88}">
      <dsp:nvSpPr>
        <dsp:cNvPr id="0" name=""/>
        <dsp:cNvSpPr/>
      </dsp:nvSpPr>
      <dsp:spPr>
        <a:xfrm>
          <a:off x="3835925" y="2455301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CAAED-036C-48D7-A943-6662FA0082EE}">
      <dsp:nvSpPr>
        <dsp:cNvPr id="0" name=""/>
        <dsp:cNvSpPr/>
      </dsp:nvSpPr>
      <dsp:spPr>
        <a:xfrm>
          <a:off x="4027376" y="264675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0BF63-EF40-4B12-9786-E27ACC04DF78}">
      <dsp:nvSpPr>
        <dsp:cNvPr id="0" name=""/>
        <dsp:cNvSpPr/>
      </dsp:nvSpPr>
      <dsp:spPr>
        <a:xfrm>
          <a:off x="4942957" y="2455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Marketing Recommendations</a:t>
          </a:r>
        </a:p>
      </dsp:txBody>
      <dsp:txXfrm>
        <a:off x="4942957" y="2455301"/>
        <a:ext cx="2148945" cy="911674"/>
      </dsp:txXfrm>
    </dsp:sp>
    <dsp:sp modelId="{28ACE7D0-B280-45B7-8876-80AACA4DC6B1}">
      <dsp:nvSpPr>
        <dsp:cNvPr id="0" name=""/>
        <dsp:cNvSpPr/>
      </dsp:nvSpPr>
      <dsp:spPr>
        <a:xfrm>
          <a:off x="7466341" y="2455301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4F080-689B-41AD-B491-3D627F574A03}">
      <dsp:nvSpPr>
        <dsp:cNvPr id="0" name=""/>
        <dsp:cNvSpPr/>
      </dsp:nvSpPr>
      <dsp:spPr>
        <a:xfrm>
          <a:off x="7657792" y="2646752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147BE-CC35-4DA1-9623-C0777A43DB82}">
      <dsp:nvSpPr>
        <dsp:cNvPr id="0" name=""/>
        <dsp:cNvSpPr/>
      </dsp:nvSpPr>
      <dsp:spPr>
        <a:xfrm>
          <a:off x="8573374" y="2455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8573374" y="2455301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A068D-0966-1440-B6BA-6CF95E8C8C43}">
      <dsp:nvSpPr>
        <dsp:cNvPr id="0" name=""/>
        <dsp:cNvSpPr/>
      </dsp:nvSpPr>
      <dsp:spPr>
        <a:xfrm>
          <a:off x="0" y="3275481"/>
          <a:ext cx="2628900" cy="10750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Segment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Characteristics</a:t>
          </a:r>
          <a:r>
            <a:rPr lang="en-US" sz="1500" kern="1200" dirty="0"/>
            <a:t>:</a:t>
          </a:r>
        </a:p>
      </dsp:txBody>
      <dsp:txXfrm>
        <a:off x="0" y="3275481"/>
        <a:ext cx="2628900" cy="1075086"/>
      </dsp:txXfrm>
    </dsp:sp>
    <dsp:sp modelId="{B1C1A7FB-ABEC-944B-8BB5-199CAE0D27D7}">
      <dsp:nvSpPr>
        <dsp:cNvPr id="0" name=""/>
        <dsp:cNvSpPr/>
      </dsp:nvSpPr>
      <dsp:spPr>
        <a:xfrm>
          <a:off x="2628900" y="3275481"/>
          <a:ext cx="7886700" cy="10750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Age: 26–45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Preferences: In-store shopping, apparel, moderate spending ($100–$500).</a:t>
          </a:r>
        </a:p>
      </dsp:txBody>
      <dsp:txXfrm>
        <a:off x="2628900" y="3275481"/>
        <a:ext cx="7886700" cy="1075086"/>
      </dsp:txXfrm>
    </dsp:sp>
    <dsp:sp modelId="{6172CCDF-1CC5-9142-9EF0-925D1FB933B2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Segment 1 Characteristics</a:t>
          </a:r>
          <a:r>
            <a:rPr lang="en-US" sz="1500" kern="1200" dirty="0"/>
            <a:t>:</a:t>
          </a:r>
        </a:p>
      </dsp:txBody>
      <dsp:txXfrm rot="-10800000">
        <a:off x="0" y="1638125"/>
        <a:ext cx="2628900" cy="1074763"/>
      </dsp:txXfrm>
    </dsp:sp>
    <dsp:sp modelId="{72CD351A-936B-2C46-A443-F74D3F79C367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Age: 18–35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Preferences: Online shopping, electronics, high spending (&gt; $500).</a:t>
          </a:r>
        </a:p>
      </dsp:txBody>
      <dsp:txXfrm>
        <a:off x="2628900" y="1638125"/>
        <a:ext cx="7886700" cy="1074763"/>
      </dsp:txXfrm>
    </dsp:sp>
    <dsp:sp modelId="{F44667E0-AC4E-474F-AA1C-31C2FFCD60AB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Segmentation Approach</a:t>
          </a:r>
          <a:r>
            <a:rPr lang="en-US" sz="1500" kern="1200" dirty="0"/>
            <a:t>: Two-segment solution identified as optimal:</a:t>
          </a:r>
        </a:p>
      </dsp:txBody>
      <dsp:txXfrm rot="-10800000">
        <a:off x="0" y="769"/>
        <a:ext cx="2628900" cy="1074763"/>
      </dsp:txXfrm>
    </dsp:sp>
    <dsp:sp modelId="{A029F194-6405-BA49-A2E2-5C3B46DFDE53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Segment 1: </a:t>
          </a:r>
          <a:r>
            <a:rPr lang="en-US" sz="1500" b="1" kern="1200" dirty="0"/>
            <a:t>Tech-Savvy Bargain Hunters</a:t>
          </a:r>
          <a:r>
            <a:rPr lang="en-US" sz="1500" kern="1200" dirty="0"/>
            <a:t> (33%)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Segment 2: </a:t>
          </a:r>
          <a:r>
            <a:rPr lang="en-US" sz="1500" b="1" kern="1200"/>
            <a:t>Traditional Apparel Shoppers</a:t>
          </a:r>
          <a:r>
            <a:rPr lang="en-US" sz="1500" kern="1200"/>
            <a:t> (67%)</a:t>
          </a:r>
        </a:p>
      </dsp:txBody>
      <dsp:txXfrm>
        <a:off x="2628900" y="769"/>
        <a:ext cx="7886700" cy="1074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A4300-4917-4F4E-91C3-542FC8BD1DF1}">
      <dsp:nvSpPr>
        <dsp:cNvPr id="0" name=""/>
        <dsp:cNvSpPr/>
      </dsp:nvSpPr>
      <dsp:spPr>
        <a:xfrm>
          <a:off x="0" y="371"/>
          <a:ext cx="9143198" cy="511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14C5D-3740-4744-9435-B8506EE2AF8D}">
      <dsp:nvSpPr>
        <dsp:cNvPr id="0" name=""/>
        <dsp:cNvSpPr/>
      </dsp:nvSpPr>
      <dsp:spPr>
        <a:xfrm>
          <a:off x="154717" y="115450"/>
          <a:ext cx="281303" cy="281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61732-FA01-4D97-BA56-E4B9E8A43036}">
      <dsp:nvSpPr>
        <dsp:cNvPr id="0" name=""/>
        <dsp:cNvSpPr/>
      </dsp:nvSpPr>
      <dsp:spPr>
        <a:xfrm>
          <a:off x="590737" y="371"/>
          <a:ext cx="8552460" cy="51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0" tIns="54130" rIns="54130" bIns="541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Targeting Strategies</a:t>
          </a:r>
          <a:r>
            <a:rPr lang="en-US" sz="1600" kern="1200" dirty="0"/>
            <a:t>: Segment 1: Digital-first campaigns with flash sales and tech deals.</a:t>
          </a:r>
        </a:p>
      </dsp:txBody>
      <dsp:txXfrm>
        <a:off x="590737" y="371"/>
        <a:ext cx="8552460" cy="511461"/>
      </dsp:txXfrm>
    </dsp:sp>
    <dsp:sp modelId="{450E6F1F-DB94-4F1E-9657-3DF5BF1372CB}">
      <dsp:nvSpPr>
        <dsp:cNvPr id="0" name=""/>
        <dsp:cNvSpPr/>
      </dsp:nvSpPr>
      <dsp:spPr>
        <a:xfrm>
          <a:off x="0" y="639698"/>
          <a:ext cx="9143198" cy="51146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AE7C1-DFD6-469F-AC6A-367DC26201E8}">
      <dsp:nvSpPr>
        <dsp:cNvPr id="0" name=""/>
        <dsp:cNvSpPr/>
      </dsp:nvSpPr>
      <dsp:spPr>
        <a:xfrm>
          <a:off x="154717" y="754776"/>
          <a:ext cx="281303" cy="281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0A5CC-7F92-45E9-9FA5-007C40629D27}">
      <dsp:nvSpPr>
        <dsp:cNvPr id="0" name=""/>
        <dsp:cNvSpPr/>
      </dsp:nvSpPr>
      <dsp:spPr>
        <a:xfrm>
          <a:off x="590737" y="639698"/>
          <a:ext cx="8552460" cy="51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0" tIns="54130" rIns="54130" bIns="541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Segment 2: In-store campaigns with personalized promotions.</a:t>
          </a:r>
        </a:p>
      </dsp:txBody>
      <dsp:txXfrm>
        <a:off x="590737" y="639698"/>
        <a:ext cx="8552460" cy="511461"/>
      </dsp:txXfrm>
    </dsp:sp>
    <dsp:sp modelId="{41D65236-9C8E-4A6A-A8E3-33DAD971BF79}">
      <dsp:nvSpPr>
        <dsp:cNvPr id="0" name=""/>
        <dsp:cNvSpPr/>
      </dsp:nvSpPr>
      <dsp:spPr>
        <a:xfrm>
          <a:off x="0" y="1279024"/>
          <a:ext cx="9143198" cy="5114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F8CEF-D206-4571-90BA-B4835AA7AE29}">
      <dsp:nvSpPr>
        <dsp:cNvPr id="0" name=""/>
        <dsp:cNvSpPr/>
      </dsp:nvSpPr>
      <dsp:spPr>
        <a:xfrm>
          <a:off x="154717" y="1394103"/>
          <a:ext cx="281303" cy="281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740E1-D064-4049-A2F3-0A660D5CA998}">
      <dsp:nvSpPr>
        <dsp:cNvPr id="0" name=""/>
        <dsp:cNvSpPr/>
      </dsp:nvSpPr>
      <dsp:spPr>
        <a:xfrm>
          <a:off x="590737" y="1279024"/>
          <a:ext cx="8552460" cy="51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0" tIns="54130" rIns="54130" bIns="541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Promotional Strategies</a:t>
          </a:r>
          <a:r>
            <a:rPr lang="en-US" sz="1600" kern="1200" dirty="0"/>
            <a:t>: Flash sales and "buy-one-get-one" deals.</a:t>
          </a:r>
        </a:p>
      </dsp:txBody>
      <dsp:txXfrm>
        <a:off x="590737" y="1279024"/>
        <a:ext cx="8552460" cy="511461"/>
      </dsp:txXfrm>
    </dsp:sp>
    <dsp:sp modelId="{42D4A2A5-5C4B-493C-9FA4-7385EF822168}">
      <dsp:nvSpPr>
        <dsp:cNvPr id="0" name=""/>
        <dsp:cNvSpPr/>
      </dsp:nvSpPr>
      <dsp:spPr>
        <a:xfrm>
          <a:off x="0" y="1918350"/>
          <a:ext cx="9143198" cy="51146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57A6-BEFA-48FB-8EC2-539FAFA2A400}">
      <dsp:nvSpPr>
        <dsp:cNvPr id="0" name=""/>
        <dsp:cNvSpPr/>
      </dsp:nvSpPr>
      <dsp:spPr>
        <a:xfrm>
          <a:off x="154717" y="2033429"/>
          <a:ext cx="281303" cy="2813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5CF28-DB45-49B0-8A4F-56F53AAB4AFD}">
      <dsp:nvSpPr>
        <dsp:cNvPr id="0" name=""/>
        <dsp:cNvSpPr/>
      </dsp:nvSpPr>
      <dsp:spPr>
        <a:xfrm>
          <a:off x="590737" y="1918350"/>
          <a:ext cx="8552460" cy="51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0" tIns="54130" rIns="54130" bIns="541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Emphasize discounts and loyalty rewards.</a:t>
          </a:r>
        </a:p>
      </dsp:txBody>
      <dsp:txXfrm>
        <a:off x="590737" y="1918350"/>
        <a:ext cx="8552460" cy="511461"/>
      </dsp:txXfrm>
    </dsp:sp>
    <dsp:sp modelId="{B60F82EA-BEB2-430C-AA58-534CE8278627}">
      <dsp:nvSpPr>
        <dsp:cNvPr id="0" name=""/>
        <dsp:cNvSpPr/>
      </dsp:nvSpPr>
      <dsp:spPr>
        <a:xfrm>
          <a:off x="0" y="2557677"/>
          <a:ext cx="9143198" cy="5114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7F89D-7180-4253-8CBB-6C8F197DDD3F}">
      <dsp:nvSpPr>
        <dsp:cNvPr id="0" name=""/>
        <dsp:cNvSpPr/>
      </dsp:nvSpPr>
      <dsp:spPr>
        <a:xfrm>
          <a:off x="154717" y="2672756"/>
          <a:ext cx="281303" cy="2813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9E0BE-4EC0-448C-B456-7AC6F7020A1A}">
      <dsp:nvSpPr>
        <dsp:cNvPr id="0" name=""/>
        <dsp:cNvSpPr/>
      </dsp:nvSpPr>
      <dsp:spPr>
        <a:xfrm>
          <a:off x="590737" y="2557677"/>
          <a:ext cx="8552460" cy="51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0" tIns="54130" rIns="54130" bIns="541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Communication Channels</a:t>
          </a:r>
          <a:r>
            <a:rPr lang="en-US" sz="1600" kern="1200" dirty="0"/>
            <a:t>: Social media for Segment 1.</a:t>
          </a:r>
        </a:p>
      </dsp:txBody>
      <dsp:txXfrm>
        <a:off x="590737" y="2557677"/>
        <a:ext cx="8552460" cy="511461"/>
      </dsp:txXfrm>
    </dsp:sp>
    <dsp:sp modelId="{7BA57677-93AD-4D86-8D34-BCA95E5B8E3F}">
      <dsp:nvSpPr>
        <dsp:cNvPr id="0" name=""/>
        <dsp:cNvSpPr/>
      </dsp:nvSpPr>
      <dsp:spPr>
        <a:xfrm>
          <a:off x="0" y="3197003"/>
          <a:ext cx="9143198" cy="511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E045B-7EB1-431C-B9D8-6B85F997F780}">
      <dsp:nvSpPr>
        <dsp:cNvPr id="0" name=""/>
        <dsp:cNvSpPr/>
      </dsp:nvSpPr>
      <dsp:spPr>
        <a:xfrm>
          <a:off x="154717" y="3312082"/>
          <a:ext cx="281303" cy="2813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A7021-9149-4D06-9A6B-1FDBAB23D6BB}">
      <dsp:nvSpPr>
        <dsp:cNvPr id="0" name=""/>
        <dsp:cNvSpPr/>
      </dsp:nvSpPr>
      <dsp:spPr>
        <a:xfrm>
          <a:off x="590737" y="3197003"/>
          <a:ext cx="8552460" cy="51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0" tIns="54130" rIns="54130" bIns="541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Email campaigns for Segment 2.</a:t>
          </a:r>
        </a:p>
      </dsp:txBody>
      <dsp:txXfrm>
        <a:off x="590737" y="3197003"/>
        <a:ext cx="8552460" cy="511461"/>
      </dsp:txXfrm>
    </dsp:sp>
    <dsp:sp modelId="{A266E4C8-FBE4-41F0-8D73-477A198C1972}">
      <dsp:nvSpPr>
        <dsp:cNvPr id="0" name=""/>
        <dsp:cNvSpPr/>
      </dsp:nvSpPr>
      <dsp:spPr>
        <a:xfrm>
          <a:off x="0" y="3836330"/>
          <a:ext cx="9143198" cy="511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94E82-0209-4E42-B129-EA889B36E501}">
      <dsp:nvSpPr>
        <dsp:cNvPr id="0" name=""/>
        <dsp:cNvSpPr/>
      </dsp:nvSpPr>
      <dsp:spPr>
        <a:xfrm>
          <a:off x="154717" y="3951409"/>
          <a:ext cx="281303" cy="2813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26265-38A1-46A5-8956-4E557AE46F09}">
      <dsp:nvSpPr>
        <dsp:cNvPr id="0" name=""/>
        <dsp:cNvSpPr/>
      </dsp:nvSpPr>
      <dsp:spPr>
        <a:xfrm>
          <a:off x="590737" y="3836330"/>
          <a:ext cx="8552460" cy="51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30" tIns="54130" rIns="54130" bIns="541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Long-term Engagement</a:t>
          </a:r>
          <a:r>
            <a:rPr lang="en-US" sz="1600" kern="1200" dirty="0"/>
            <a:t>: Loyalty programs tailored to segment preferences.</a:t>
          </a:r>
        </a:p>
      </dsp:txBody>
      <dsp:txXfrm>
        <a:off x="590737" y="3836330"/>
        <a:ext cx="8552460" cy="5114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43421-8120-3545-B320-A6962224A831}">
      <dsp:nvSpPr>
        <dsp:cNvPr id="0" name=""/>
        <dsp:cNvSpPr/>
      </dsp:nvSpPr>
      <dsp:spPr>
        <a:xfrm>
          <a:off x="816" y="724639"/>
          <a:ext cx="2418382" cy="29020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8882" tIns="0" rIns="2388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Enabled a deeper understanding of diverse shopper behaviors during Black Friday.</a:t>
          </a:r>
        </a:p>
      </dsp:txBody>
      <dsp:txXfrm>
        <a:off x="816" y="1885463"/>
        <a:ext cx="2418382" cy="1741235"/>
      </dsp:txXfrm>
    </dsp:sp>
    <dsp:sp modelId="{BA0C8261-DABF-934C-9142-50FFFC02D993}">
      <dsp:nvSpPr>
        <dsp:cNvPr id="0" name=""/>
        <dsp:cNvSpPr/>
      </dsp:nvSpPr>
      <dsp:spPr>
        <a:xfrm>
          <a:off x="816" y="724639"/>
          <a:ext cx="2418382" cy="116082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8882" tIns="165100" rIns="238882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Segmentation Value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6" y="724639"/>
        <a:ext cx="2418382" cy="1160823"/>
      </dsp:txXfrm>
    </dsp:sp>
    <dsp:sp modelId="{3F0F31A3-5C09-D54B-8E75-D805A114186E}">
      <dsp:nvSpPr>
        <dsp:cNvPr id="0" name=""/>
        <dsp:cNvSpPr/>
      </dsp:nvSpPr>
      <dsp:spPr>
        <a:xfrm>
          <a:off x="2612669" y="724639"/>
          <a:ext cx="2678407" cy="2902059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8882" tIns="0" rIns="2388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Shopper preferences vary significantly across channels and product categories, guiding tailored strategies.</a:t>
          </a:r>
        </a:p>
      </dsp:txBody>
      <dsp:txXfrm>
        <a:off x="2612669" y="1885463"/>
        <a:ext cx="2678407" cy="1741235"/>
      </dsp:txXfrm>
    </dsp:sp>
    <dsp:sp modelId="{412CC3B2-7402-7A49-9AB8-311A0C915BA2}">
      <dsp:nvSpPr>
        <dsp:cNvPr id="0" name=""/>
        <dsp:cNvSpPr/>
      </dsp:nvSpPr>
      <dsp:spPr>
        <a:xfrm>
          <a:off x="2742682" y="724639"/>
          <a:ext cx="2418382" cy="116082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8882" tIns="165100" rIns="238882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2682" y="724639"/>
        <a:ext cx="2418382" cy="1160823"/>
      </dsp:txXfrm>
    </dsp:sp>
    <dsp:sp modelId="{DDF784CC-5BD3-5E45-B3EA-C6A38BF52433}">
      <dsp:nvSpPr>
        <dsp:cNvPr id="0" name=""/>
        <dsp:cNvSpPr/>
      </dsp:nvSpPr>
      <dsp:spPr>
        <a:xfrm>
          <a:off x="5484547" y="724639"/>
          <a:ext cx="2418382" cy="2902059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8882" tIns="0" rIns="2388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campaigns will enhance engagement and maximize sales.</a:t>
          </a:r>
        </a:p>
      </dsp:txBody>
      <dsp:txXfrm>
        <a:off x="5484547" y="1885463"/>
        <a:ext cx="2418382" cy="1741235"/>
      </dsp:txXfrm>
    </dsp:sp>
    <dsp:sp modelId="{C10BD59B-B9CE-2A49-8C65-EC7A2B0754E2}">
      <dsp:nvSpPr>
        <dsp:cNvPr id="0" name=""/>
        <dsp:cNvSpPr/>
      </dsp:nvSpPr>
      <dsp:spPr>
        <a:xfrm>
          <a:off x="5484547" y="724639"/>
          <a:ext cx="2418382" cy="116082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8882" tIns="165100" rIns="238882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Actionable Recommendation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4547" y="724639"/>
        <a:ext cx="2418382" cy="1160823"/>
      </dsp:txXfrm>
    </dsp:sp>
    <dsp:sp modelId="{C62CF7D7-E963-0D42-B2D8-0E4C20DB9706}">
      <dsp:nvSpPr>
        <dsp:cNvPr id="0" name=""/>
        <dsp:cNvSpPr/>
      </dsp:nvSpPr>
      <dsp:spPr>
        <a:xfrm>
          <a:off x="8097217" y="709142"/>
          <a:ext cx="2418382" cy="2902059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8882" tIns="0" rIns="2388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Adopt a data-driven approach to continuously optimize marketing effectiveness.</a:t>
          </a:r>
        </a:p>
      </dsp:txBody>
      <dsp:txXfrm>
        <a:off x="8097217" y="1869966"/>
        <a:ext cx="2418382" cy="1741235"/>
      </dsp:txXfrm>
    </dsp:sp>
    <dsp:sp modelId="{7DFDFE94-F318-8C4B-A95C-68334B50D1A7}">
      <dsp:nvSpPr>
        <dsp:cNvPr id="0" name=""/>
        <dsp:cNvSpPr/>
      </dsp:nvSpPr>
      <dsp:spPr>
        <a:xfrm>
          <a:off x="8096400" y="724639"/>
          <a:ext cx="2418382" cy="116082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8882" tIns="165100" rIns="238882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Focus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96400" y="724639"/>
        <a:ext cx="2418382" cy="1160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343-A90E-8948-90A8-ED1399ACE0A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5C27-4190-4E49-B2A3-D5053E82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343-A90E-8948-90A8-ED1399ACE0A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5C27-4190-4E49-B2A3-D5053E82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343-A90E-8948-90A8-ED1399ACE0A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5C27-4190-4E49-B2A3-D5053E82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343-A90E-8948-90A8-ED1399ACE0A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5C27-4190-4E49-B2A3-D5053E82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343-A90E-8948-90A8-ED1399ACE0A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5C27-4190-4E49-B2A3-D5053E82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343-A90E-8948-90A8-ED1399ACE0A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5C27-4190-4E49-B2A3-D5053E82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343-A90E-8948-90A8-ED1399ACE0A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5C27-4190-4E49-B2A3-D5053E82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4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343-A90E-8948-90A8-ED1399ACE0A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5C27-4190-4E49-B2A3-D5053E82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343-A90E-8948-90A8-ED1399ACE0A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5C27-4190-4E49-B2A3-D5053E82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2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343-A90E-8948-90A8-ED1399ACE0A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5C27-4190-4E49-B2A3-D5053E82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343-A90E-8948-90A8-ED1399ACE0A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5C27-4190-4E49-B2A3-D5053E82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DF343-A90E-8948-90A8-ED1399ACE0A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C5C27-4190-4E49-B2A3-D5053E82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pping cart with boxes">
            <a:extLst>
              <a:ext uri="{FF2B5EF4-FFF2-40B4-BE49-F238E27FC236}">
                <a16:creationId xmlns:a16="http://schemas.microsoft.com/office/drawing/2014/main" id="{5A4D805C-0CB2-527F-99AE-37D556D39C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8999" b="673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7E9AF-856E-696E-C044-B9F50A501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Black Friday Shopper Segmentation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64FB162-5467-7D2A-C50F-16246AA10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4 </a:t>
            </a: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Adithya </a:t>
            </a:r>
            <a:r>
              <a:rPr lang="en-US" sz="2000" dirty="0" err="1">
                <a:solidFill>
                  <a:srgbClr val="FFFFFF"/>
                </a:solidFill>
              </a:rPr>
              <a:t>Enakula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Arpit </a:t>
            </a:r>
            <a:r>
              <a:rPr lang="en-US" sz="2000" dirty="0" err="1">
                <a:solidFill>
                  <a:srgbClr val="FFFFFF"/>
                </a:solidFill>
              </a:rPr>
              <a:t>Ghatoriya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Arshad Shaik </a:t>
            </a: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Fayaz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Aashiq</a:t>
            </a:r>
            <a:r>
              <a:rPr lang="en-US" sz="2000" dirty="0">
                <a:solidFill>
                  <a:srgbClr val="FFFFFF"/>
                </a:solidFill>
              </a:rPr>
              <a:t> Shaik </a:t>
            </a: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Hema </a:t>
            </a:r>
            <a:r>
              <a:rPr lang="en-US" sz="2000" dirty="0" err="1">
                <a:solidFill>
                  <a:srgbClr val="FFFFFF"/>
                </a:solidFill>
              </a:rPr>
              <a:t>Jiyari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Puja Gundu </a:t>
            </a: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Varshitha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Pereddy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21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6BAADE-1804-85DB-1392-34130318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34E75DD-FC66-5380-4F69-A4851D782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47D76E-529D-F3FA-6495-A7D781F57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B1FD4C-4B81-D2DE-EFA7-1801A145F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0BEFED-1653-4331-C27A-4515A02A6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0AA35-40C1-9D0C-B9D2-D1BFAC5A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94" y="349112"/>
            <a:ext cx="10044023" cy="877729"/>
          </a:xfrm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Recommendations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EEA5A2B-1A23-67F9-8F57-F195C5BC1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637364"/>
              </p:ext>
            </p:extLst>
          </p:nvPr>
        </p:nvGraphicFramePr>
        <p:xfrm>
          <a:off x="1524401" y="1925067"/>
          <a:ext cx="9143198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83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4A4300-4917-4F4E-91C3-542FC8BD1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464A4300-4917-4F4E-91C3-542FC8BD1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graphicEl>
                                              <a:dgm id="{464A4300-4917-4F4E-91C3-542FC8BD1D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5514C5D-3740-4744-9435-B8506EE2AF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65514C5D-3740-4744-9435-B8506EE2AF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65514C5D-3740-4744-9435-B8506EE2AF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1661732-FA01-4D97-BA56-E4B9E8A43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71661732-FA01-4D97-BA56-E4B9E8A43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71661732-FA01-4D97-BA56-E4B9E8A430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8AE7C1-DFD6-469F-AC6A-367DC2620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638AE7C1-DFD6-469F-AC6A-367DC2620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638AE7C1-DFD6-469F-AC6A-367DC26201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0E6F1F-DB94-4F1E-9657-3DF5BF137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450E6F1F-DB94-4F1E-9657-3DF5BF137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450E6F1F-DB94-4F1E-9657-3DF5BF137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30A5CC-7F92-45E9-9FA5-007C40629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A130A5CC-7F92-45E9-9FA5-007C40629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A130A5CC-7F92-45E9-9FA5-007C40629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D65236-9C8E-4A6A-A8E3-33DAD971B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41D65236-9C8E-4A6A-A8E3-33DAD971B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41D65236-9C8E-4A6A-A8E3-33DAD971BF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DFF8CEF-D206-4571-90BA-B4835AA7A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dgm id="{DDFF8CEF-D206-4571-90BA-B4835AA7A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DDFF8CEF-D206-4571-90BA-B4835AA7AE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32740E1-D064-4049-A2F3-0A660D5CA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932740E1-D064-4049-A2F3-0A660D5CA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932740E1-D064-4049-A2F3-0A660D5CA9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0A57A6-BEFA-48FB-8EC2-539FAFA2A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dgm id="{CC0A57A6-BEFA-48FB-8EC2-539FAFA2A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CC0A57A6-BEFA-48FB-8EC2-539FAFA2A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2D4A2A5-5C4B-493C-9FA4-7385EF822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>
                                            <p:graphicEl>
                                              <a:dgm id="{42D4A2A5-5C4B-493C-9FA4-7385EF822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>
                                            <p:graphicEl>
                                              <a:dgm id="{42D4A2A5-5C4B-493C-9FA4-7385EF8221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F5CF28-DB45-49B0-8A4F-56F53AAB4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">
                                            <p:graphicEl>
                                              <a:dgm id="{B1F5CF28-DB45-49B0-8A4F-56F53AAB4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B1F5CF28-DB45-49B0-8A4F-56F53AAB4A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60F82EA-BEB2-430C-AA58-534CE8278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B60F82EA-BEB2-430C-AA58-534CE8278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B60F82EA-BEB2-430C-AA58-534CE82786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3D7F89D-7180-4253-8CBB-6C8F197DD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>
                                            <p:graphicEl>
                                              <a:dgm id="{93D7F89D-7180-4253-8CBB-6C8F197DD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>
                                            <p:graphicEl>
                                              <a:dgm id="{93D7F89D-7180-4253-8CBB-6C8F197DDD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19E0BE-4EC0-448C-B456-7AC6F7020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dgm id="{2E19E0BE-4EC0-448C-B456-7AC6F7020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>
                                            <p:graphicEl>
                                              <a:dgm id="{2E19E0BE-4EC0-448C-B456-7AC6F7020A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1E045B-7EB1-431C-B9D8-6B85F997F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">
                                            <p:graphicEl>
                                              <a:dgm id="{0A1E045B-7EB1-431C-B9D8-6B85F997F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">
                                            <p:graphicEl>
                                              <a:dgm id="{0A1E045B-7EB1-431C-B9D8-6B85F997F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A57677-93AD-4D86-8D34-BCA95E5B8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">
                                            <p:graphicEl>
                                              <a:dgm id="{7BA57677-93AD-4D86-8D34-BCA95E5B8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">
                                            <p:graphicEl>
                                              <a:dgm id="{7BA57677-93AD-4D86-8D34-BCA95E5B8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EBA7021-9149-4D06-9A6B-1FDBAB23D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">
                                            <p:graphicEl>
                                              <a:dgm id="{5EBA7021-9149-4D06-9A6B-1FDBAB23D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">
                                            <p:graphicEl>
                                              <a:dgm id="{5EBA7021-9149-4D06-9A6B-1FDBAB23D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66E4C8-FBE4-41F0-8D73-477A198C1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7">
                                            <p:graphicEl>
                                              <a:dgm id="{A266E4C8-FBE4-41F0-8D73-477A198C1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">
                                            <p:graphicEl>
                                              <a:dgm id="{A266E4C8-FBE4-41F0-8D73-477A198C19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894E82-0209-4E42-B129-EA889B36E5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7">
                                            <p:graphicEl>
                                              <a:dgm id="{5C894E82-0209-4E42-B129-EA889B36E5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">
                                            <p:graphicEl>
                                              <a:dgm id="{5C894E82-0209-4E42-B129-EA889B36E5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B26265-38A1-46A5-8956-4E557AE46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7">
                                            <p:graphicEl>
                                              <a:dgm id="{2BB26265-38A1-46A5-8956-4E557AE46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">
                                            <p:graphicEl>
                                              <a:dgm id="{2BB26265-38A1-46A5-8956-4E557AE46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74F4E0-5C54-14D9-DFA2-CB74500F6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959C868-65C6-3D27-C4D4-A21E2AE10F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7FCE6F-C2F7-820D-DC40-5ADF9A82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56" name="Content Placeholder 3">
            <a:extLst>
              <a:ext uri="{FF2B5EF4-FFF2-40B4-BE49-F238E27FC236}">
                <a16:creationId xmlns:a16="http://schemas.microsoft.com/office/drawing/2014/main" id="{350D2A71-6F67-74D3-F077-5D7D785C8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6959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446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dgm id="{9A643421-8120-3545-B320-A6962224A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>
                                            <p:graphicEl>
                                              <a:dgm id="{9A643421-8120-3545-B320-A6962224A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6">
                                            <p:graphicEl>
                                              <a:dgm id="{9A643421-8120-3545-B320-A6962224A8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dgm id="{BA0C8261-DABF-934C-9142-50FFFC02D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">
                                            <p:graphicEl>
                                              <a:dgm id="{BA0C8261-DABF-934C-9142-50FFFC02D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>
                                            <p:graphicEl>
                                              <a:dgm id="{BA0C8261-DABF-934C-9142-50FFFC02D9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dgm id="{3F0F31A3-5C09-D54B-8E75-D805A1141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">
                                            <p:graphicEl>
                                              <a:dgm id="{3F0F31A3-5C09-D54B-8E75-D805A1141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">
                                            <p:graphicEl>
                                              <a:dgm id="{3F0F31A3-5C09-D54B-8E75-D805A1141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dgm id="{412CC3B2-7402-7A49-9AB8-311A0C915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6">
                                            <p:graphicEl>
                                              <a:dgm id="{412CC3B2-7402-7A49-9AB8-311A0C915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6">
                                            <p:graphicEl>
                                              <a:dgm id="{412CC3B2-7402-7A49-9AB8-311A0C915B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dgm id="{DDF784CC-5BD3-5E45-B3EA-C6A38BF52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6">
                                            <p:graphicEl>
                                              <a:dgm id="{DDF784CC-5BD3-5E45-B3EA-C6A38BF52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6">
                                            <p:graphicEl>
                                              <a:dgm id="{DDF784CC-5BD3-5E45-B3EA-C6A38BF524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dgm id="{C10BD59B-B9CE-2A49-8C65-EC7A2B075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">
                                            <p:graphicEl>
                                              <a:dgm id="{C10BD59B-B9CE-2A49-8C65-EC7A2B075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>
                                            <p:graphicEl>
                                              <a:dgm id="{C10BD59B-B9CE-2A49-8C65-EC7A2B0754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dgm id="{C62CF7D7-E963-0D42-B2D8-0E4C20DB97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">
                                            <p:graphicEl>
                                              <a:dgm id="{C62CF7D7-E963-0D42-B2D8-0E4C20DB97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">
                                            <p:graphicEl>
                                              <a:dgm id="{C62CF7D7-E963-0D42-B2D8-0E4C20DB97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dgm id="{7DFDFE94-F318-8C4B-A95C-68334B50D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6">
                                            <p:graphicEl>
                                              <a:dgm id="{7DFDFE94-F318-8C4B-A95C-68334B50D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">
                                            <p:graphicEl>
                                              <a:dgm id="{7DFDFE94-F318-8C4B-A95C-68334B50D1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" grpId="2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8E07C-91AC-BAD0-0EE9-38AD085E15D6}"/>
              </a:ext>
            </a:extLst>
          </p:cNvPr>
          <p:cNvSpPr txBox="1"/>
          <p:nvPr/>
        </p:nvSpPr>
        <p:spPr>
          <a:xfrm>
            <a:off x="823442" y="921715"/>
            <a:ext cx="5163022" cy="2635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Handshake">
            <a:extLst>
              <a:ext uri="{FF2B5EF4-FFF2-40B4-BE49-F238E27FC236}">
                <a16:creationId xmlns:a16="http://schemas.microsoft.com/office/drawing/2014/main" id="{29E546C1-10E6-3DD8-7390-C94F6BE2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4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DDD82-0428-2914-F095-19480966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185AEE-CCCE-38C6-E524-80E675481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094464"/>
              </p:ext>
            </p:extLst>
          </p:nvPr>
        </p:nvGraphicFramePr>
        <p:xfrm>
          <a:off x="1264171" y="1924820"/>
          <a:ext cx="10927829" cy="419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0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007567-9829-9D9F-5FFB-398277567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69D1787-7399-9B9F-8FA3-6BDDFCFBC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532A9B-26F5-2312-D25F-8AA2B02AC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9BE93A-01BC-40BF-23BA-AC624453A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2F0B9A-A731-FD1E-5176-EF6847BAD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7C06E-0FFA-1D79-B0E8-10C141B7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Objectives</a:t>
            </a: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D381A-C8D1-B1D7-DC9E-99106EFC2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0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Black Friday is a major sales event for consumers and retailers.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Varied shopper preferences (online vs. in-store).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crafting universal campaigns.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shopper segments.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behaviors and preferences.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targeted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8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1B1A49-82D5-D0D9-17C1-74520664E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D2B8EF4-6A20-DA0B-C2AA-464B8EBF5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DCC61E-D46F-8A5E-5C34-B9405FF8A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DDAF42-BBAE-1259-6355-D7A44F422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087395-9953-6EE2-8DCD-D77168272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5550-9BF5-ADE4-7EE8-B5DCAD45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23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1741F9-A069-7909-DFFE-0CE816A4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322" y="2372678"/>
            <a:ext cx="4943475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60 respondents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Forms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for segmentation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Discriminant analysis for robust segmentation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624433-7E4C-524C-D855-A20631578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69459"/>
              </p:ext>
            </p:extLst>
          </p:nvPr>
        </p:nvGraphicFramePr>
        <p:xfrm>
          <a:off x="6776119" y="2052320"/>
          <a:ext cx="4287778" cy="364129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43889">
                  <a:extLst>
                    <a:ext uri="{9D8B030D-6E8A-4147-A177-3AD203B41FA5}">
                      <a16:colId xmlns:a16="http://schemas.microsoft.com/office/drawing/2014/main" val="2928469383"/>
                    </a:ext>
                  </a:extLst>
                </a:gridCol>
                <a:gridCol w="2143889">
                  <a:extLst>
                    <a:ext uri="{9D8B030D-6E8A-4147-A177-3AD203B41FA5}">
                      <a16:colId xmlns:a16="http://schemas.microsoft.com/office/drawing/2014/main" val="2685877700"/>
                    </a:ext>
                  </a:extLst>
                </a:gridCol>
              </a:tblGrid>
              <a:tr h="31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Segmentation Variables</a:t>
                      </a:r>
                      <a:endParaRPr lang="en-US" sz="1200" dirty="0"/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Discriminant Variables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extLst>
                  <a:ext uri="{0D108BD9-81ED-4DB2-BD59-A6C34878D82A}">
                    <a16:rowId xmlns:a16="http://schemas.microsoft.com/office/drawing/2014/main" val="2340954520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Age group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Motivations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extLst>
                  <a:ext uri="{0D108BD9-81ED-4DB2-BD59-A6C34878D82A}">
                    <a16:rowId xmlns:a16="http://schemas.microsoft.com/office/drawing/2014/main" val="2211720842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Shopping plan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Discount importance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extLst>
                  <a:ext uri="{0D108BD9-81ED-4DB2-BD59-A6C34878D82A}">
                    <a16:rowId xmlns:a16="http://schemas.microsoft.com/office/drawing/2014/main" val="3702526246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Shopping frequency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Preferred promotions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extLst>
                  <a:ext uri="{0D108BD9-81ED-4DB2-BD59-A6C34878D82A}">
                    <a16:rowId xmlns:a16="http://schemas.microsoft.com/office/drawing/2014/main" val="3124489699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Shopping preference (online/in-store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Deal discovery sources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extLst>
                  <a:ext uri="{0D108BD9-81ED-4DB2-BD59-A6C34878D82A}">
                    <a16:rowId xmlns:a16="http://schemas.microsoft.com/office/drawing/2014/main" val="1864209029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Preferred device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Preparation behaviors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extLst>
                  <a:ext uri="{0D108BD9-81ED-4DB2-BD59-A6C34878D82A}">
                    <a16:rowId xmlns:a16="http://schemas.microsoft.com/office/drawing/2014/main" val="2486781824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Categories shopped most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Purchase influencers (e.g., reviews, price)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extLst>
                  <a:ext uri="{0D108BD9-81ED-4DB2-BD59-A6C34878D82A}">
                    <a16:rowId xmlns:a16="http://schemas.microsoft.com/office/drawing/2014/main" val="2250876783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Spending amount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Gift-buying likelihood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58" marR="61158" marT="30578" marB="30578"/>
                </a:tc>
                <a:extLst>
                  <a:ext uri="{0D108BD9-81ED-4DB2-BD59-A6C34878D82A}">
                    <a16:rowId xmlns:a16="http://schemas.microsoft.com/office/drawing/2014/main" val="323719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5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F29D8A-7C78-624A-F004-F5A4C2A17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4B2B4DB-8C92-0F26-DA01-64E4EF483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04EA4B-A30F-405B-FA14-87C4C8F4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FA7E85-30FA-8C77-A3D8-243CE034A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89DF89-302A-B81D-D64E-E51D6BC24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304E3-F798-49F4-7A5D-69C3A84D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F4C065AD-0123-57BD-D88A-3F8F1A5A6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571256"/>
              </p:ext>
            </p:extLst>
          </p:nvPr>
        </p:nvGraphicFramePr>
        <p:xfrm>
          <a:off x="838200" y="192563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39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F657B-DD12-74AF-BA55-4D4003FAC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EA1CAE1-2853-E079-CA29-94F40E7C7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08E64D-3AE7-0DBF-5231-7874039F6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1E2EDC-22D3-8C49-FAAD-4DCE0744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708232E-8885-3B34-9908-FE63CBC5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BC254-25B1-FE52-9053-F99A0811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41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458F3A-8255-FB26-E3B7-722EDE84C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736453" y="1925067"/>
            <a:ext cx="60226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3EE32C-0224-E797-BF42-33513CE94887}"/>
              </a:ext>
            </a:extLst>
          </p:cNvPr>
          <p:cNvSpPr txBox="1"/>
          <p:nvPr/>
        </p:nvSpPr>
        <p:spPr>
          <a:xfrm>
            <a:off x="432934" y="2377187"/>
            <a:ext cx="51753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Clusters (Scree Plot)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relationship between the number of clusters and within-cluster variability (SSE).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"elbow" in the curve indicates the point where adding more clusters has diminishing returns.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plot,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clusters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selected as the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a balance between cluster homogeneity and interpretability.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150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3C32A-8F96-2C34-2A0D-5CCF17223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2AB9597-3155-F2BC-EB61-99161C0F1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1F46FF-CD9B-91AE-717A-D3F50B6F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2590C7-F159-264F-C576-752E3DF6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662863-4382-E9EC-EA56-60EC12E45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94F81-136C-28DA-EB53-56114A3F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82" y="550159"/>
            <a:ext cx="10044023" cy="877729"/>
          </a:xfrm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 and Findings</a:t>
            </a:r>
            <a:b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984C7-C1ED-589C-2810-48388304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06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Content Placeholder 4" descr="Dendogram">
            <a:extLst>
              <a:ext uri="{FF2B5EF4-FFF2-40B4-BE49-F238E27FC236}">
                <a16:creationId xmlns:a16="http://schemas.microsoft.com/office/drawing/2014/main" id="{2C8E554F-0459-6F75-7B81-D1E1F3D272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194" y="2020771"/>
            <a:ext cx="626073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F3E43-9EF2-AE00-1682-5375D2877617}"/>
              </a:ext>
            </a:extLst>
          </p:cNvPr>
          <p:cNvSpPr txBox="1"/>
          <p:nvPr/>
        </p:nvSpPr>
        <p:spPr>
          <a:xfrm>
            <a:off x="792479" y="2631682"/>
            <a:ext cx="461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Dendrogram Analysis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distinct shopper clusters 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1: Tech-savvy shoppers (online preference, electronics focus).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2: Traditional shoppers (in-store preference, apparel focus).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actionable insights for tailored marketing strategies.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75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66E4B0-D1CB-90BB-A0D6-7784093FB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D8FE430-DDB1-C7F5-8662-B60ADE7F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6C9335-2C92-0761-1D99-CE3C3D443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30996A-888B-1D1C-B2DF-9FC757501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830E5D-41F6-137F-C7E7-125ACDCC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09B93-2CFA-08B0-AA7D-42F9C798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599880"/>
            <a:ext cx="10044023" cy="877729"/>
          </a:xfrm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 and Findings</a:t>
            </a:r>
            <a:b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survey&#10;&#10;Description automatically generated">
            <a:extLst>
              <a:ext uri="{FF2B5EF4-FFF2-40B4-BE49-F238E27FC236}">
                <a16:creationId xmlns:a16="http://schemas.microsoft.com/office/drawing/2014/main" id="{8755EC4E-5F70-90DD-FA10-8F82F32A2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760" y="1853624"/>
            <a:ext cx="5944463" cy="47262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9052-588B-9364-C1AF-C557FEDCEA60}"/>
              </a:ext>
            </a:extLst>
          </p:cNvPr>
          <p:cNvSpPr txBox="1"/>
          <p:nvPr/>
        </p:nvSpPr>
        <p:spPr>
          <a:xfrm>
            <a:off x="826910" y="2477793"/>
            <a:ext cx="52690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Differences Between Segments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key differences across segments: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Red: Lower than average.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Green: Higher than average.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Prefers electronics and online shopping.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2: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apparel and in-store shopping. Useful for targeted marketing strategies.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9E557-81F1-CC93-B5FA-511C78EF8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437C86C-B6BF-F34B-7464-A81E132EB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2D524-D091-43D1-938F-CAE17704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76C848-6A27-A9C1-F7C2-E34B8D404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EB542B-1F53-C17D-9010-6ECF9A3AA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2D964-0B4F-3785-3D04-72E7FFD1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599880"/>
            <a:ext cx="10044023" cy="877729"/>
          </a:xfrm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 and Findings</a:t>
            </a:r>
            <a:b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10805-ACFF-4539-A258-B18B4EE6273F}"/>
              </a:ext>
            </a:extLst>
          </p:cNvPr>
          <p:cNvSpPr txBox="1"/>
          <p:nvPr/>
        </p:nvSpPr>
        <p:spPr>
          <a:xfrm>
            <a:off x="567314" y="2651290"/>
            <a:ext cx="5742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Space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representation of segments using the first two principal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point represents a respondent, with segments color-coded for clarity.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clear separation between segments, validating the clustering process and shopper differences.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FAA390-1C3E-4102-9B92-F74103E2C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0" y="1906782"/>
            <a:ext cx="5742045" cy="4351338"/>
          </a:xfrm>
        </p:spPr>
      </p:pic>
    </p:spTree>
    <p:extLst>
      <p:ext uri="{BB962C8B-B14F-4D97-AF65-F5344CB8AC3E}">
        <p14:creationId xmlns:p14="http://schemas.microsoft.com/office/powerpoint/2010/main" val="288245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557</Words>
  <Application>Microsoft Macintosh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Black Friday Shopper Segmentation Analysis</vt:lpstr>
      <vt:lpstr>Agenda</vt:lpstr>
      <vt:lpstr>Background and Objectives</vt:lpstr>
      <vt:lpstr>Research Methodology</vt:lpstr>
      <vt:lpstr>Segmentation Analysis</vt:lpstr>
      <vt:lpstr>Segmentation Analysis</vt:lpstr>
      <vt:lpstr>Visuals and Findings </vt:lpstr>
      <vt:lpstr>Visuals and Findings </vt:lpstr>
      <vt:lpstr>Visuals and Findings </vt:lpstr>
      <vt:lpstr>Marketing 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 Jiyari</dc:creator>
  <cp:lastModifiedBy>Hema Jiyari</cp:lastModifiedBy>
  <cp:revision>6</cp:revision>
  <dcterms:created xsi:type="dcterms:W3CDTF">2024-12-09T08:16:56Z</dcterms:created>
  <dcterms:modified xsi:type="dcterms:W3CDTF">2024-12-09T12:17:21Z</dcterms:modified>
</cp:coreProperties>
</file>