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6</a:t>
            </a:r>
            <a:r>
              <a:rPr altLang="en-GB" dirty="0" sz="2400" lang="en-US"/>
              <a:t>2</a:t>
            </a:r>
            <a:r>
              <a:rPr altLang="en-GB" dirty="0" sz="2400" lang="en-US"/>
              <a:t> </a:t>
            </a:r>
            <a:r>
              <a:rPr altLang="en-GB" dirty="0" sz="2400" lang="en-US"/>
              <a:t>AFB93E52C40AB4A8F454B2189A3EF614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2024-09-19T07:23:49Z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6ddd188b62954b47b3fde81ccd68f039</vt:lpwstr>
  </property>
</Properties>
</file>