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5143500"/>
  <p:notesSz cx="9144000" cy="5143500"/>
  <p:embeddedFontLst>
    <p:embeddedFont>
      <p:font typeface="AIIFRP+Poppins-Regular"/>
      <p:regular r:id="rId10"/>
    </p:embeddedFont>
    <p:embeddedFont>
      <p:font typeface="KQMECL+Poppins-Regular,Bold"/>
      <p:regular r:id="rId1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1.fntdata" /><Relationship Id="rId11" Type="http://schemas.openxmlformats.org/officeDocument/2006/relationships/font" Target="fonts/font2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6050" y="1963350"/>
            <a:ext cx="3465067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AIIFRP+Poppins-Regular"/>
                <a:cs typeface="AIIFRP+Poppins-Regular"/>
              </a:rPr>
              <a:t>Assignment</a:t>
            </a:r>
            <a:r>
              <a:rPr dirty="0" sz="4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AIIFRP+Poppins-Regular"/>
                <a:cs typeface="AIIFRP+Poppins-Regular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5381" y="428025"/>
            <a:ext cx="399326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AIIFRP+Poppins-Regular"/>
                <a:cs typeface="AIIFRP+Poppins-Regular"/>
              </a:rPr>
              <a:t>System</a:t>
            </a:r>
            <a:r>
              <a:rPr dirty="0" sz="3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AIIFRP+Poppins-Regular"/>
                <a:cs typeface="AIIFRP+Poppins-Regular"/>
              </a:rPr>
              <a:t>Architecture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16837" y="316375"/>
            <a:ext cx="195072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AIIFRP+Poppins-Regular"/>
                <a:cs typeface="AIIFRP+Poppins-Regular"/>
              </a:rPr>
              <a:t>Cohesion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924" y="1205060"/>
            <a:ext cx="144652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Functional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8924" y="1532721"/>
            <a:ext cx="6959221" cy="39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Seat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assignment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to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bus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passenger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payment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are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same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which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work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together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to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fulfill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single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purpose.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Hence,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called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Functional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Cohesion.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8924" y="2035641"/>
            <a:ext cx="194056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Communicational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8924" y="2363301"/>
            <a:ext cx="6292979" cy="39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Seat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receipt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operate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same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data.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Therefore,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we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consider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Communicational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Cohesion.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8924" y="2866220"/>
            <a:ext cx="1460753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Sequential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924" y="3193881"/>
            <a:ext cx="7005832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cancellation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Seat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File,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return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payment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receipt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data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which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output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of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seat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activity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used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input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data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for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next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activity.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Therefore,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considered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</a:t>
            </a:r>
          </a:p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Sequential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Cohesion.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924" y="3872061"/>
            <a:ext cx="123316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Logical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8924" y="4199721"/>
            <a:ext cx="6581396" cy="39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Ticket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generation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receipt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file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perform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similar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logical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functions.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Therefore,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there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exists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Logical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cohesion.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11481" y="263750"/>
            <a:ext cx="1880616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AIIFRP+Poppins-Regular"/>
                <a:cs typeface="AIIFRP+Poppins-Regular"/>
              </a:rPr>
              <a:t>Coupling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924" y="1051335"/>
            <a:ext cx="107010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Data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8924" y="1378996"/>
            <a:ext cx="6285233" cy="39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reservation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login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are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examples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of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data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Coupling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because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they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are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both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dependent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data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of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user.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8924" y="1881915"/>
            <a:ext cx="1259077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External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8924" y="2209575"/>
            <a:ext cx="6825744" cy="39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bus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management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quite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good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example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of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external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Coupling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it's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dependent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external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for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maintenance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schedule.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8924" y="2712495"/>
            <a:ext cx="136588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Common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924" y="3040155"/>
            <a:ext cx="6847715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reservation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cancellation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said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to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common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coupling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change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</a:p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cancellation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will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affect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reservation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924" y="3543075"/>
            <a:ext cx="122910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Control</a:t>
            </a:r>
            <a:r>
              <a:rPr dirty="0" sz="1000" spc="17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dirty="0" sz="100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8924" y="3870735"/>
            <a:ext cx="7001766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login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module,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reservation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cancellation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module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can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control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coupling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because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flow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of</a:t>
            </a:r>
          </a:p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information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is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controlled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between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AIIFRP+Poppins-Regular"/>
                <a:cs typeface="AIIFRP+Poppins-Regular"/>
              </a:rPr>
              <a:t>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2022-10-10T13:09:58-05:00</dcterms:modified>
</cp:coreProperties>
</file>