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5.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6.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7.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8.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9.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10.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11.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12.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13.xml" ContentType="application/vnd.openxmlformats-officedocument.theme+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theme/theme14.xml" ContentType="application/vnd.openxmlformats-officedocument.theme+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5.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theme/theme16.xml" ContentType="application/vnd.openxmlformats-officedocument.theme+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theme/theme17.xml" ContentType="application/vnd.openxmlformats-officedocument.theme+xml"/>
  <Override PartName="/ppt/theme/theme18.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 id="2147483687" r:id="rId3"/>
    <p:sldMasterId id="2147483696" r:id="rId4"/>
    <p:sldMasterId id="2147483705" r:id="rId5"/>
    <p:sldMasterId id="2147483714" r:id="rId6"/>
    <p:sldMasterId id="2147483723" r:id="rId7"/>
    <p:sldMasterId id="2147483732" r:id="rId8"/>
    <p:sldMasterId id="2147483921" r:id="rId9"/>
    <p:sldMasterId id="2147483930" r:id="rId10"/>
    <p:sldMasterId id="2147483939" r:id="rId11"/>
    <p:sldMasterId id="2147483948" r:id="rId12"/>
    <p:sldMasterId id="2147483957" r:id="rId13"/>
    <p:sldMasterId id="2147483966" r:id="rId14"/>
    <p:sldMasterId id="2147483975" r:id="rId15"/>
    <p:sldMasterId id="2147483984" r:id="rId16"/>
    <p:sldMasterId id="2147483993" r:id="rId17"/>
  </p:sldMasterIdLst>
  <p:notesMasterIdLst>
    <p:notesMasterId r:id="rId49"/>
  </p:notesMasterIdLst>
  <p:sldIdLst>
    <p:sldId id="257" r:id="rId18"/>
    <p:sldId id="258" r:id="rId19"/>
    <p:sldId id="260" r:id="rId20"/>
    <p:sldId id="288" r:id="rId21"/>
    <p:sldId id="261" r:id="rId22"/>
    <p:sldId id="262" r:id="rId23"/>
    <p:sldId id="289" r:id="rId24"/>
    <p:sldId id="263" r:id="rId25"/>
    <p:sldId id="264" r:id="rId26"/>
    <p:sldId id="265" r:id="rId27"/>
    <p:sldId id="338" r:id="rId28"/>
    <p:sldId id="266" r:id="rId29"/>
    <p:sldId id="290" r:id="rId30"/>
    <p:sldId id="302" r:id="rId31"/>
    <p:sldId id="331" r:id="rId32"/>
    <p:sldId id="339" r:id="rId33"/>
    <p:sldId id="340" r:id="rId34"/>
    <p:sldId id="332" r:id="rId35"/>
    <p:sldId id="333" r:id="rId36"/>
    <p:sldId id="342" r:id="rId37"/>
    <p:sldId id="343" r:id="rId38"/>
    <p:sldId id="344" r:id="rId39"/>
    <p:sldId id="334" r:id="rId40"/>
    <p:sldId id="335" r:id="rId41"/>
    <p:sldId id="336" r:id="rId42"/>
    <p:sldId id="337" r:id="rId43"/>
    <p:sldId id="329" r:id="rId44"/>
    <p:sldId id="330" r:id="rId45"/>
    <p:sldId id="326" r:id="rId46"/>
    <p:sldId id="327" r:id="rId47"/>
    <p:sldId id="328"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1" d="100"/>
          <a:sy n="91" d="100"/>
        </p:scale>
        <p:origin x="37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1.xml"/><Relationship Id="rId26" Type="http://schemas.openxmlformats.org/officeDocument/2006/relationships/slide" Target="slides/slide9.xml"/><Relationship Id="rId39" Type="http://schemas.openxmlformats.org/officeDocument/2006/relationships/slide" Target="slides/slide22.xml"/><Relationship Id="rId21" Type="http://schemas.openxmlformats.org/officeDocument/2006/relationships/slide" Target="slides/slide4.xml"/><Relationship Id="rId34" Type="http://schemas.openxmlformats.org/officeDocument/2006/relationships/slide" Target="slides/slide17.xml"/><Relationship Id="rId42" Type="http://schemas.openxmlformats.org/officeDocument/2006/relationships/slide" Target="slides/slide25.xml"/><Relationship Id="rId47" Type="http://schemas.openxmlformats.org/officeDocument/2006/relationships/slide" Target="slides/slide30.xml"/><Relationship Id="rId50" Type="http://schemas.openxmlformats.org/officeDocument/2006/relationships/presProps" Target="pres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 Target="slides/slide12.xml"/><Relationship Id="rId11" Type="http://schemas.openxmlformats.org/officeDocument/2006/relationships/slideMaster" Target="slideMasters/slideMaster11.xml"/><Relationship Id="rId24" Type="http://schemas.openxmlformats.org/officeDocument/2006/relationships/slide" Target="slides/slide7.xml"/><Relationship Id="rId32" Type="http://schemas.openxmlformats.org/officeDocument/2006/relationships/slide" Target="slides/slide15.xml"/><Relationship Id="rId37" Type="http://schemas.openxmlformats.org/officeDocument/2006/relationships/slide" Target="slides/slide20.xml"/><Relationship Id="rId40" Type="http://schemas.openxmlformats.org/officeDocument/2006/relationships/slide" Target="slides/slide23.xml"/><Relationship Id="rId45" Type="http://schemas.openxmlformats.org/officeDocument/2006/relationships/slide" Target="slides/slide28.xml"/><Relationship Id="rId53" Type="http://schemas.openxmlformats.org/officeDocument/2006/relationships/tableStyles" Target="tableStyles.xml"/><Relationship Id="rId5" Type="http://schemas.openxmlformats.org/officeDocument/2006/relationships/slideMaster" Target="slideMasters/slideMaster5.xml"/><Relationship Id="rId10" Type="http://schemas.openxmlformats.org/officeDocument/2006/relationships/slideMaster" Target="slideMasters/slideMaster10.xml"/><Relationship Id="rId19" Type="http://schemas.openxmlformats.org/officeDocument/2006/relationships/slide" Target="slides/slide2.xml"/><Relationship Id="rId31" Type="http://schemas.openxmlformats.org/officeDocument/2006/relationships/slide" Target="slides/slide14.xml"/><Relationship Id="rId44" Type="http://schemas.openxmlformats.org/officeDocument/2006/relationships/slide" Target="slides/slide27.xml"/><Relationship Id="rId52"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5.xml"/><Relationship Id="rId27" Type="http://schemas.openxmlformats.org/officeDocument/2006/relationships/slide" Target="slides/slide10.xml"/><Relationship Id="rId30" Type="http://schemas.openxmlformats.org/officeDocument/2006/relationships/slide" Target="slides/slide13.xml"/><Relationship Id="rId35" Type="http://schemas.openxmlformats.org/officeDocument/2006/relationships/slide" Target="slides/slide18.xml"/><Relationship Id="rId43" Type="http://schemas.openxmlformats.org/officeDocument/2006/relationships/slide" Target="slides/slide26.xml"/><Relationship Id="rId48" Type="http://schemas.openxmlformats.org/officeDocument/2006/relationships/slide" Target="slides/slide31.xml"/><Relationship Id="rId8" Type="http://schemas.openxmlformats.org/officeDocument/2006/relationships/slideMaster" Target="slideMasters/slideMaster8.xml"/><Relationship Id="rId51"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8.xml"/><Relationship Id="rId33" Type="http://schemas.openxmlformats.org/officeDocument/2006/relationships/slide" Target="slides/slide16.xml"/><Relationship Id="rId38" Type="http://schemas.openxmlformats.org/officeDocument/2006/relationships/slide" Target="slides/slide21.xml"/><Relationship Id="rId46" Type="http://schemas.openxmlformats.org/officeDocument/2006/relationships/slide" Target="slides/slide29.xml"/><Relationship Id="rId20" Type="http://schemas.openxmlformats.org/officeDocument/2006/relationships/slide" Target="slides/slide3.xml"/><Relationship Id="rId41"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 Target="slides/slide6.xml"/><Relationship Id="rId28" Type="http://schemas.openxmlformats.org/officeDocument/2006/relationships/slide" Target="slides/slide11.xml"/><Relationship Id="rId36" Type="http://schemas.openxmlformats.org/officeDocument/2006/relationships/slide" Target="slides/slide19.xml"/><Relationship Id="rId4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DC78695E-C174-48FA-9628-3264213126B1}" type="doc">
      <dgm:prSet loTypeId="urn:microsoft.com/office/officeart/2008/layout/VerticalCurvedList#1" loCatId="list" qsTypeId="urn:microsoft.com/office/officeart/2005/8/quickstyle/simple1#1" qsCatId="simple" csTypeId="urn:microsoft.com/office/officeart/2005/8/colors/accent1_2#1" csCatId="accent1" phldr="1"/>
      <dgm:spPr/>
      <dgm:t>
        <a:bodyPr/>
        <a:lstStyle/>
        <a:p>
          <a:endParaRPr lang="en-US"/>
        </a:p>
      </dgm:t>
    </dgm:pt>
    <dgm:pt modelId="{59762108-B73C-4425-A4C7-6BC267382147}">
      <dgm:prSet phldrT="[Text]"/>
      <dgm:spPr/>
      <dgm:t>
        <a:bodyPr/>
        <a:lstStyle/>
        <a:p>
          <a:r>
            <a:rPr lang="en-US" dirty="0" smtClean="0">
              <a:solidFill>
                <a:schemeClr val="bg1"/>
              </a:solidFill>
            </a:rPr>
            <a:t>Introduction</a:t>
          </a:r>
          <a:endParaRPr lang="en-US" dirty="0">
            <a:solidFill>
              <a:schemeClr val="bg1"/>
            </a:solidFill>
          </a:endParaRPr>
        </a:p>
      </dgm:t>
    </dgm:pt>
    <dgm:pt modelId="{B6804875-93D6-40BD-BA40-5EE1AFA4082F}" type="parTrans" cxnId="{4FF1D529-C7A1-4056-A80A-B63C89DAEC10}">
      <dgm:prSet/>
      <dgm:spPr/>
      <dgm:t>
        <a:bodyPr/>
        <a:lstStyle/>
        <a:p>
          <a:endParaRPr lang="en-US"/>
        </a:p>
      </dgm:t>
    </dgm:pt>
    <dgm:pt modelId="{54284E1F-198B-426E-8740-F8D0653BD060}" type="sibTrans" cxnId="{4FF1D529-C7A1-4056-A80A-B63C89DAEC10}">
      <dgm:prSet/>
      <dgm:spPr/>
      <dgm:t>
        <a:bodyPr/>
        <a:lstStyle/>
        <a:p>
          <a:endParaRPr lang="en-US"/>
        </a:p>
      </dgm:t>
    </dgm:pt>
    <dgm:pt modelId="{E349C820-2E66-4CF4-9858-6FC1D80351FA}">
      <dgm:prSet phldrT="[Text]"/>
      <dgm:spPr/>
      <dgm:t>
        <a:bodyPr/>
        <a:lstStyle/>
        <a:p>
          <a:r>
            <a:rPr lang="en-US" dirty="0">
              <a:solidFill>
                <a:schemeClr val="bg1"/>
              </a:solidFill>
            </a:rPr>
            <a:t>Objectives</a:t>
          </a:r>
        </a:p>
      </dgm:t>
    </dgm:pt>
    <dgm:pt modelId="{499426B8-6AC9-4951-92F9-8FC79C9AC5BE}" type="parTrans" cxnId="{353D8DDC-D2A0-4F1B-8A76-08A04B292FFF}">
      <dgm:prSet/>
      <dgm:spPr/>
      <dgm:t>
        <a:bodyPr/>
        <a:lstStyle/>
        <a:p>
          <a:endParaRPr lang="en-US"/>
        </a:p>
      </dgm:t>
    </dgm:pt>
    <dgm:pt modelId="{8D1AF490-3319-436B-A89D-68E3168835D1}" type="sibTrans" cxnId="{353D8DDC-D2A0-4F1B-8A76-08A04B292FFF}">
      <dgm:prSet/>
      <dgm:spPr/>
      <dgm:t>
        <a:bodyPr/>
        <a:lstStyle/>
        <a:p>
          <a:endParaRPr lang="en-US"/>
        </a:p>
      </dgm:t>
    </dgm:pt>
    <dgm:pt modelId="{96389CD0-AE88-4ECD-9B2C-9A2B58F5D581}">
      <dgm:prSet phldrT="[Text]"/>
      <dgm:spPr/>
      <dgm:t>
        <a:bodyPr/>
        <a:lstStyle/>
        <a:p>
          <a:r>
            <a:rPr lang="en-US" dirty="0">
              <a:solidFill>
                <a:schemeClr val="bg1"/>
              </a:solidFill>
            </a:rPr>
            <a:t>Literature Review</a:t>
          </a:r>
        </a:p>
      </dgm:t>
    </dgm:pt>
    <dgm:pt modelId="{53DCACF4-3538-4601-9808-33063BFA5EE2}" type="parTrans" cxnId="{6C4E4C8A-C66E-4990-8C09-2FFDA0D20E85}">
      <dgm:prSet/>
      <dgm:spPr/>
      <dgm:t>
        <a:bodyPr/>
        <a:lstStyle/>
        <a:p>
          <a:endParaRPr lang="en-US"/>
        </a:p>
      </dgm:t>
    </dgm:pt>
    <dgm:pt modelId="{B4C474C6-BFAB-4BE5-955A-063632342175}" type="sibTrans" cxnId="{6C4E4C8A-C66E-4990-8C09-2FFDA0D20E85}">
      <dgm:prSet/>
      <dgm:spPr/>
      <dgm:t>
        <a:bodyPr/>
        <a:lstStyle/>
        <a:p>
          <a:endParaRPr lang="en-US"/>
        </a:p>
      </dgm:t>
    </dgm:pt>
    <dgm:pt modelId="{8D0E04FE-F9F8-4263-AEA4-A7BD2CE71B44}">
      <dgm:prSet/>
      <dgm:spPr/>
      <dgm:t>
        <a:bodyPr/>
        <a:lstStyle/>
        <a:p>
          <a:r>
            <a:rPr lang="en-US" dirty="0">
              <a:solidFill>
                <a:schemeClr val="bg1"/>
              </a:solidFill>
            </a:rPr>
            <a:t>Methodology</a:t>
          </a:r>
        </a:p>
      </dgm:t>
    </dgm:pt>
    <dgm:pt modelId="{AE5DE549-5325-4713-A92F-1E1B6995A54B}" type="parTrans" cxnId="{6EDB7DA8-DEAA-44CB-BC19-7A58924751BF}">
      <dgm:prSet/>
      <dgm:spPr/>
      <dgm:t>
        <a:bodyPr/>
        <a:lstStyle/>
        <a:p>
          <a:endParaRPr lang="en-US"/>
        </a:p>
      </dgm:t>
    </dgm:pt>
    <dgm:pt modelId="{3BF022C8-0627-4557-8C50-0E6F08D70070}" type="sibTrans" cxnId="{6EDB7DA8-DEAA-44CB-BC19-7A58924751BF}">
      <dgm:prSet/>
      <dgm:spPr/>
      <dgm:t>
        <a:bodyPr/>
        <a:lstStyle/>
        <a:p>
          <a:endParaRPr lang="en-US"/>
        </a:p>
      </dgm:t>
    </dgm:pt>
    <dgm:pt modelId="{7859510D-D3CE-4CE1-8E48-065EF466C3A5}">
      <dgm:prSet/>
      <dgm:spPr/>
      <dgm:t>
        <a:bodyPr/>
        <a:lstStyle/>
        <a:p>
          <a:r>
            <a:rPr lang="en-US" dirty="0">
              <a:solidFill>
                <a:schemeClr val="bg1"/>
              </a:solidFill>
            </a:rPr>
            <a:t>Result Analysis and Discussion </a:t>
          </a:r>
        </a:p>
      </dgm:t>
    </dgm:pt>
    <dgm:pt modelId="{D7EE6627-FA2D-43C6-B82F-0FA645B10B80}" type="parTrans" cxnId="{D2FBE265-87AE-448C-899E-ADA440E106DC}">
      <dgm:prSet/>
      <dgm:spPr/>
      <dgm:t>
        <a:bodyPr/>
        <a:lstStyle/>
        <a:p>
          <a:endParaRPr lang="en-US"/>
        </a:p>
      </dgm:t>
    </dgm:pt>
    <dgm:pt modelId="{7F6C77A6-3ED7-4AEE-BE05-46AE56633244}" type="sibTrans" cxnId="{D2FBE265-87AE-448C-899E-ADA440E106DC}">
      <dgm:prSet/>
      <dgm:spPr/>
      <dgm:t>
        <a:bodyPr/>
        <a:lstStyle/>
        <a:p>
          <a:endParaRPr lang="en-US"/>
        </a:p>
      </dgm:t>
    </dgm:pt>
    <dgm:pt modelId="{F66D587C-86E2-4351-B548-C260D30CBC5D}">
      <dgm:prSet/>
      <dgm:spPr/>
      <dgm:t>
        <a:bodyPr/>
        <a:lstStyle/>
        <a:p>
          <a:r>
            <a:rPr lang="en-US" dirty="0">
              <a:solidFill>
                <a:schemeClr val="bg1"/>
              </a:solidFill>
            </a:rPr>
            <a:t>Conclusion and Future Work</a:t>
          </a:r>
        </a:p>
      </dgm:t>
    </dgm:pt>
    <dgm:pt modelId="{E22586BA-4703-4EE8-9E9E-BCB193FC8516}" type="parTrans" cxnId="{ACBCD096-A2D5-4D62-BBF3-85AB2BE549AF}">
      <dgm:prSet/>
      <dgm:spPr/>
      <dgm:t>
        <a:bodyPr/>
        <a:lstStyle/>
        <a:p>
          <a:endParaRPr lang="en-US"/>
        </a:p>
      </dgm:t>
    </dgm:pt>
    <dgm:pt modelId="{A7B714B3-19F0-481B-8658-DE87E34186C4}" type="sibTrans" cxnId="{ACBCD096-A2D5-4D62-BBF3-85AB2BE549AF}">
      <dgm:prSet/>
      <dgm:spPr/>
      <dgm:t>
        <a:bodyPr/>
        <a:lstStyle/>
        <a:p>
          <a:endParaRPr lang="en-US"/>
        </a:p>
      </dgm:t>
    </dgm:pt>
    <dgm:pt modelId="{0067FB5E-E6F7-4021-9C11-8D8FFC36D418}">
      <dgm:prSet/>
      <dgm:spPr/>
      <dgm:t>
        <a:bodyPr/>
        <a:lstStyle/>
        <a:p>
          <a:r>
            <a:rPr lang="en-US" dirty="0" smtClean="0">
              <a:solidFill>
                <a:schemeClr val="bg1"/>
              </a:solidFill>
            </a:rPr>
            <a:t>Optical Coherence Tomography</a:t>
          </a:r>
          <a:endParaRPr lang="en-US" dirty="0">
            <a:solidFill>
              <a:schemeClr val="bg1"/>
            </a:solidFill>
          </a:endParaRPr>
        </a:p>
      </dgm:t>
    </dgm:pt>
    <dgm:pt modelId="{DBC060BF-0699-4E3F-B1FC-F46D839C2C5B}" type="sibTrans" cxnId="{53694AA2-45DB-4A15-8EC9-DF87ECF74D00}">
      <dgm:prSet/>
      <dgm:spPr/>
      <dgm:t>
        <a:bodyPr/>
        <a:lstStyle/>
        <a:p>
          <a:endParaRPr lang="en-US"/>
        </a:p>
      </dgm:t>
    </dgm:pt>
    <dgm:pt modelId="{5C2398DD-79DD-46A2-90EE-2BB756509A41}" type="parTrans" cxnId="{53694AA2-45DB-4A15-8EC9-DF87ECF74D00}">
      <dgm:prSet/>
      <dgm:spPr/>
      <dgm:t>
        <a:bodyPr/>
        <a:lstStyle/>
        <a:p>
          <a:endParaRPr lang="en-US"/>
        </a:p>
      </dgm:t>
    </dgm:pt>
    <dgm:pt modelId="{030F71FD-779B-42CE-BB87-F07FAD712523}" type="pres">
      <dgm:prSet presAssocID="{DC78695E-C174-48FA-9628-3264213126B1}" presName="Name0" presStyleCnt="0">
        <dgm:presLayoutVars>
          <dgm:chMax val="7"/>
          <dgm:chPref val="7"/>
          <dgm:dir/>
        </dgm:presLayoutVars>
      </dgm:prSet>
      <dgm:spPr/>
      <dgm:t>
        <a:bodyPr/>
        <a:lstStyle/>
        <a:p>
          <a:endParaRPr lang="en-US"/>
        </a:p>
      </dgm:t>
    </dgm:pt>
    <dgm:pt modelId="{53DA4B34-FE0F-48C6-9FE1-88E8B336752E}" type="pres">
      <dgm:prSet presAssocID="{DC78695E-C174-48FA-9628-3264213126B1}" presName="Name1" presStyleCnt="0"/>
      <dgm:spPr/>
    </dgm:pt>
    <dgm:pt modelId="{F8DC02CF-3823-420B-B7B2-1575B7DB96AB}" type="pres">
      <dgm:prSet presAssocID="{DC78695E-C174-48FA-9628-3264213126B1}" presName="cycle" presStyleCnt="0"/>
      <dgm:spPr/>
    </dgm:pt>
    <dgm:pt modelId="{F7502D5E-86BB-482D-A902-EC97FD42691A}" type="pres">
      <dgm:prSet presAssocID="{DC78695E-C174-48FA-9628-3264213126B1}" presName="srcNode" presStyleLbl="node1" presStyleIdx="0" presStyleCnt="7"/>
      <dgm:spPr/>
    </dgm:pt>
    <dgm:pt modelId="{C7ED97E7-85E7-47C6-BCF8-3A59A1507218}" type="pres">
      <dgm:prSet presAssocID="{DC78695E-C174-48FA-9628-3264213126B1}" presName="conn" presStyleLbl="parChTrans1D2" presStyleIdx="0" presStyleCnt="1"/>
      <dgm:spPr/>
      <dgm:t>
        <a:bodyPr/>
        <a:lstStyle/>
        <a:p>
          <a:endParaRPr lang="en-US"/>
        </a:p>
      </dgm:t>
    </dgm:pt>
    <dgm:pt modelId="{146ECD4C-0C7A-4627-B385-A1D0F4CF8CFC}" type="pres">
      <dgm:prSet presAssocID="{DC78695E-C174-48FA-9628-3264213126B1}" presName="extraNode" presStyleLbl="node1" presStyleIdx="0" presStyleCnt="7"/>
      <dgm:spPr/>
    </dgm:pt>
    <dgm:pt modelId="{7AA1D7FB-9076-48C5-9D58-990AF17D7DFE}" type="pres">
      <dgm:prSet presAssocID="{DC78695E-C174-48FA-9628-3264213126B1}" presName="dstNode" presStyleLbl="node1" presStyleIdx="0" presStyleCnt="7"/>
      <dgm:spPr/>
    </dgm:pt>
    <dgm:pt modelId="{2CF51262-4B7B-4E01-9C8D-26D0264A8A92}" type="pres">
      <dgm:prSet presAssocID="{59762108-B73C-4425-A4C7-6BC267382147}" presName="text_1" presStyleLbl="node1" presStyleIdx="0" presStyleCnt="7">
        <dgm:presLayoutVars>
          <dgm:bulletEnabled val="1"/>
        </dgm:presLayoutVars>
      </dgm:prSet>
      <dgm:spPr/>
      <dgm:t>
        <a:bodyPr/>
        <a:lstStyle/>
        <a:p>
          <a:endParaRPr lang="en-US"/>
        </a:p>
      </dgm:t>
    </dgm:pt>
    <dgm:pt modelId="{B7219A34-9A9F-4C2C-8844-8C9706204EC8}" type="pres">
      <dgm:prSet presAssocID="{59762108-B73C-4425-A4C7-6BC267382147}" presName="accent_1" presStyleCnt="0"/>
      <dgm:spPr/>
    </dgm:pt>
    <dgm:pt modelId="{02697270-D777-402C-BAAF-3E709510989B}" type="pres">
      <dgm:prSet presAssocID="{59762108-B73C-4425-A4C7-6BC267382147}" presName="accentRepeatNode" presStyleLbl="solidFgAcc1" presStyleIdx="0" presStyleCnt="7"/>
      <dgm:spPr/>
    </dgm:pt>
    <dgm:pt modelId="{5BFE2433-2CF2-4670-BD72-BB2E06FF2BA1}" type="pres">
      <dgm:prSet presAssocID="{E349C820-2E66-4CF4-9858-6FC1D80351FA}" presName="text_2" presStyleLbl="node1" presStyleIdx="1" presStyleCnt="7">
        <dgm:presLayoutVars>
          <dgm:bulletEnabled val="1"/>
        </dgm:presLayoutVars>
      </dgm:prSet>
      <dgm:spPr/>
      <dgm:t>
        <a:bodyPr/>
        <a:lstStyle/>
        <a:p>
          <a:endParaRPr lang="en-US"/>
        </a:p>
      </dgm:t>
    </dgm:pt>
    <dgm:pt modelId="{F9FA1E09-9EE0-45A0-9949-BF1F0D387FA1}" type="pres">
      <dgm:prSet presAssocID="{E349C820-2E66-4CF4-9858-6FC1D80351FA}" presName="accent_2" presStyleCnt="0"/>
      <dgm:spPr/>
    </dgm:pt>
    <dgm:pt modelId="{E611E165-AA14-4474-9AE4-27E7AF9DD833}" type="pres">
      <dgm:prSet presAssocID="{E349C820-2E66-4CF4-9858-6FC1D80351FA}" presName="accentRepeatNode" presStyleLbl="solidFgAcc1" presStyleIdx="1" presStyleCnt="7"/>
      <dgm:spPr/>
    </dgm:pt>
    <dgm:pt modelId="{3A380DBF-0F21-493D-B9DF-2966251E0ACC}" type="pres">
      <dgm:prSet presAssocID="{96389CD0-AE88-4ECD-9B2C-9A2B58F5D581}" presName="text_3" presStyleLbl="node1" presStyleIdx="2" presStyleCnt="7">
        <dgm:presLayoutVars>
          <dgm:bulletEnabled val="1"/>
        </dgm:presLayoutVars>
      </dgm:prSet>
      <dgm:spPr/>
      <dgm:t>
        <a:bodyPr/>
        <a:lstStyle/>
        <a:p>
          <a:endParaRPr lang="en-US"/>
        </a:p>
      </dgm:t>
    </dgm:pt>
    <dgm:pt modelId="{E8B2A6CD-D1D9-4D8F-AC1B-55208D307749}" type="pres">
      <dgm:prSet presAssocID="{96389CD0-AE88-4ECD-9B2C-9A2B58F5D581}" presName="accent_3" presStyleCnt="0"/>
      <dgm:spPr/>
    </dgm:pt>
    <dgm:pt modelId="{339C9C07-E8A2-4C96-B491-79DCBDFF034E}" type="pres">
      <dgm:prSet presAssocID="{96389CD0-AE88-4ECD-9B2C-9A2B58F5D581}" presName="accentRepeatNode" presStyleLbl="solidFgAcc1" presStyleIdx="2" presStyleCnt="7"/>
      <dgm:spPr/>
    </dgm:pt>
    <dgm:pt modelId="{85304D25-E1FB-4212-8DFC-D2A96AF49790}" type="pres">
      <dgm:prSet presAssocID="{0067FB5E-E6F7-4021-9C11-8D8FFC36D418}" presName="text_4" presStyleLbl="node1" presStyleIdx="3" presStyleCnt="7">
        <dgm:presLayoutVars>
          <dgm:bulletEnabled val="1"/>
        </dgm:presLayoutVars>
      </dgm:prSet>
      <dgm:spPr/>
      <dgm:t>
        <a:bodyPr/>
        <a:lstStyle/>
        <a:p>
          <a:endParaRPr lang="en-US"/>
        </a:p>
      </dgm:t>
    </dgm:pt>
    <dgm:pt modelId="{520F01FC-F358-42E4-AC27-C5432F5F4C78}" type="pres">
      <dgm:prSet presAssocID="{0067FB5E-E6F7-4021-9C11-8D8FFC36D418}" presName="accent_4" presStyleCnt="0"/>
      <dgm:spPr/>
    </dgm:pt>
    <dgm:pt modelId="{4353E026-67A5-4C0C-8209-2F94F50B3F93}" type="pres">
      <dgm:prSet presAssocID="{0067FB5E-E6F7-4021-9C11-8D8FFC36D418}" presName="accentRepeatNode" presStyleLbl="solidFgAcc1" presStyleIdx="3" presStyleCnt="7"/>
      <dgm:spPr/>
    </dgm:pt>
    <dgm:pt modelId="{24847625-3464-45E3-97DD-B669308284D7}" type="pres">
      <dgm:prSet presAssocID="{8D0E04FE-F9F8-4263-AEA4-A7BD2CE71B44}" presName="text_5" presStyleLbl="node1" presStyleIdx="4" presStyleCnt="7">
        <dgm:presLayoutVars>
          <dgm:bulletEnabled val="1"/>
        </dgm:presLayoutVars>
      </dgm:prSet>
      <dgm:spPr/>
      <dgm:t>
        <a:bodyPr/>
        <a:lstStyle/>
        <a:p>
          <a:endParaRPr lang="en-US"/>
        </a:p>
      </dgm:t>
    </dgm:pt>
    <dgm:pt modelId="{C522FAAC-FBA6-4F37-AAE8-C908B88D7971}" type="pres">
      <dgm:prSet presAssocID="{8D0E04FE-F9F8-4263-AEA4-A7BD2CE71B44}" presName="accent_5" presStyleCnt="0"/>
      <dgm:spPr/>
    </dgm:pt>
    <dgm:pt modelId="{1FC11F01-10D1-4940-8DB2-57C3704BF768}" type="pres">
      <dgm:prSet presAssocID="{8D0E04FE-F9F8-4263-AEA4-A7BD2CE71B44}" presName="accentRepeatNode" presStyleLbl="solidFgAcc1" presStyleIdx="4" presStyleCnt="7"/>
      <dgm:spPr/>
    </dgm:pt>
    <dgm:pt modelId="{AA78E7C5-8658-4E68-885C-CC670FB18A7C}" type="pres">
      <dgm:prSet presAssocID="{7859510D-D3CE-4CE1-8E48-065EF466C3A5}" presName="text_6" presStyleLbl="node1" presStyleIdx="5" presStyleCnt="7">
        <dgm:presLayoutVars>
          <dgm:bulletEnabled val="1"/>
        </dgm:presLayoutVars>
      </dgm:prSet>
      <dgm:spPr/>
      <dgm:t>
        <a:bodyPr/>
        <a:lstStyle/>
        <a:p>
          <a:endParaRPr lang="en-US"/>
        </a:p>
      </dgm:t>
    </dgm:pt>
    <dgm:pt modelId="{8CD3561B-E6A3-405C-990D-357D98B7E3AA}" type="pres">
      <dgm:prSet presAssocID="{7859510D-D3CE-4CE1-8E48-065EF466C3A5}" presName="accent_6" presStyleCnt="0"/>
      <dgm:spPr/>
    </dgm:pt>
    <dgm:pt modelId="{995B7AB4-9F7D-4BE2-9BB7-A56A28F27336}" type="pres">
      <dgm:prSet presAssocID="{7859510D-D3CE-4CE1-8E48-065EF466C3A5}" presName="accentRepeatNode" presStyleLbl="solidFgAcc1" presStyleIdx="5" presStyleCnt="7"/>
      <dgm:spPr/>
    </dgm:pt>
    <dgm:pt modelId="{B6285834-4DA8-4AEC-BBA4-A497750B78A3}" type="pres">
      <dgm:prSet presAssocID="{F66D587C-86E2-4351-B548-C260D30CBC5D}" presName="text_7" presStyleLbl="node1" presStyleIdx="6" presStyleCnt="7">
        <dgm:presLayoutVars>
          <dgm:bulletEnabled val="1"/>
        </dgm:presLayoutVars>
      </dgm:prSet>
      <dgm:spPr/>
      <dgm:t>
        <a:bodyPr/>
        <a:lstStyle/>
        <a:p>
          <a:endParaRPr lang="en-US"/>
        </a:p>
      </dgm:t>
    </dgm:pt>
    <dgm:pt modelId="{E535B1C4-1402-4FBB-B17E-BCF8EB41C9A7}" type="pres">
      <dgm:prSet presAssocID="{F66D587C-86E2-4351-B548-C260D30CBC5D}" presName="accent_7" presStyleCnt="0"/>
      <dgm:spPr/>
    </dgm:pt>
    <dgm:pt modelId="{8CABB0DD-1B5F-4920-B260-43317DC575D5}" type="pres">
      <dgm:prSet presAssocID="{F66D587C-86E2-4351-B548-C260D30CBC5D}" presName="accentRepeatNode" presStyleLbl="solidFgAcc1" presStyleIdx="6" presStyleCnt="7"/>
      <dgm:spPr/>
    </dgm:pt>
  </dgm:ptLst>
  <dgm:cxnLst>
    <dgm:cxn modelId="{3F6E2148-F171-408D-85E3-032370924838}" type="presOf" srcId="{F66D587C-86E2-4351-B548-C260D30CBC5D}" destId="{B6285834-4DA8-4AEC-BBA4-A497750B78A3}" srcOrd="0" destOrd="0" presId="urn:microsoft.com/office/officeart/2008/layout/VerticalCurvedList#1"/>
    <dgm:cxn modelId="{2AC04778-23B1-4937-A3A2-20BDDF6E600E}" type="presOf" srcId="{0067FB5E-E6F7-4021-9C11-8D8FFC36D418}" destId="{85304D25-E1FB-4212-8DFC-D2A96AF49790}" srcOrd="0" destOrd="0" presId="urn:microsoft.com/office/officeart/2008/layout/VerticalCurvedList#1"/>
    <dgm:cxn modelId="{F17B0A91-A6DC-466C-B337-D51DCCAED033}" type="presOf" srcId="{96389CD0-AE88-4ECD-9B2C-9A2B58F5D581}" destId="{3A380DBF-0F21-493D-B9DF-2966251E0ACC}" srcOrd="0" destOrd="0" presId="urn:microsoft.com/office/officeart/2008/layout/VerticalCurvedList#1"/>
    <dgm:cxn modelId="{6EDB7DA8-DEAA-44CB-BC19-7A58924751BF}" srcId="{DC78695E-C174-48FA-9628-3264213126B1}" destId="{8D0E04FE-F9F8-4263-AEA4-A7BD2CE71B44}" srcOrd="4" destOrd="0" parTransId="{AE5DE549-5325-4713-A92F-1E1B6995A54B}" sibTransId="{3BF022C8-0627-4557-8C50-0E6F08D70070}"/>
    <dgm:cxn modelId="{4FF1D529-C7A1-4056-A80A-B63C89DAEC10}" srcId="{DC78695E-C174-48FA-9628-3264213126B1}" destId="{59762108-B73C-4425-A4C7-6BC267382147}" srcOrd="0" destOrd="0" parTransId="{B6804875-93D6-40BD-BA40-5EE1AFA4082F}" sibTransId="{54284E1F-198B-426E-8740-F8D0653BD060}"/>
    <dgm:cxn modelId="{53694AA2-45DB-4A15-8EC9-DF87ECF74D00}" srcId="{DC78695E-C174-48FA-9628-3264213126B1}" destId="{0067FB5E-E6F7-4021-9C11-8D8FFC36D418}" srcOrd="3" destOrd="0" parTransId="{5C2398DD-79DD-46A2-90EE-2BB756509A41}" sibTransId="{DBC060BF-0699-4E3F-B1FC-F46D839C2C5B}"/>
    <dgm:cxn modelId="{353D8DDC-D2A0-4F1B-8A76-08A04B292FFF}" srcId="{DC78695E-C174-48FA-9628-3264213126B1}" destId="{E349C820-2E66-4CF4-9858-6FC1D80351FA}" srcOrd="1" destOrd="0" parTransId="{499426B8-6AC9-4951-92F9-8FC79C9AC5BE}" sibTransId="{8D1AF490-3319-436B-A89D-68E3168835D1}"/>
    <dgm:cxn modelId="{69277EBE-7C3B-4FD5-A6D0-7BA1A737C719}" type="presOf" srcId="{DC78695E-C174-48FA-9628-3264213126B1}" destId="{030F71FD-779B-42CE-BB87-F07FAD712523}" srcOrd="0" destOrd="0" presId="urn:microsoft.com/office/officeart/2008/layout/VerticalCurvedList#1"/>
    <dgm:cxn modelId="{1D48963C-A0D3-4647-A060-45064E718AB1}" type="presOf" srcId="{8D0E04FE-F9F8-4263-AEA4-A7BD2CE71B44}" destId="{24847625-3464-45E3-97DD-B669308284D7}" srcOrd="0" destOrd="0" presId="urn:microsoft.com/office/officeart/2008/layout/VerticalCurvedList#1"/>
    <dgm:cxn modelId="{D2FBE265-87AE-448C-899E-ADA440E106DC}" srcId="{DC78695E-C174-48FA-9628-3264213126B1}" destId="{7859510D-D3CE-4CE1-8E48-065EF466C3A5}" srcOrd="5" destOrd="0" parTransId="{D7EE6627-FA2D-43C6-B82F-0FA645B10B80}" sibTransId="{7F6C77A6-3ED7-4AEE-BE05-46AE56633244}"/>
    <dgm:cxn modelId="{107644E4-25DE-4BBC-86A6-8BF3192015D6}" type="presOf" srcId="{7859510D-D3CE-4CE1-8E48-065EF466C3A5}" destId="{AA78E7C5-8658-4E68-885C-CC670FB18A7C}" srcOrd="0" destOrd="0" presId="urn:microsoft.com/office/officeart/2008/layout/VerticalCurvedList#1"/>
    <dgm:cxn modelId="{6C4E4C8A-C66E-4990-8C09-2FFDA0D20E85}" srcId="{DC78695E-C174-48FA-9628-3264213126B1}" destId="{96389CD0-AE88-4ECD-9B2C-9A2B58F5D581}" srcOrd="2" destOrd="0" parTransId="{53DCACF4-3538-4601-9808-33063BFA5EE2}" sibTransId="{B4C474C6-BFAB-4BE5-955A-063632342175}"/>
    <dgm:cxn modelId="{ACBCD096-A2D5-4D62-BBF3-85AB2BE549AF}" srcId="{DC78695E-C174-48FA-9628-3264213126B1}" destId="{F66D587C-86E2-4351-B548-C260D30CBC5D}" srcOrd="6" destOrd="0" parTransId="{E22586BA-4703-4EE8-9E9E-BCB193FC8516}" sibTransId="{A7B714B3-19F0-481B-8658-DE87E34186C4}"/>
    <dgm:cxn modelId="{BDFEB040-8913-4F3A-ADA4-671A17B1A66E}" type="presOf" srcId="{E349C820-2E66-4CF4-9858-6FC1D80351FA}" destId="{5BFE2433-2CF2-4670-BD72-BB2E06FF2BA1}" srcOrd="0" destOrd="0" presId="urn:microsoft.com/office/officeart/2008/layout/VerticalCurvedList#1"/>
    <dgm:cxn modelId="{E8FF2F85-C909-4458-9A3A-B9269E0EB5FB}" type="presOf" srcId="{59762108-B73C-4425-A4C7-6BC267382147}" destId="{2CF51262-4B7B-4E01-9C8D-26D0264A8A92}" srcOrd="0" destOrd="0" presId="urn:microsoft.com/office/officeart/2008/layout/VerticalCurvedList#1"/>
    <dgm:cxn modelId="{CC5656FF-050A-430D-B459-EB311F33676F}" type="presOf" srcId="{54284E1F-198B-426E-8740-F8D0653BD060}" destId="{C7ED97E7-85E7-47C6-BCF8-3A59A1507218}" srcOrd="0" destOrd="0" presId="urn:microsoft.com/office/officeart/2008/layout/VerticalCurvedList#1"/>
    <dgm:cxn modelId="{291E3D48-AD02-47D9-8850-C33841B984BA}" type="presParOf" srcId="{030F71FD-779B-42CE-BB87-F07FAD712523}" destId="{53DA4B34-FE0F-48C6-9FE1-88E8B336752E}" srcOrd="0" destOrd="0" presId="urn:microsoft.com/office/officeart/2008/layout/VerticalCurvedList#1"/>
    <dgm:cxn modelId="{376A14AD-780B-4865-BCB0-D76720690E24}" type="presParOf" srcId="{53DA4B34-FE0F-48C6-9FE1-88E8B336752E}" destId="{F8DC02CF-3823-420B-B7B2-1575B7DB96AB}" srcOrd="0" destOrd="0" presId="urn:microsoft.com/office/officeart/2008/layout/VerticalCurvedList#1"/>
    <dgm:cxn modelId="{8ABC4119-A2BC-4006-A9DF-63492899DBEA}" type="presParOf" srcId="{F8DC02CF-3823-420B-B7B2-1575B7DB96AB}" destId="{F7502D5E-86BB-482D-A902-EC97FD42691A}" srcOrd="0" destOrd="0" presId="urn:microsoft.com/office/officeart/2008/layout/VerticalCurvedList#1"/>
    <dgm:cxn modelId="{0EF51EAE-ACBA-44E6-B12C-57FA01E3BF69}" type="presParOf" srcId="{F8DC02CF-3823-420B-B7B2-1575B7DB96AB}" destId="{C7ED97E7-85E7-47C6-BCF8-3A59A1507218}" srcOrd="1" destOrd="0" presId="urn:microsoft.com/office/officeart/2008/layout/VerticalCurvedList#1"/>
    <dgm:cxn modelId="{C854B15D-7D62-4A50-8882-4ECE1F18EAF7}" type="presParOf" srcId="{F8DC02CF-3823-420B-B7B2-1575B7DB96AB}" destId="{146ECD4C-0C7A-4627-B385-A1D0F4CF8CFC}" srcOrd="2" destOrd="0" presId="urn:microsoft.com/office/officeart/2008/layout/VerticalCurvedList#1"/>
    <dgm:cxn modelId="{AE9425C1-1E94-4897-98CB-A6CF24A5989A}" type="presParOf" srcId="{F8DC02CF-3823-420B-B7B2-1575B7DB96AB}" destId="{7AA1D7FB-9076-48C5-9D58-990AF17D7DFE}" srcOrd="3" destOrd="0" presId="urn:microsoft.com/office/officeart/2008/layout/VerticalCurvedList#1"/>
    <dgm:cxn modelId="{582A97F1-84E4-4CFA-9731-2C2A6F425B88}" type="presParOf" srcId="{53DA4B34-FE0F-48C6-9FE1-88E8B336752E}" destId="{2CF51262-4B7B-4E01-9C8D-26D0264A8A92}" srcOrd="1" destOrd="0" presId="urn:microsoft.com/office/officeart/2008/layout/VerticalCurvedList#1"/>
    <dgm:cxn modelId="{440EB45D-19DB-4C9A-A0AB-18DCFF372259}" type="presParOf" srcId="{53DA4B34-FE0F-48C6-9FE1-88E8B336752E}" destId="{B7219A34-9A9F-4C2C-8844-8C9706204EC8}" srcOrd="2" destOrd="0" presId="urn:microsoft.com/office/officeart/2008/layout/VerticalCurvedList#1"/>
    <dgm:cxn modelId="{E81FE530-180B-48E9-BEC3-BFF25B599744}" type="presParOf" srcId="{B7219A34-9A9F-4C2C-8844-8C9706204EC8}" destId="{02697270-D777-402C-BAAF-3E709510989B}" srcOrd="0" destOrd="0" presId="urn:microsoft.com/office/officeart/2008/layout/VerticalCurvedList#1"/>
    <dgm:cxn modelId="{2DC20C50-20A9-4767-87C3-2313D976E356}" type="presParOf" srcId="{53DA4B34-FE0F-48C6-9FE1-88E8B336752E}" destId="{5BFE2433-2CF2-4670-BD72-BB2E06FF2BA1}" srcOrd="3" destOrd="0" presId="urn:microsoft.com/office/officeart/2008/layout/VerticalCurvedList#1"/>
    <dgm:cxn modelId="{321DB3CF-E5DA-4181-8F72-238A94E8CFD2}" type="presParOf" srcId="{53DA4B34-FE0F-48C6-9FE1-88E8B336752E}" destId="{F9FA1E09-9EE0-45A0-9949-BF1F0D387FA1}" srcOrd="4" destOrd="0" presId="urn:microsoft.com/office/officeart/2008/layout/VerticalCurvedList#1"/>
    <dgm:cxn modelId="{C27F75E1-6320-449A-BA69-8FBDB6AE9865}" type="presParOf" srcId="{F9FA1E09-9EE0-45A0-9949-BF1F0D387FA1}" destId="{E611E165-AA14-4474-9AE4-27E7AF9DD833}" srcOrd="0" destOrd="0" presId="urn:microsoft.com/office/officeart/2008/layout/VerticalCurvedList#1"/>
    <dgm:cxn modelId="{5B20C995-1541-4F95-8CCD-68303ACB68A7}" type="presParOf" srcId="{53DA4B34-FE0F-48C6-9FE1-88E8B336752E}" destId="{3A380DBF-0F21-493D-B9DF-2966251E0ACC}" srcOrd="5" destOrd="0" presId="urn:microsoft.com/office/officeart/2008/layout/VerticalCurvedList#1"/>
    <dgm:cxn modelId="{394E14B4-6DC2-430D-80C2-B6920C3BDEA5}" type="presParOf" srcId="{53DA4B34-FE0F-48C6-9FE1-88E8B336752E}" destId="{E8B2A6CD-D1D9-4D8F-AC1B-55208D307749}" srcOrd="6" destOrd="0" presId="urn:microsoft.com/office/officeart/2008/layout/VerticalCurvedList#1"/>
    <dgm:cxn modelId="{0B84FEC3-BA8D-410A-AE9B-8600F19DBAEA}" type="presParOf" srcId="{E8B2A6CD-D1D9-4D8F-AC1B-55208D307749}" destId="{339C9C07-E8A2-4C96-B491-79DCBDFF034E}" srcOrd="0" destOrd="0" presId="urn:microsoft.com/office/officeart/2008/layout/VerticalCurvedList#1"/>
    <dgm:cxn modelId="{B2CCB357-E21C-4CC0-8462-56E7EDC28CE1}" type="presParOf" srcId="{53DA4B34-FE0F-48C6-9FE1-88E8B336752E}" destId="{85304D25-E1FB-4212-8DFC-D2A96AF49790}" srcOrd="7" destOrd="0" presId="urn:microsoft.com/office/officeart/2008/layout/VerticalCurvedList#1"/>
    <dgm:cxn modelId="{6500B012-2107-4507-855A-01EED78D8556}" type="presParOf" srcId="{53DA4B34-FE0F-48C6-9FE1-88E8B336752E}" destId="{520F01FC-F358-42E4-AC27-C5432F5F4C78}" srcOrd="8" destOrd="0" presId="urn:microsoft.com/office/officeart/2008/layout/VerticalCurvedList#1"/>
    <dgm:cxn modelId="{99109235-2F85-4C88-BA10-93CBE5799799}" type="presParOf" srcId="{520F01FC-F358-42E4-AC27-C5432F5F4C78}" destId="{4353E026-67A5-4C0C-8209-2F94F50B3F93}" srcOrd="0" destOrd="0" presId="urn:microsoft.com/office/officeart/2008/layout/VerticalCurvedList#1"/>
    <dgm:cxn modelId="{88B7FE43-C8AF-4D0F-ACC9-36DE6D82A9ED}" type="presParOf" srcId="{53DA4B34-FE0F-48C6-9FE1-88E8B336752E}" destId="{24847625-3464-45E3-97DD-B669308284D7}" srcOrd="9" destOrd="0" presId="urn:microsoft.com/office/officeart/2008/layout/VerticalCurvedList#1"/>
    <dgm:cxn modelId="{0F95DC15-6FA1-4814-AC95-EC38F9E85A20}" type="presParOf" srcId="{53DA4B34-FE0F-48C6-9FE1-88E8B336752E}" destId="{C522FAAC-FBA6-4F37-AAE8-C908B88D7971}" srcOrd="10" destOrd="0" presId="urn:microsoft.com/office/officeart/2008/layout/VerticalCurvedList#1"/>
    <dgm:cxn modelId="{DDD6B505-3DF0-4D2C-8FF0-8F53679CB108}" type="presParOf" srcId="{C522FAAC-FBA6-4F37-AAE8-C908B88D7971}" destId="{1FC11F01-10D1-4940-8DB2-57C3704BF768}" srcOrd="0" destOrd="0" presId="urn:microsoft.com/office/officeart/2008/layout/VerticalCurvedList#1"/>
    <dgm:cxn modelId="{FF008CE5-1337-4879-9234-8384D50ABD3B}" type="presParOf" srcId="{53DA4B34-FE0F-48C6-9FE1-88E8B336752E}" destId="{AA78E7C5-8658-4E68-885C-CC670FB18A7C}" srcOrd="11" destOrd="0" presId="urn:microsoft.com/office/officeart/2008/layout/VerticalCurvedList#1"/>
    <dgm:cxn modelId="{D74B1ADC-1E0A-4764-9276-E72FD5D8814B}" type="presParOf" srcId="{53DA4B34-FE0F-48C6-9FE1-88E8B336752E}" destId="{8CD3561B-E6A3-405C-990D-357D98B7E3AA}" srcOrd="12" destOrd="0" presId="urn:microsoft.com/office/officeart/2008/layout/VerticalCurvedList#1"/>
    <dgm:cxn modelId="{55A7BEC2-E3F5-494D-A3B0-6C137FDB99CE}" type="presParOf" srcId="{8CD3561B-E6A3-405C-990D-357D98B7E3AA}" destId="{995B7AB4-9F7D-4BE2-9BB7-A56A28F27336}" srcOrd="0" destOrd="0" presId="urn:microsoft.com/office/officeart/2008/layout/VerticalCurvedList#1"/>
    <dgm:cxn modelId="{B8E82319-B509-4056-877C-083B18CE93D2}" type="presParOf" srcId="{53DA4B34-FE0F-48C6-9FE1-88E8B336752E}" destId="{B6285834-4DA8-4AEC-BBA4-A497750B78A3}" srcOrd="13" destOrd="0" presId="urn:microsoft.com/office/officeart/2008/layout/VerticalCurvedList#1"/>
    <dgm:cxn modelId="{E3C9ACA7-33FE-4C0F-832C-9CAC3EE9EA6F}" type="presParOf" srcId="{53DA4B34-FE0F-48C6-9FE1-88E8B336752E}" destId="{E535B1C4-1402-4FBB-B17E-BCF8EB41C9A7}" srcOrd="14" destOrd="0" presId="urn:microsoft.com/office/officeart/2008/layout/VerticalCurvedList#1"/>
    <dgm:cxn modelId="{A5AB57C7-7491-45B9-BC8C-4A3F28728AAA}" type="presParOf" srcId="{E535B1C4-1402-4FBB-B17E-BCF8EB41C9A7}" destId="{8CABB0DD-1B5F-4920-B260-43317DC575D5}" srcOrd="0" destOrd="0" presId="urn:microsoft.com/office/officeart/2008/layout/VerticalCurved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ED97E7-85E7-47C6-BCF8-3A59A1507218}">
      <dsp:nvSpPr>
        <dsp:cNvPr id="0" name=""/>
        <dsp:cNvSpPr/>
      </dsp:nvSpPr>
      <dsp:spPr>
        <a:xfrm>
          <a:off x="-5404632" y="-828003"/>
          <a:ext cx="6438583" cy="6438583"/>
        </a:xfrm>
        <a:prstGeom prst="blockArc">
          <a:avLst>
            <a:gd name="adj1" fmla="val 18900000"/>
            <a:gd name="adj2" fmla="val 2700000"/>
            <a:gd name="adj3" fmla="val 335"/>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F51262-4B7B-4E01-9C8D-26D0264A8A92}">
      <dsp:nvSpPr>
        <dsp:cNvPr id="0" name=""/>
        <dsp:cNvSpPr/>
      </dsp:nvSpPr>
      <dsp:spPr>
        <a:xfrm>
          <a:off x="335497" y="217415"/>
          <a:ext cx="6774521" cy="43464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4996" tIns="58420" rIns="58420" bIns="58420" numCol="1" spcCol="1270" anchor="ctr" anchorCtr="0">
          <a:noAutofit/>
        </a:bodyPr>
        <a:lstStyle/>
        <a:p>
          <a:pPr lvl="0" algn="l" defTabSz="1022350">
            <a:lnSpc>
              <a:spcPct val="90000"/>
            </a:lnSpc>
            <a:spcBef>
              <a:spcPct val="0"/>
            </a:spcBef>
            <a:spcAft>
              <a:spcPct val="35000"/>
            </a:spcAft>
          </a:pPr>
          <a:r>
            <a:rPr lang="en-US" sz="2300" kern="1200" dirty="0" smtClean="0">
              <a:solidFill>
                <a:schemeClr val="bg1"/>
              </a:solidFill>
            </a:rPr>
            <a:t>Introduction</a:t>
          </a:r>
          <a:endParaRPr lang="en-US" sz="2300" kern="1200" dirty="0">
            <a:solidFill>
              <a:schemeClr val="bg1"/>
            </a:solidFill>
          </a:endParaRPr>
        </a:p>
      </dsp:txBody>
      <dsp:txXfrm>
        <a:off x="335497" y="217415"/>
        <a:ext cx="6774521" cy="434640"/>
      </dsp:txXfrm>
    </dsp:sp>
    <dsp:sp modelId="{02697270-D777-402C-BAAF-3E709510989B}">
      <dsp:nvSpPr>
        <dsp:cNvPr id="0" name=""/>
        <dsp:cNvSpPr/>
      </dsp:nvSpPr>
      <dsp:spPr>
        <a:xfrm>
          <a:off x="63847" y="163085"/>
          <a:ext cx="543300" cy="543300"/>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BFE2433-2CF2-4670-BD72-BB2E06FF2BA1}">
      <dsp:nvSpPr>
        <dsp:cNvPr id="0" name=""/>
        <dsp:cNvSpPr/>
      </dsp:nvSpPr>
      <dsp:spPr>
        <a:xfrm>
          <a:off x="729103" y="869759"/>
          <a:ext cx="6380915" cy="43464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4996" tIns="58420" rIns="58420" bIns="58420" numCol="1" spcCol="1270" anchor="ctr" anchorCtr="0">
          <a:noAutofit/>
        </a:bodyPr>
        <a:lstStyle/>
        <a:p>
          <a:pPr lvl="0" algn="l" defTabSz="1022350">
            <a:lnSpc>
              <a:spcPct val="90000"/>
            </a:lnSpc>
            <a:spcBef>
              <a:spcPct val="0"/>
            </a:spcBef>
            <a:spcAft>
              <a:spcPct val="35000"/>
            </a:spcAft>
          </a:pPr>
          <a:r>
            <a:rPr lang="en-US" sz="2300" kern="1200" dirty="0">
              <a:solidFill>
                <a:schemeClr val="bg1"/>
              </a:solidFill>
            </a:rPr>
            <a:t>Objectives</a:t>
          </a:r>
        </a:p>
      </dsp:txBody>
      <dsp:txXfrm>
        <a:off x="729103" y="869759"/>
        <a:ext cx="6380915" cy="434640"/>
      </dsp:txXfrm>
    </dsp:sp>
    <dsp:sp modelId="{E611E165-AA14-4474-9AE4-27E7AF9DD833}">
      <dsp:nvSpPr>
        <dsp:cNvPr id="0" name=""/>
        <dsp:cNvSpPr/>
      </dsp:nvSpPr>
      <dsp:spPr>
        <a:xfrm>
          <a:off x="457453" y="815429"/>
          <a:ext cx="543300" cy="543300"/>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A380DBF-0F21-493D-B9DF-2966251E0ACC}">
      <dsp:nvSpPr>
        <dsp:cNvPr id="0" name=""/>
        <dsp:cNvSpPr/>
      </dsp:nvSpPr>
      <dsp:spPr>
        <a:xfrm>
          <a:off x="944798" y="1521624"/>
          <a:ext cx="6165221" cy="43464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4996" tIns="58420" rIns="58420" bIns="58420" numCol="1" spcCol="1270" anchor="ctr" anchorCtr="0">
          <a:noAutofit/>
        </a:bodyPr>
        <a:lstStyle/>
        <a:p>
          <a:pPr lvl="0" algn="l" defTabSz="1022350">
            <a:lnSpc>
              <a:spcPct val="90000"/>
            </a:lnSpc>
            <a:spcBef>
              <a:spcPct val="0"/>
            </a:spcBef>
            <a:spcAft>
              <a:spcPct val="35000"/>
            </a:spcAft>
          </a:pPr>
          <a:r>
            <a:rPr lang="en-US" sz="2300" kern="1200" dirty="0">
              <a:solidFill>
                <a:schemeClr val="bg1"/>
              </a:solidFill>
            </a:rPr>
            <a:t>Literature Review</a:t>
          </a:r>
        </a:p>
      </dsp:txBody>
      <dsp:txXfrm>
        <a:off x="944798" y="1521624"/>
        <a:ext cx="6165221" cy="434640"/>
      </dsp:txXfrm>
    </dsp:sp>
    <dsp:sp modelId="{339C9C07-E8A2-4C96-B491-79DCBDFF034E}">
      <dsp:nvSpPr>
        <dsp:cNvPr id="0" name=""/>
        <dsp:cNvSpPr/>
      </dsp:nvSpPr>
      <dsp:spPr>
        <a:xfrm>
          <a:off x="673147" y="1467294"/>
          <a:ext cx="543300" cy="543300"/>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5304D25-E1FB-4212-8DFC-D2A96AF49790}">
      <dsp:nvSpPr>
        <dsp:cNvPr id="0" name=""/>
        <dsp:cNvSpPr/>
      </dsp:nvSpPr>
      <dsp:spPr>
        <a:xfrm>
          <a:off x="1013667" y="2173968"/>
          <a:ext cx="6096352" cy="43464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4996" tIns="58420" rIns="58420" bIns="58420" numCol="1" spcCol="1270" anchor="ctr" anchorCtr="0">
          <a:noAutofit/>
        </a:bodyPr>
        <a:lstStyle/>
        <a:p>
          <a:pPr lvl="0" algn="l" defTabSz="1022350">
            <a:lnSpc>
              <a:spcPct val="90000"/>
            </a:lnSpc>
            <a:spcBef>
              <a:spcPct val="0"/>
            </a:spcBef>
            <a:spcAft>
              <a:spcPct val="35000"/>
            </a:spcAft>
          </a:pPr>
          <a:r>
            <a:rPr lang="en-US" sz="2300" kern="1200" dirty="0" smtClean="0">
              <a:solidFill>
                <a:schemeClr val="bg1"/>
              </a:solidFill>
            </a:rPr>
            <a:t>Optical Coherence Tomography</a:t>
          </a:r>
          <a:endParaRPr lang="en-US" sz="2300" kern="1200" dirty="0">
            <a:solidFill>
              <a:schemeClr val="bg1"/>
            </a:solidFill>
          </a:endParaRPr>
        </a:p>
      </dsp:txBody>
      <dsp:txXfrm>
        <a:off x="1013667" y="2173968"/>
        <a:ext cx="6096352" cy="434640"/>
      </dsp:txXfrm>
    </dsp:sp>
    <dsp:sp modelId="{4353E026-67A5-4C0C-8209-2F94F50B3F93}">
      <dsp:nvSpPr>
        <dsp:cNvPr id="0" name=""/>
        <dsp:cNvSpPr/>
      </dsp:nvSpPr>
      <dsp:spPr>
        <a:xfrm>
          <a:off x="742016" y="2119638"/>
          <a:ext cx="543300" cy="543300"/>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4847625-3464-45E3-97DD-B669308284D7}">
      <dsp:nvSpPr>
        <dsp:cNvPr id="0" name=""/>
        <dsp:cNvSpPr/>
      </dsp:nvSpPr>
      <dsp:spPr>
        <a:xfrm>
          <a:off x="944798" y="2826311"/>
          <a:ext cx="6165221" cy="43464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4996" tIns="58420" rIns="58420" bIns="58420" numCol="1" spcCol="1270" anchor="ctr" anchorCtr="0">
          <a:noAutofit/>
        </a:bodyPr>
        <a:lstStyle/>
        <a:p>
          <a:pPr lvl="0" algn="l" defTabSz="1022350">
            <a:lnSpc>
              <a:spcPct val="90000"/>
            </a:lnSpc>
            <a:spcBef>
              <a:spcPct val="0"/>
            </a:spcBef>
            <a:spcAft>
              <a:spcPct val="35000"/>
            </a:spcAft>
          </a:pPr>
          <a:r>
            <a:rPr lang="en-US" sz="2300" kern="1200" dirty="0">
              <a:solidFill>
                <a:schemeClr val="bg1"/>
              </a:solidFill>
            </a:rPr>
            <a:t>Methodology</a:t>
          </a:r>
        </a:p>
      </dsp:txBody>
      <dsp:txXfrm>
        <a:off x="944798" y="2826311"/>
        <a:ext cx="6165221" cy="434640"/>
      </dsp:txXfrm>
    </dsp:sp>
    <dsp:sp modelId="{1FC11F01-10D1-4940-8DB2-57C3704BF768}">
      <dsp:nvSpPr>
        <dsp:cNvPr id="0" name=""/>
        <dsp:cNvSpPr/>
      </dsp:nvSpPr>
      <dsp:spPr>
        <a:xfrm>
          <a:off x="673147" y="2771981"/>
          <a:ext cx="543300" cy="543300"/>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A78E7C5-8658-4E68-885C-CC670FB18A7C}">
      <dsp:nvSpPr>
        <dsp:cNvPr id="0" name=""/>
        <dsp:cNvSpPr/>
      </dsp:nvSpPr>
      <dsp:spPr>
        <a:xfrm>
          <a:off x="729103" y="3478176"/>
          <a:ext cx="6380915" cy="43464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4996" tIns="58420" rIns="58420" bIns="58420" numCol="1" spcCol="1270" anchor="ctr" anchorCtr="0">
          <a:noAutofit/>
        </a:bodyPr>
        <a:lstStyle/>
        <a:p>
          <a:pPr lvl="0" algn="l" defTabSz="1022350">
            <a:lnSpc>
              <a:spcPct val="90000"/>
            </a:lnSpc>
            <a:spcBef>
              <a:spcPct val="0"/>
            </a:spcBef>
            <a:spcAft>
              <a:spcPct val="35000"/>
            </a:spcAft>
          </a:pPr>
          <a:r>
            <a:rPr lang="en-US" sz="2300" kern="1200" dirty="0">
              <a:solidFill>
                <a:schemeClr val="bg1"/>
              </a:solidFill>
            </a:rPr>
            <a:t>Result Analysis and Discussion </a:t>
          </a:r>
        </a:p>
      </dsp:txBody>
      <dsp:txXfrm>
        <a:off x="729103" y="3478176"/>
        <a:ext cx="6380915" cy="434640"/>
      </dsp:txXfrm>
    </dsp:sp>
    <dsp:sp modelId="{995B7AB4-9F7D-4BE2-9BB7-A56A28F27336}">
      <dsp:nvSpPr>
        <dsp:cNvPr id="0" name=""/>
        <dsp:cNvSpPr/>
      </dsp:nvSpPr>
      <dsp:spPr>
        <a:xfrm>
          <a:off x="457453" y="3423846"/>
          <a:ext cx="543300" cy="543300"/>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6285834-4DA8-4AEC-BBA4-A497750B78A3}">
      <dsp:nvSpPr>
        <dsp:cNvPr id="0" name=""/>
        <dsp:cNvSpPr/>
      </dsp:nvSpPr>
      <dsp:spPr>
        <a:xfrm>
          <a:off x="335497" y="4130520"/>
          <a:ext cx="6774521" cy="43464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4996" tIns="58420" rIns="58420" bIns="58420" numCol="1" spcCol="1270" anchor="ctr" anchorCtr="0">
          <a:noAutofit/>
        </a:bodyPr>
        <a:lstStyle/>
        <a:p>
          <a:pPr lvl="0" algn="l" defTabSz="1022350">
            <a:lnSpc>
              <a:spcPct val="90000"/>
            </a:lnSpc>
            <a:spcBef>
              <a:spcPct val="0"/>
            </a:spcBef>
            <a:spcAft>
              <a:spcPct val="35000"/>
            </a:spcAft>
          </a:pPr>
          <a:r>
            <a:rPr lang="en-US" sz="2300" kern="1200" dirty="0">
              <a:solidFill>
                <a:schemeClr val="bg1"/>
              </a:solidFill>
            </a:rPr>
            <a:t>Conclusion and Future Work</a:t>
          </a:r>
        </a:p>
      </dsp:txBody>
      <dsp:txXfrm>
        <a:off x="335497" y="4130520"/>
        <a:ext cx="6774521" cy="434640"/>
      </dsp:txXfrm>
    </dsp:sp>
    <dsp:sp modelId="{8CABB0DD-1B5F-4920-B260-43317DC575D5}">
      <dsp:nvSpPr>
        <dsp:cNvPr id="0" name=""/>
        <dsp:cNvSpPr/>
      </dsp:nvSpPr>
      <dsp:spPr>
        <a:xfrm>
          <a:off x="63847" y="4076190"/>
          <a:ext cx="543300" cy="543300"/>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1">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1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787491-3341-4AD7-AA99-EA3A24A6F70F}" type="datetimeFigureOut">
              <a:rPr lang="en-US" smtClean="0"/>
              <a:t>7/20/2025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EE18C9-0DA7-41EA-8EFD-E308B431694D}" type="slidenum">
              <a:rPr lang="en-US" smtClean="0"/>
              <a:t>‹#›</a:t>
            </a:fld>
            <a:endParaRPr lang="en-US"/>
          </a:p>
        </p:txBody>
      </p:sp>
    </p:spTree>
    <p:extLst>
      <p:ext uri="{BB962C8B-B14F-4D97-AF65-F5344CB8AC3E}">
        <p14:creationId xmlns:p14="http://schemas.microsoft.com/office/powerpoint/2010/main" val="42222099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D2F9E-D167-4ED3-83EC-AE46EA34BEC3}" type="slidenum">
              <a:rPr lang="en-US" smtClean="0"/>
              <a:t>4</a:t>
            </a:fld>
            <a:endParaRPr lang="en-US" dirty="0"/>
          </a:p>
        </p:txBody>
      </p:sp>
      <p:sp>
        <p:nvSpPr>
          <p:cNvPr id="5" name="Footer Placeholder 4"/>
          <p:cNvSpPr>
            <a:spLocks noGrp="1"/>
          </p:cNvSpPr>
          <p:nvPr>
            <p:ph type="ftr" sz="quarter" idx="11"/>
          </p:nvPr>
        </p:nvSpPr>
        <p:spPr/>
        <p:txBody>
          <a:bodyPr/>
          <a:lstStyle/>
          <a:p>
            <a:r>
              <a:rPr lang="en-US"/>
              <a:t>1</a:t>
            </a:r>
            <a:endParaRPr lang="en-US" dirty="0"/>
          </a:p>
        </p:txBody>
      </p:sp>
    </p:spTree>
    <p:extLst>
      <p:ext uri="{BB962C8B-B14F-4D97-AF65-F5344CB8AC3E}">
        <p14:creationId xmlns:p14="http://schemas.microsoft.com/office/powerpoint/2010/main" val="178639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a:solidFill>
                  <a:prstClr val="black"/>
                </a:solidFill>
              </a:rPr>
              <a:t>1</a:t>
            </a:r>
            <a:endParaRPr lang="en-US" dirty="0">
              <a:solidFill>
                <a:prstClr val="black"/>
              </a:solidFill>
            </a:endParaRPr>
          </a:p>
        </p:txBody>
      </p:sp>
      <p:sp>
        <p:nvSpPr>
          <p:cNvPr id="5" name="Slide Number Placeholder 4"/>
          <p:cNvSpPr>
            <a:spLocks noGrp="1"/>
          </p:cNvSpPr>
          <p:nvPr>
            <p:ph type="sldNum" sz="quarter" idx="5"/>
          </p:nvPr>
        </p:nvSpPr>
        <p:spPr/>
        <p:txBody>
          <a:bodyPr/>
          <a:lstStyle/>
          <a:p>
            <a:fld id="{2E7D2F9E-D167-4ED3-83EC-AE46EA34BEC3}"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3456978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Main Title &amp; Subtitle">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508000" y="1178427"/>
            <a:ext cx="11157819" cy="231007"/>
          </a:xfrm>
          <a:prstGeom prst="rect">
            <a:avLst/>
          </a:prstGeom>
        </p:spPr>
        <p:txBody>
          <a:bodyPr wrap="none" lIns="0" tIns="0" rIns="0" bIns="0" anchor="ctr">
            <a:noAutofit/>
          </a:bodyPr>
          <a:lstStyle>
            <a:lvl1pPr marL="0" indent="0" algn="ctr">
              <a:buNone/>
              <a:defRPr sz="1600" b="0" baseline="0">
                <a:solidFill>
                  <a:schemeClr val="bg1">
                    <a:lumMod val="65000"/>
                  </a:schemeClr>
                </a:solidFill>
                <a:latin typeface="+mn-lt"/>
                <a:ea typeface="Roboto" panose="02000000000000000000" pitchFamily="2" charset="0"/>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EDITE SUBTITLE</a:t>
            </a:r>
          </a:p>
        </p:txBody>
      </p:sp>
      <p:sp>
        <p:nvSpPr>
          <p:cNvPr id="5" name="Title 2"/>
          <p:cNvSpPr>
            <a:spLocks noGrp="1"/>
          </p:cNvSpPr>
          <p:nvPr>
            <p:ph type="title"/>
          </p:nvPr>
        </p:nvSpPr>
        <p:spPr>
          <a:xfrm>
            <a:off x="508000" y="455085"/>
            <a:ext cx="11157819" cy="660511"/>
          </a:xfrm>
          <a:prstGeom prst="rect">
            <a:avLst/>
          </a:prstGeom>
        </p:spPr>
        <p:txBody>
          <a:bodyPr lIns="0" tIns="0" rIns="0" bIns="0" anchor="ctr"/>
          <a:lstStyle>
            <a:lvl1pPr algn="ctr">
              <a:defRPr sz="4800">
                <a:solidFill>
                  <a:schemeClr val="bg1">
                    <a:lumMod val="50000"/>
                  </a:schemeClr>
                </a:solidFill>
              </a:defRPr>
            </a:lvl1pPr>
          </a:lstStyle>
          <a:p>
            <a:r>
              <a:rPr lang="en-US" dirty="0"/>
              <a:t>Click to edit Master title style</a:t>
            </a:r>
          </a:p>
        </p:txBody>
      </p:sp>
      <p:sp>
        <p:nvSpPr>
          <p:cNvPr id="2" name="Date Placeholder 1"/>
          <p:cNvSpPr>
            <a:spLocks noGrp="1"/>
          </p:cNvSpPr>
          <p:nvPr>
            <p:ph type="dt" sz="half" idx="10"/>
          </p:nvPr>
        </p:nvSpPr>
        <p:spPr/>
        <p:txBody>
          <a:bodyPr/>
          <a:lstStyle/>
          <a:p>
            <a:fld id="{A439488D-B927-4DD7-8788-3BFB14AF560E}" type="datetime1">
              <a:rPr lang="en-US" smtClean="0">
                <a:solidFill>
                  <a:srgbClr val="262626">
                    <a:tint val="75000"/>
                  </a:srgbClr>
                </a:solidFill>
              </a:rPr>
              <a:pPr/>
              <a:t>7/19/2025</a:t>
            </a:fld>
            <a:endParaRPr lang="en-US">
              <a:solidFill>
                <a:srgbClr val="262626">
                  <a:tint val="75000"/>
                </a:srgbClr>
              </a:solidFill>
            </a:endParaRPr>
          </a:p>
        </p:txBody>
      </p:sp>
      <p:sp>
        <p:nvSpPr>
          <p:cNvPr id="3" name="Footer Placeholder 2"/>
          <p:cNvSpPr>
            <a:spLocks noGrp="1"/>
          </p:cNvSpPr>
          <p:nvPr>
            <p:ph type="ftr" sz="quarter" idx="11"/>
          </p:nvPr>
        </p:nvSpPr>
        <p:spPr/>
        <p:txBody>
          <a:bodyPr/>
          <a:lstStyle/>
          <a:p>
            <a:endParaRPr lang="en-US">
              <a:solidFill>
                <a:srgbClr val="262626">
                  <a:tint val="75000"/>
                </a:srgbClr>
              </a:solidFill>
            </a:endParaRPr>
          </a:p>
        </p:txBody>
      </p:sp>
      <p:sp>
        <p:nvSpPr>
          <p:cNvPr id="6" name="Slide Number Placeholder 5"/>
          <p:cNvSpPr>
            <a:spLocks noGrp="1"/>
          </p:cNvSpPr>
          <p:nvPr>
            <p:ph type="sldNum" sz="quarter" idx="12"/>
          </p:nvPr>
        </p:nvSpPr>
        <p:spPr/>
        <p:txBody>
          <a:bodyPr/>
          <a:lstStyle>
            <a:lvl1pPr>
              <a:defRPr/>
            </a:lvl1pPr>
          </a:lstStyle>
          <a:p>
            <a:r>
              <a:rPr lang="en-US" dirty="0">
                <a:solidFill>
                  <a:srgbClr val="262626">
                    <a:tint val="75000"/>
                  </a:srgbClr>
                </a:solidFill>
              </a:rPr>
              <a:t>01</a:t>
            </a:r>
          </a:p>
        </p:txBody>
      </p:sp>
    </p:spTree>
    <p:extLst>
      <p:ext uri="{BB962C8B-B14F-4D97-AF65-F5344CB8AC3E}">
        <p14:creationId xmlns:p14="http://schemas.microsoft.com/office/powerpoint/2010/main" val="3004978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Main Title &amp; Subtitle">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508000" y="1178427"/>
            <a:ext cx="11157819" cy="231007"/>
          </a:xfrm>
          <a:prstGeom prst="rect">
            <a:avLst/>
          </a:prstGeom>
        </p:spPr>
        <p:txBody>
          <a:bodyPr wrap="none" lIns="0" tIns="0" rIns="0" bIns="0" anchor="ctr">
            <a:noAutofit/>
          </a:bodyPr>
          <a:lstStyle>
            <a:lvl1pPr marL="0" indent="0" algn="l">
              <a:buNone/>
              <a:defRPr sz="1600" b="0" baseline="0">
                <a:solidFill>
                  <a:schemeClr val="bg1">
                    <a:lumMod val="65000"/>
                  </a:schemeClr>
                </a:solidFill>
                <a:latin typeface="+mn-lt"/>
                <a:ea typeface="Roboto" panose="02000000000000000000" pitchFamily="2" charset="0"/>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EDITE SUBTITLE</a:t>
            </a:r>
          </a:p>
        </p:txBody>
      </p:sp>
      <p:sp>
        <p:nvSpPr>
          <p:cNvPr id="5" name="Title 2"/>
          <p:cNvSpPr>
            <a:spLocks noGrp="1"/>
          </p:cNvSpPr>
          <p:nvPr>
            <p:ph type="title"/>
          </p:nvPr>
        </p:nvSpPr>
        <p:spPr>
          <a:xfrm>
            <a:off x="508000" y="455085"/>
            <a:ext cx="11157819" cy="660511"/>
          </a:xfrm>
          <a:prstGeom prst="rect">
            <a:avLst/>
          </a:prstGeom>
        </p:spPr>
        <p:txBody>
          <a:bodyPr lIns="0" tIns="0" rIns="0" bIns="0" anchor="ctr"/>
          <a:lstStyle>
            <a:lvl1pPr algn="l">
              <a:defRPr sz="4800">
                <a:solidFill>
                  <a:schemeClr val="bg1">
                    <a:lumMod val="50000"/>
                  </a:schemeClr>
                </a:solidFill>
              </a:defRPr>
            </a:lvl1pPr>
          </a:lstStyle>
          <a:p>
            <a:r>
              <a:rPr lang="en-US" dirty="0"/>
              <a:t>Click to edit Master title style</a:t>
            </a:r>
          </a:p>
        </p:txBody>
      </p:sp>
      <p:sp>
        <p:nvSpPr>
          <p:cNvPr id="2" name="Date Placeholder 1"/>
          <p:cNvSpPr>
            <a:spLocks noGrp="1"/>
          </p:cNvSpPr>
          <p:nvPr>
            <p:ph type="dt" sz="half" idx="10"/>
          </p:nvPr>
        </p:nvSpPr>
        <p:spPr/>
        <p:txBody>
          <a:bodyPr/>
          <a:lstStyle/>
          <a:p>
            <a:fld id="{32DFBD20-3351-491F-957C-B832B5516033}" type="datetime1">
              <a:rPr lang="en-US" smtClean="0">
                <a:solidFill>
                  <a:srgbClr val="262626">
                    <a:tint val="75000"/>
                  </a:srgbClr>
                </a:solidFill>
              </a:rPr>
              <a:pPr/>
              <a:t>7/19/2025</a:t>
            </a:fld>
            <a:endParaRPr lang="en-US">
              <a:solidFill>
                <a:srgbClr val="262626">
                  <a:tint val="75000"/>
                </a:srgbClr>
              </a:solidFill>
            </a:endParaRPr>
          </a:p>
        </p:txBody>
      </p:sp>
      <p:sp>
        <p:nvSpPr>
          <p:cNvPr id="3" name="Footer Placeholder 2"/>
          <p:cNvSpPr>
            <a:spLocks noGrp="1"/>
          </p:cNvSpPr>
          <p:nvPr>
            <p:ph type="ftr" sz="quarter" idx="11"/>
          </p:nvPr>
        </p:nvSpPr>
        <p:spPr/>
        <p:txBody>
          <a:bodyPr/>
          <a:lstStyle/>
          <a:p>
            <a:endParaRPr lang="en-US" dirty="0">
              <a:solidFill>
                <a:srgbClr val="262626">
                  <a:tint val="75000"/>
                </a:srgbClr>
              </a:solidFill>
            </a:endParaRPr>
          </a:p>
        </p:txBody>
      </p:sp>
      <p:sp>
        <p:nvSpPr>
          <p:cNvPr id="6" name="Slide Number Placeholder 5"/>
          <p:cNvSpPr>
            <a:spLocks noGrp="1"/>
          </p:cNvSpPr>
          <p:nvPr>
            <p:ph type="sldNum" sz="quarter" idx="12"/>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Tree>
    <p:extLst>
      <p:ext uri="{BB962C8B-B14F-4D97-AF65-F5344CB8AC3E}">
        <p14:creationId xmlns:p14="http://schemas.microsoft.com/office/powerpoint/2010/main" val="2201339296"/>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5_Main Title &amp; Subtitle">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12192000" cy="6858000"/>
          </a:xfrm>
          <a:prstGeom prst="rect">
            <a:avLst/>
          </a:prstGeom>
          <a:solidFill>
            <a:schemeClr val="bg1">
              <a:lumMod val="95000"/>
            </a:schemeClr>
          </a:solidFill>
        </p:spPr>
        <p:txBody>
          <a:bodyPr/>
          <a:lstStyle>
            <a:lvl1pPr>
              <a:defRPr sz="1200"/>
            </a:lvl1pPr>
          </a:lstStyle>
          <a:p>
            <a:r>
              <a:rPr lang="en-US" dirty="0"/>
              <a:t>Image holder</a:t>
            </a:r>
          </a:p>
        </p:txBody>
      </p:sp>
      <p:sp>
        <p:nvSpPr>
          <p:cNvPr id="2" name="Date Placeholder 1"/>
          <p:cNvSpPr>
            <a:spLocks noGrp="1"/>
          </p:cNvSpPr>
          <p:nvPr>
            <p:ph type="dt" sz="half" idx="11"/>
          </p:nvPr>
        </p:nvSpPr>
        <p:spPr/>
        <p:txBody>
          <a:bodyPr/>
          <a:lstStyle/>
          <a:p>
            <a:fld id="{36C231F8-0AA5-4B30-B6CD-3950CA3C3F5B}" type="datetime1">
              <a:rPr lang="en-US" smtClean="0">
                <a:solidFill>
                  <a:srgbClr val="262626">
                    <a:tint val="75000"/>
                  </a:srgbClr>
                </a:solidFill>
              </a:rPr>
              <a:pPr/>
              <a:t>7/21/2025</a:t>
            </a:fld>
            <a:endParaRPr lang="en-US">
              <a:solidFill>
                <a:srgbClr val="262626">
                  <a:tint val="75000"/>
                </a:srgbClr>
              </a:solidFill>
            </a:endParaRPr>
          </a:p>
        </p:txBody>
      </p:sp>
      <p:sp>
        <p:nvSpPr>
          <p:cNvPr id="4" name="Footer Placeholder 3"/>
          <p:cNvSpPr>
            <a:spLocks noGrp="1"/>
          </p:cNvSpPr>
          <p:nvPr>
            <p:ph type="ftr" sz="quarter" idx="12"/>
          </p:nvPr>
        </p:nvSpPr>
        <p:spPr/>
        <p:txBody>
          <a:bodyPr/>
          <a:lstStyle/>
          <a:p>
            <a:endParaRPr lang="en-US">
              <a:solidFill>
                <a:srgbClr val="262626">
                  <a:tint val="75000"/>
                </a:srgbClr>
              </a:solidFill>
            </a:endParaRPr>
          </a:p>
        </p:txBody>
      </p:sp>
      <p:sp>
        <p:nvSpPr>
          <p:cNvPr id="5" name="Slide Number Placeholder 4"/>
          <p:cNvSpPr>
            <a:spLocks noGrp="1"/>
          </p:cNvSpPr>
          <p:nvPr>
            <p:ph type="sldNum" sz="quarter" idx="13"/>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53095805"/>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6_Main Title &amp; Subtitle">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8737600" y="685800"/>
            <a:ext cx="3454400" cy="2540000"/>
          </a:xfrm>
          <a:prstGeom prst="rect">
            <a:avLst/>
          </a:prstGeom>
          <a:solidFill>
            <a:schemeClr val="bg1">
              <a:lumMod val="95000"/>
            </a:schemeClr>
          </a:solidFill>
        </p:spPr>
        <p:txBody>
          <a:bodyPr/>
          <a:lstStyle>
            <a:lvl1pPr>
              <a:defRPr sz="1200"/>
            </a:lvl1pPr>
          </a:lstStyle>
          <a:p>
            <a:r>
              <a:rPr lang="en-US" dirty="0"/>
              <a:t>Image holder</a:t>
            </a:r>
          </a:p>
        </p:txBody>
      </p:sp>
      <p:sp>
        <p:nvSpPr>
          <p:cNvPr id="4" name="Picture Placeholder 2"/>
          <p:cNvSpPr>
            <a:spLocks noGrp="1"/>
          </p:cNvSpPr>
          <p:nvPr>
            <p:ph type="pic" sz="quarter" idx="11" hasCustomPrompt="1"/>
          </p:nvPr>
        </p:nvSpPr>
        <p:spPr>
          <a:xfrm>
            <a:off x="5486400" y="685800"/>
            <a:ext cx="3048000" cy="4876800"/>
          </a:xfrm>
          <a:prstGeom prst="rect">
            <a:avLst/>
          </a:prstGeom>
          <a:solidFill>
            <a:schemeClr val="bg1">
              <a:lumMod val="95000"/>
            </a:schemeClr>
          </a:solidFill>
        </p:spPr>
        <p:txBody>
          <a:bodyPr/>
          <a:lstStyle>
            <a:lvl1pPr rtl="0">
              <a:defRPr sz="1200"/>
            </a:lvl1pPr>
          </a:lstStyle>
          <a:p>
            <a:r>
              <a:rPr lang="en-US" dirty="0"/>
              <a:t>Image holder</a:t>
            </a:r>
          </a:p>
        </p:txBody>
      </p:sp>
      <p:sp>
        <p:nvSpPr>
          <p:cNvPr id="5" name="Picture Placeholder 2"/>
          <p:cNvSpPr>
            <a:spLocks noGrp="1"/>
          </p:cNvSpPr>
          <p:nvPr>
            <p:ph type="pic" sz="quarter" idx="12" hasCustomPrompt="1"/>
          </p:nvPr>
        </p:nvSpPr>
        <p:spPr>
          <a:xfrm>
            <a:off x="8737600" y="3456819"/>
            <a:ext cx="3048000" cy="3401181"/>
          </a:xfrm>
          <a:prstGeom prst="rect">
            <a:avLst/>
          </a:prstGeom>
          <a:solidFill>
            <a:schemeClr val="bg1">
              <a:lumMod val="95000"/>
            </a:schemeClr>
          </a:solidFill>
        </p:spPr>
        <p:txBody>
          <a:bodyPr/>
          <a:lstStyle>
            <a:lvl1pPr rtl="0">
              <a:defRPr sz="1200"/>
            </a:lvl1pPr>
          </a:lstStyle>
          <a:p>
            <a:r>
              <a:rPr lang="en-US" dirty="0"/>
              <a:t>Image holder</a:t>
            </a:r>
          </a:p>
        </p:txBody>
      </p:sp>
      <p:sp>
        <p:nvSpPr>
          <p:cNvPr id="2" name="Date Placeholder 1"/>
          <p:cNvSpPr>
            <a:spLocks noGrp="1"/>
          </p:cNvSpPr>
          <p:nvPr>
            <p:ph type="dt" sz="half" idx="13"/>
          </p:nvPr>
        </p:nvSpPr>
        <p:spPr/>
        <p:txBody>
          <a:bodyPr/>
          <a:lstStyle/>
          <a:p>
            <a:fld id="{E7B07BF9-B92D-41D0-96BE-7F938FE3EADB}" type="datetime1">
              <a:rPr lang="en-US" smtClean="0">
                <a:solidFill>
                  <a:srgbClr val="262626">
                    <a:tint val="75000"/>
                  </a:srgbClr>
                </a:solidFill>
              </a:rPr>
              <a:pPr/>
              <a:t>7/21/2025</a:t>
            </a:fld>
            <a:endParaRPr lang="en-US">
              <a:solidFill>
                <a:srgbClr val="262626">
                  <a:tint val="75000"/>
                </a:srgbClr>
              </a:solidFill>
            </a:endParaRPr>
          </a:p>
        </p:txBody>
      </p:sp>
      <p:sp>
        <p:nvSpPr>
          <p:cNvPr id="6" name="Footer Placeholder 5"/>
          <p:cNvSpPr>
            <a:spLocks noGrp="1"/>
          </p:cNvSpPr>
          <p:nvPr>
            <p:ph type="ftr" sz="quarter" idx="14"/>
          </p:nvPr>
        </p:nvSpPr>
        <p:spPr/>
        <p:txBody>
          <a:bodyPr/>
          <a:lstStyle/>
          <a:p>
            <a:endParaRPr lang="en-US">
              <a:solidFill>
                <a:srgbClr val="262626">
                  <a:tint val="75000"/>
                </a:srgbClr>
              </a:solidFill>
            </a:endParaRPr>
          </a:p>
        </p:txBody>
      </p:sp>
      <p:sp>
        <p:nvSpPr>
          <p:cNvPr id="7" name="Slide Number Placeholder 6"/>
          <p:cNvSpPr>
            <a:spLocks noGrp="1"/>
          </p:cNvSpPr>
          <p:nvPr>
            <p:ph type="sldNum" sz="quarter" idx="15"/>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112335"/>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7_Main Title &amp; Subtitle">
    <p:spTree>
      <p:nvGrpSpPr>
        <p:cNvPr id="1" name=""/>
        <p:cNvGrpSpPr/>
        <p:nvPr/>
      </p:nvGrpSpPr>
      <p:grpSpPr>
        <a:xfrm>
          <a:off x="0" y="0"/>
          <a:ext cx="0" cy="0"/>
          <a:chOff x="0" y="0"/>
          <a:chExt cx="0" cy="0"/>
        </a:xfrm>
      </p:grpSpPr>
      <p:sp>
        <p:nvSpPr>
          <p:cNvPr id="4" name="Picture Placeholder 2"/>
          <p:cNvSpPr>
            <a:spLocks noGrp="1"/>
          </p:cNvSpPr>
          <p:nvPr>
            <p:ph type="pic" sz="quarter" idx="11" hasCustomPrompt="1"/>
          </p:nvPr>
        </p:nvSpPr>
        <p:spPr>
          <a:xfrm>
            <a:off x="8636001" y="186873"/>
            <a:ext cx="3304420" cy="6484257"/>
          </a:xfrm>
          <a:prstGeom prst="rect">
            <a:avLst/>
          </a:prstGeom>
          <a:solidFill>
            <a:schemeClr val="bg1">
              <a:lumMod val="95000"/>
            </a:schemeClr>
          </a:solidFill>
        </p:spPr>
        <p:txBody>
          <a:bodyPr/>
          <a:lstStyle>
            <a:lvl1pPr rtl="0">
              <a:defRPr sz="1200"/>
            </a:lvl1pPr>
          </a:lstStyle>
          <a:p>
            <a:r>
              <a:rPr lang="en-US" dirty="0"/>
              <a:t>Image holder</a:t>
            </a:r>
          </a:p>
        </p:txBody>
      </p:sp>
      <p:sp>
        <p:nvSpPr>
          <p:cNvPr id="6" name="Text Placeholder 3"/>
          <p:cNvSpPr>
            <a:spLocks noGrp="1"/>
          </p:cNvSpPr>
          <p:nvPr>
            <p:ph type="body" sz="half" idx="2" hasCustomPrompt="1"/>
          </p:nvPr>
        </p:nvSpPr>
        <p:spPr>
          <a:xfrm>
            <a:off x="508000" y="1178427"/>
            <a:ext cx="11157819" cy="231007"/>
          </a:xfrm>
          <a:prstGeom prst="rect">
            <a:avLst/>
          </a:prstGeom>
        </p:spPr>
        <p:txBody>
          <a:bodyPr wrap="none" lIns="0" tIns="0" rIns="0" bIns="0" anchor="ctr">
            <a:noAutofit/>
          </a:bodyPr>
          <a:lstStyle>
            <a:lvl1pPr marL="0" indent="0" algn="l">
              <a:buNone/>
              <a:defRPr sz="1600" b="0" baseline="0">
                <a:solidFill>
                  <a:schemeClr val="bg1">
                    <a:lumMod val="65000"/>
                  </a:schemeClr>
                </a:solidFill>
                <a:latin typeface="+mn-lt"/>
                <a:ea typeface="Roboto" panose="02000000000000000000" pitchFamily="2" charset="0"/>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EDITE SUBTITLE</a:t>
            </a:r>
          </a:p>
        </p:txBody>
      </p:sp>
      <p:sp>
        <p:nvSpPr>
          <p:cNvPr id="7" name="Title 2"/>
          <p:cNvSpPr>
            <a:spLocks noGrp="1"/>
          </p:cNvSpPr>
          <p:nvPr>
            <p:ph type="title"/>
          </p:nvPr>
        </p:nvSpPr>
        <p:spPr>
          <a:xfrm>
            <a:off x="508000" y="455085"/>
            <a:ext cx="11157819" cy="660511"/>
          </a:xfrm>
          <a:prstGeom prst="rect">
            <a:avLst/>
          </a:prstGeom>
        </p:spPr>
        <p:txBody>
          <a:bodyPr lIns="0" tIns="0" rIns="0" bIns="0" anchor="ctr"/>
          <a:lstStyle>
            <a:lvl1pPr algn="l">
              <a:defRPr sz="4800">
                <a:solidFill>
                  <a:schemeClr val="bg1">
                    <a:lumMod val="50000"/>
                  </a:schemeClr>
                </a:solidFill>
              </a:defRPr>
            </a:lvl1pPr>
          </a:lstStyle>
          <a:p>
            <a:r>
              <a:rPr lang="en-US" dirty="0"/>
              <a:t>Click to edit Master title style</a:t>
            </a:r>
          </a:p>
        </p:txBody>
      </p:sp>
      <p:sp>
        <p:nvSpPr>
          <p:cNvPr id="2" name="Date Placeholder 1"/>
          <p:cNvSpPr>
            <a:spLocks noGrp="1"/>
          </p:cNvSpPr>
          <p:nvPr>
            <p:ph type="dt" sz="half" idx="12"/>
          </p:nvPr>
        </p:nvSpPr>
        <p:spPr/>
        <p:txBody>
          <a:bodyPr/>
          <a:lstStyle/>
          <a:p>
            <a:fld id="{4A16B9FA-1927-4321-ACB2-08C18CAB6800}" type="datetime1">
              <a:rPr lang="en-US" smtClean="0">
                <a:solidFill>
                  <a:srgbClr val="262626">
                    <a:tint val="75000"/>
                  </a:srgbClr>
                </a:solidFill>
              </a:rPr>
              <a:pPr/>
              <a:t>7/21/2025</a:t>
            </a:fld>
            <a:endParaRPr lang="en-US">
              <a:solidFill>
                <a:srgbClr val="262626">
                  <a:tint val="75000"/>
                </a:srgbClr>
              </a:solidFill>
            </a:endParaRPr>
          </a:p>
        </p:txBody>
      </p:sp>
      <p:sp>
        <p:nvSpPr>
          <p:cNvPr id="3" name="Footer Placeholder 2"/>
          <p:cNvSpPr>
            <a:spLocks noGrp="1"/>
          </p:cNvSpPr>
          <p:nvPr>
            <p:ph type="ftr" sz="quarter" idx="13"/>
          </p:nvPr>
        </p:nvSpPr>
        <p:spPr/>
        <p:txBody>
          <a:bodyPr/>
          <a:lstStyle/>
          <a:p>
            <a:endParaRPr lang="en-US">
              <a:solidFill>
                <a:srgbClr val="262626">
                  <a:tint val="75000"/>
                </a:srgbClr>
              </a:solidFill>
            </a:endParaRPr>
          </a:p>
        </p:txBody>
      </p:sp>
      <p:sp>
        <p:nvSpPr>
          <p:cNvPr id="5" name="Slide Number Placeholder 4"/>
          <p:cNvSpPr>
            <a:spLocks noGrp="1"/>
          </p:cNvSpPr>
          <p:nvPr>
            <p:ph type="sldNum" sz="quarter" idx="14"/>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Tree>
    <p:extLst>
      <p:ext uri="{BB962C8B-B14F-4D97-AF65-F5344CB8AC3E}">
        <p14:creationId xmlns:p14="http://schemas.microsoft.com/office/powerpoint/2010/main" val="2300708147"/>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8_Main Title &amp; Subtitle">
    <p:spTree>
      <p:nvGrpSpPr>
        <p:cNvPr id="1" name=""/>
        <p:cNvGrpSpPr/>
        <p:nvPr/>
      </p:nvGrpSpPr>
      <p:grpSpPr>
        <a:xfrm>
          <a:off x="0" y="0"/>
          <a:ext cx="0" cy="0"/>
          <a:chOff x="0" y="0"/>
          <a:chExt cx="0" cy="0"/>
        </a:xfrm>
      </p:grpSpPr>
      <p:sp>
        <p:nvSpPr>
          <p:cNvPr id="4" name="Picture Placeholder 2"/>
          <p:cNvSpPr>
            <a:spLocks noGrp="1"/>
          </p:cNvSpPr>
          <p:nvPr>
            <p:ph type="pic" sz="quarter" idx="11" hasCustomPrompt="1"/>
          </p:nvPr>
        </p:nvSpPr>
        <p:spPr>
          <a:xfrm>
            <a:off x="304801" y="342294"/>
            <a:ext cx="11635620" cy="3624943"/>
          </a:xfrm>
          <a:prstGeom prst="rect">
            <a:avLst/>
          </a:prstGeom>
          <a:solidFill>
            <a:schemeClr val="bg1">
              <a:lumMod val="95000"/>
            </a:schemeClr>
          </a:solidFill>
        </p:spPr>
        <p:txBody>
          <a:bodyPr/>
          <a:lstStyle>
            <a:lvl1pPr rtl="0">
              <a:defRPr sz="1200"/>
            </a:lvl1pPr>
          </a:lstStyle>
          <a:p>
            <a:r>
              <a:rPr lang="en-US" dirty="0"/>
              <a:t>Image holder</a:t>
            </a:r>
          </a:p>
        </p:txBody>
      </p:sp>
      <p:sp>
        <p:nvSpPr>
          <p:cNvPr id="2" name="Date Placeholder 1"/>
          <p:cNvSpPr>
            <a:spLocks noGrp="1"/>
          </p:cNvSpPr>
          <p:nvPr>
            <p:ph type="dt" sz="half" idx="12"/>
          </p:nvPr>
        </p:nvSpPr>
        <p:spPr/>
        <p:txBody>
          <a:bodyPr/>
          <a:lstStyle/>
          <a:p>
            <a:fld id="{DED2049B-0715-4D15-8A59-7080879D2DF0}" type="datetime1">
              <a:rPr lang="en-US" smtClean="0">
                <a:solidFill>
                  <a:srgbClr val="262626">
                    <a:tint val="75000"/>
                  </a:srgbClr>
                </a:solidFill>
              </a:rPr>
              <a:pPr/>
              <a:t>7/21/2025</a:t>
            </a:fld>
            <a:endParaRPr lang="en-US">
              <a:solidFill>
                <a:srgbClr val="262626">
                  <a:tint val="75000"/>
                </a:srgbClr>
              </a:solidFill>
            </a:endParaRPr>
          </a:p>
        </p:txBody>
      </p:sp>
      <p:sp>
        <p:nvSpPr>
          <p:cNvPr id="3" name="Footer Placeholder 2"/>
          <p:cNvSpPr>
            <a:spLocks noGrp="1"/>
          </p:cNvSpPr>
          <p:nvPr>
            <p:ph type="ftr" sz="quarter" idx="13"/>
          </p:nvPr>
        </p:nvSpPr>
        <p:spPr/>
        <p:txBody>
          <a:bodyPr/>
          <a:lstStyle/>
          <a:p>
            <a:endParaRPr lang="en-US">
              <a:solidFill>
                <a:srgbClr val="262626">
                  <a:tint val="75000"/>
                </a:srgbClr>
              </a:solidFill>
            </a:endParaRPr>
          </a:p>
        </p:txBody>
      </p:sp>
      <p:sp>
        <p:nvSpPr>
          <p:cNvPr id="5" name="Slide Number Placeholder 4"/>
          <p:cNvSpPr>
            <a:spLocks noGrp="1"/>
          </p:cNvSpPr>
          <p:nvPr>
            <p:ph type="sldNum" sz="quarter" idx="14"/>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57965757"/>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9_Main Title &amp; Subtitle">
    <p:spTree>
      <p:nvGrpSpPr>
        <p:cNvPr id="1" name=""/>
        <p:cNvGrpSpPr/>
        <p:nvPr/>
      </p:nvGrpSpPr>
      <p:grpSpPr>
        <a:xfrm>
          <a:off x="0" y="0"/>
          <a:ext cx="0" cy="0"/>
          <a:chOff x="0" y="0"/>
          <a:chExt cx="0" cy="0"/>
        </a:xfrm>
      </p:grpSpPr>
      <p:sp>
        <p:nvSpPr>
          <p:cNvPr id="6" name="Text Placeholder 3"/>
          <p:cNvSpPr>
            <a:spLocks noGrp="1"/>
          </p:cNvSpPr>
          <p:nvPr>
            <p:ph type="body" sz="half" idx="2" hasCustomPrompt="1"/>
          </p:nvPr>
        </p:nvSpPr>
        <p:spPr>
          <a:xfrm>
            <a:off x="508000" y="1178427"/>
            <a:ext cx="11157819" cy="231007"/>
          </a:xfrm>
          <a:prstGeom prst="rect">
            <a:avLst/>
          </a:prstGeom>
        </p:spPr>
        <p:txBody>
          <a:bodyPr wrap="none" lIns="0" tIns="0" rIns="0" bIns="0" anchor="ctr">
            <a:noAutofit/>
          </a:bodyPr>
          <a:lstStyle>
            <a:lvl1pPr marL="0" indent="0" algn="ctr">
              <a:buNone/>
              <a:defRPr sz="1600" b="0" baseline="0">
                <a:solidFill>
                  <a:schemeClr val="bg1">
                    <a:lumMod val="65000"/>
                  </a:schemeClr>
                </a:solidFill>
                <a:latin typeface="+mn-lt"/>
                <a:ea typeface="Roboto" panose="02000000000000000000" pitchFamily="2" charset="0"/>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EDITE SUBTITLE</a:t>
            </a:r>
          </a:p>
        </p:txBody>
      </p:sp>
      <p:sp>
        <p:nvSpPr>
          <p:cNvPr id="7" name="Title 2"/>
          <p:cNvSpPr>
            <a:spLocks noGrp="1"/>
          </p:cNvSpPr>
          <p:nvPr>
            <p:ph type="title"/>
          </p:nvPr>
        </p:nvSpPr>
        <p:spPr>
          <a:xfrm>
            <a:off x="508000" y="455085"/>
            <a:ext cx="11157819" cy="660511"/>
          </a:xfrm>
          <a:prstGeom prst="rect">
            <a:avLst/>
          </a:prstGeom>
        </p:spPr>
        <p:txBody>
          <a:bodyPr lIns="0" tIns="0" rIns="0" bIns="0" anchor="ctr"/>
          <a:lstStyle>
            <a:lvl1pPr algn="ctr">
              <a:defRPr sz="4800">
                <a:solidFill>
                  <a:schemeClr val="bg1">
                    <a:lumMod val="50000"/>
                  </a:schemeClr>
                </a:solidFill>
              </a:defRPr>
            </a:lvl1pPr>
          </a:lstStyle>
          <a:p>
            <a:r>
              <a:rPr lang="en-US" dirty="0"/>
              <a:t>Click to edit Master title style</a:t>
            </a:r>
          </a:p>
        </p:txBody>
      </p:sp>
      <p:sp>
        <p:nvSpPr>
          <p:cNvPr id="61" name="Picture Placeholder 60"/>
          <p:cNvSpPr>
            <a:spLocks noGrp="1"/>
          </p:cNvSpPr>
          <p:nvPr userDrawn="1">
            <p:ph type="pic" sz="quarter" idx="10" hasCustomPrompt="1"/>
          </p:nvPr>
        </p:nvSpPr>
        <p:spPr>
          <a:xfrm>
            <a:off x="1907404" y="2640734"/>
            <a:ext cx="1333949" cy="1333949"/>
          </a:xfrm>
          <a:custGeom>
            <a:avLst/>
            <a:gdLst>
              <a:gd name="connsiteX0" fmla="*/ 500231 w 1000462"/>
              <a:gd name="connsiteY0" fmla="*/ 0 h 1000462"/>
              <a:gd name="connsiteX1" fmla="*/ 1000462 w 1000462"/>
              <a:gd name="connsiteY1" fmla="*/ 500231 h 1000462"/>
              <a:gd name="connsiteX2" fmla="*/ 500231 w 1000462"/>
              <a:gd name="connsiteY2" fmla="*/ 1000462 h 1000462"/>
              <a:gd name="connsiteX3" fmla="*/ 0 w 1000462"/>
              <a:gd name="connsiteY3" fmla="*/ 500231 h 1000462"/>
              <a:gd name="connsiteX4" fmla="*/ 500231 w 1000462"/>
              <a:gd name="connsiteY4" fmla="*/ 0 h 1000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62" h="1000462">
                <a:moveTo>
                  <a:pt x="500231" y="0"/>
                </a:moveTo>
                <a:cubicBezTo>
                  <a:pt x="776501" y="0"/>
                  <a:pt x="1000462" y="223961"/>
                  <a:pt x="1000462" y="500231"/>
                </a:cubicBezTo>
                <a:cubicBezTo>
                  <a:pt x="1000462" y="776501"/>
                  <a:pt x="776501" y="1000462"/>
                  <a:pt x="500231" y="1000462"/>
                </a:cubicBezTo>
                <a:cubicBezTo>
                  <a:pt x="223961" y="1000462"/>
                  <a:pt x="0" y="776501"/>
                  <a:pt x="0" y="500231"/>
                </a:cubicBezTo>
                <a:cubicBezTo>
                  <a:pt x="0" y="223961"/>
                  <a:pt x="223961" y="0"/>
                  <a:pt x="500231" y="0"/>
                </a:cubicBezTo>
                <a:close/>
              </a:path>
            </a:pathLst>
          </a:custGeom>
          <a:solidFill>
            <a:schemeClr val="bg1">
              <a:lumMod val="95000"/>
            </a:schemeClr>
          </a:solidFill>
          <a:ln w="28575">
            <a:solidFill>
              <a:schemeClr val="accent1"/>
            </a:solidFill>
          </a:ln>
        </p:spPr>
        <p:txBody>
          <a:bodyPr wrap="square">
            <a:noAutofit/>
          </a:bodyPr>
          <a:lstStyle>
            <a:lvl1pPr rtl="0">
              <a:defRPr sz="1200"/>
            </a:lvl1pPr>
          </a:lstStyle>
          <a:p>
            <a:r>
              <a:rPr lang="en-US" dirty="0"/>
              <a:t>Image holder</a:t>
            </a:r>
          </a:p>
        </p:txBody>
      </p:sp>
      <p:sp>
        <p:nvSpPr>
          <p:cNvPr id="62" name="Picture Placeholder 61"/>
          <p:cNvSpPr>
            <a:spLocks noGrp="1"/>
          </p:cNvSpPr>
          <p:nvPr userDrawn="1">
            <p:ph type="pic" sz="quarter" idx="11" hasCustomPrompt="1"/>
          </p:nvPr>
        </p:nvSpPr>
        <p:spPr>
          <a:xfrm>
            <a:off x="5165179" y="2640734"/>
            <a:ext cx="1333949" cy="1333949"/>
          </a:xfrm>
          <a:custGeom>
            <a:avLst/>
            <a:gdLst>
              <a:gd name="connsiteX0" fmla="*/ 500231 w 1000462"/>
              <a:gd name="connsiteY0" fmla="*/ 0 h 1000462"/>
              <a:gd name="connsiteX1" fmla="*/ 1000462 w 1000462"/>
              <a:gd name="connsiteY1" fmla="*/ 500231 h 1000462"/>
              <a:gd name="connsiteX2" fmla="*/ 500231 w 1000462"/>
              <a:gd name="connsiteY2" fmla="*/ 1000462 h 1000462"/>
              <a:gd name="connsiteX3" fmla="*/ 0 w 1000462"/>
              <a:gd name="connsiteY3" fmla="*/ 500231 h 1000462"/>
              <a:gd name="connsiteX4" fmla="*/ 500231 w 1000462"/>
              <a:gd name="connsiteY4" fmla="*/ 0 h 1000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62" h="1000462">
                <a:moveTo>
                  <a:pt x="500231" y="0"/>
                </a:moveTo>
                <a:cubicBezTo>
                  <a:pt x="776501" y="0"/>
                  <a:pt x="1000462" y="223961"/>
                  <a:pt x="1000462" y="500231"/>
                </a:cubicBezTo>
                <a:cubicBezTo>
                  <a:pt x="1000462" y="776501"/>
                  <a:pt x="776501" y="1000462"/>
                  <a:pt x="500231" y="1000462"/>
                </a:cubicBezTo>
                <a:cubicBezTo>
                  <a:pt x="223961" y="1000462"/>
                  <a:pt x="0" y="776501"/>
                  <a:pt x="0" y="500231"/>
                </a:cubicBezTo>
                <a:cubicBezTo>
                  <a:pt x="0" y="223961"/>
                  <a:pt x="223961" y="0"/>
                  <a:pt x="500231" y="0"/>
                </a:cubicBezTo>
                <a:close/>
              </a:path>
            </a:pathLst>
          </a:custGeom>
          <a:solidFill>
            <a:schemeClr val="bg1">
              <a:lumMod val="95000"/>
            </a:schemeClr>
          </a:solidFill>
          <a:ln w="28575">
            <a:solidFill>
              <a:schemeClr val="accent2"/>
            </a:solidFill>
          </a:ln>
        </p:spPr>
        <p:txBody>
          <a:bodyPr wrap="square">
            <a:noAutofit/>
          </a:bodyPr>
          <a:lstStyle>
            <a:lvl1pPr rtl="0">
              <a:defRPr sz="1200"/>
            </a:lvl1pPr>
          </a:lstStyle>
          <a:p>
            <a:r>
              <a:rPr lang="en-US" dirty="0"/>
              <a:t>Image holder</a:t>
            </a:r>
          </a:p>
        </p:txBody>
      </p:sp>
      <p:sp>
        <p:nvSpPr>
          <p:cNvPr id="63" name="Picture Placeholder 62"/>
          <p:cNvSpPr>
            <a:spLocks noGrp="1"/>
          </p:cNvSpPr>
          <p:nvPr userDrawn="1">
            <p:ph type="pic" sz="quarter" idx="12" hasCustomPrompt="1"/>
          </p:nvPr>
        </p:nvSpPr>
        <p:spPr>
          <a:xfrm>
            <a:off x="8422954" y="2640734"/>
            <a:ext cx="1333949" cy="1333949"/>
          </a:xfrm>
          <a:custGeom>
            <a:avLst/>
            <a:gdLst>
              <a:gd name="connsiteX0" fmla="*/ 500231 w 1000462"/>
              <a:gd name="connsiteY0" fmla="*/ 0 h 1000462"/>
              <a:gd name="connsiteX1" fmla="*/ 1000462 w 1000462"/>
              <a:gd name="connsiteY1" fmla="*/ 500231 h 1000462"/>
              <a:gd name="connsiteX2" fmla="*/ 500231 w 1000462"/>
              <a:gd name="connsiteY2" fmla="*/ 1000462 h 1000462"/>
              <a:gd name="connsiteX3" fmla="*/ 0 w 1000462"/>
              <a:gd name="connsiteY3" fmla="*/ 500231 h 1000462"/>
              <a:gd name="connsiteX4" fmla="*/ 500231 w 1000462"/>
              <a:gd name="connsiteY4" fmla="*/ 0 h 1000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62" h="1000462">
                <a:moveTo>
                  <a:pt x="500231" y="0"/>
                </a:moveTo>
                <a:cubicBezTo>
                  <a:pt x="776501" y="0"/>
                  <a:pt x="1000462" y="223961"/>
                  <a:pt x="1000462" y="500231"/>
                </a:cubicBezTo>
                <a:cubicBezTo>
                  <a:pt x="1000462" y="776501"/>
                  <a:pt x="776501" y="1000462"/>
                  <a:pt x="500231" y="1000462"/>
                </a:cubicBezTo>
                <a:cubicBezTo>
                  <a:pt x="223961" y="1000462"/>
                  <a:pt x="0" y="776501"/>
                  <a:pt x="0" y="500231"/>
                </a:cubicBezTo>
                <a:cubicBezTo>
                  <a:pt x="0" y="223961"/>
                  <a:pt x="223961" y="0"/>
                  <a:pt x="500231" y="0"/>
                </a:cubicBezTo>
                <a:close/>
              </a:path>
            </a:pathLst>
          </a:custGeom>
          <a:solidFill>
            <a:schemeClr val="bg1">
              <a:lumMod val="95000"/>
            </a:schemeClr>
          </a:solidFill>
          <a:ln w="28575">
            <a:solidFill>
              <a:schemeClr val="accent3"/>
            </a:solidFill>
          </a:ln>
        </p:spPr>
        <p:txBody>
          <a:bodyPr wrap="square">
            <a:noAutofit/>
          </a:bodyPr>
          <a:lstStyle>
            <a:lvl1pPr>
              <a:defRPr sz="1200"/>
            </a:lvl1pPr>
          </a:lstStyle>
          <a:p>
            <a:r>
              <a:rPr lang="en-US" dirty="0"/>
              <a:t>Image holder</a:t>
            </a:r>
          </a:p>
        </p:txBody>
      </p:sp>
      <p:sp>
        <p:nvSpPr>
          <p:cNvPr id="64" name="Picture Placeholder 63"/>
          <p:cNvSpPr>
            <a:spLocks noGrp="1"/>
          </p:cNvSpPr>
          <p:nvPr userDrawn="1">
            <p:ph type="pic" sz="quarter" idx="13" hasCustomPrompt="1"/>
          </p:nvPr>
        </p:nvSpPr>
        <p:spPr>
          <a:xfrm>
            <a:off x="1907404" y="4258398"/>
            <a:ext cx="1333949" cy="1333949"/>
          </a:xfrm>
          <a:custGeom>
            <a:avLst/>
            <a:gdLst>
              <a:gd name="connsiteX0" fmla="*/ 500231 w 1000462"/>
              <a:gd name="connsiteY0" fmla="*/ 0 h 1000462"/>
              <a:gd name="connsiteX1" fmla="*/ 1000462 w 1000462"/>
              <a:gd name="connsiteY1" fmla="*/ 500231 h 1000462"/>
              <a:gd name="connsiteX2" fmla="*/ 500231 w 1000462"/>
              <a:gd name="connsiteY2" fmla="*/ 1000462 h 1000462"/>
              <a:gd name="connsiteX3" fmla="*/ 0 w 1000462"/>
              <a:gd name="connsiteY3" fmla="*/ 500231 h 1000462"/>
              <a:gd name="connsiteX4" fmla="*/ 500231 w 1000462"/>
              <a:gd name="connsiteY4" fmla="*/ 0 h 1000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62" h="1000462">
                <a:moveTo>
                  <a:pt x="500231" y="0"/>
                </a:moveTo>
                <a:cubicBezTo>
                  <a:pt x="776501" y="0"/>
                  <a:pt x="1000462" y="223961"/>
                  <a:pt x="1000462" y="500231"/>
                </a:cubicBezTo>
                <a:cubicBezTo>
                  <a:pt x="1000462" y="776501"/>
                  <a:pt x="776501" y="1000462"/>
                  <a:pt x="500231" y="1000462"/>
                </a:cubicBezTo>
                <a:cubicBezTo>
                  <a:pt x="223961" y="1000462"/>
                  <a:pt x="0" y="776501"/>
                  <a:pt x="0" y="500231"/>
                </a:cubicBezTo>
                <a:cubicBezTo>
                  <a:pt x="0" y="223961"/>
                  <a:pt x="223961" y="0"/>
                  <a:pt x="500231" y="0"/>
                </a:cubicBezTo>
                <a:close/>
              </a:path>
            </a:pathLst>
          </a:custGeom>
          <a:solidFill>
            <a:schemeClr val="bg1">
              <a:lumMod val="95000"/>
            </a:schemeClr>
          </a:solidFill>
          <a:ln w="28575">
            <a:solidFill>
              <a:schemeClr val="accent6"/>
            </a:solidFill>
          </a:ln>
        </p:spPr>
        <p:txBody>
          <a:bodyPr wrap="square">
            <a:noAutofit/>
          </a:bodyPr>
          <a:lstStyle>
            <a:lvl1pPr rtl="0">
              <a:defRPr sz="1200"/>
            </a:lvl1pPr>
          </a:lstStyle>
          <a:p>
            <a:r>
              <a:rPr lang="en-US" dirty="0"/>
              <a:t>Image holder</a:t>
            </a:r>
          </a:p>
        </p:txBody>
      </p:sp>
      <p:sp>
        <p:nvSpPr>
          <p:cNvPr id="65" name="Picture Placeholder 64"/>
          <p:cNvSpPr>
            <a:spLocks noGrp="1"/>
          </p:cNvSpPr>
          <p:nvPr userDrawn="1">
            <p:ph type="pic" sz="quarter" idx="14" hasCustomPrompt="1"/>
          </p:nvPr>
        </p:nvSpPr>
        <p:spPr>
          <a:xfrm>
            <a:off x="5165179" y="4258398"/>
            <a:ext cx="1333949" cy="1333949"/>
          </a:xfrm>
          <a:custGeom>
            <a:avLst/>
            <a:gdLst>
              <a:gd name="connsiteX0" fmla="*/ 500231 w 1000462"/>
              <a:gd name="connsiteY0" fmla="*/ 0 h 1000462"/>
              <a:gd name="connsiteX1" fmla="*/ 1000462 w 1000462"/>
              <a:gd name="connsiteY1" fmla="*/ 500231 h 1000462"/>
              <a:gd name="connsiteX2" fmla="*/ 500231 w 1000462"/>
              <a:gd name="connsiteY2" fmla="*/ 1000462 h 1000462"/>
              <a:gd name="connsiteX3" fmla="*/ 0 w 1000462"/>
              <a:gd name="connsiteY3" fmla="*/ 500231 h 1000462"/>
              <a:gd name="connsiteX4" fmla="*/ 500231 w 1000462"/>
              <a:gd name="connsiteY4" fmla="*/ 0 h 1000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62" h="1000462">
                <a:moveTo>
                  <a:pt x="500231" y="0"/>
                </a:moveTo>
                <a:cubicBezTo>
                  <a:pt x="776501" y="0"/>
                  <a:pt x="1000462" y="223961"/>
                  <a:pt x="1000462" y="500231"/>
                </a:cubicBezTo>
                <a:cubicBezTo>
                  <a:pt x="1000462" y="776501"/>
                  <a:pt x="776501" y="1000462"/>
                  <a:pt x="500231" y="1000462"/>
                </a:cubicBezTo>
                <a:cubicBezTo>
                  <a:pt x="223961" y="1000462"/>
                  <a:pt x="0" y="776501"/>
                  <a:pt x="0" y="500231"/>
                </a:cubicBezTo>
                <a:cubicBezTo>
                  <a:pt x="0" y="223961"/>
                  <a:pt x="223961" y="0"/>
                  <a:pt x="500231" y="0"/>
                </a:cubicBezTo>
                <a:close/>
              </a:path>
            </a:pathLst>
          </a:custGeom>
          <a:solidFill>
            <a:schemeClr val="bg1">
              <a:lumMod val="95000"/>
            </a:schemeClr>
          </a:solidFill>
          <a:ln w="28575">
            <a:solidFill>
              <a:schemeClr val="accent5"/>
            </a:solidFill>
          </a:ln>
        </p:spPr>
        <p:txBody>
          <a:bodyPr wrap="square">
            <a:noAutofit/>
          </a:bodyPr>
          <a:lstStyle>
            <a:lvl1pPr rtl="0">
              <a:defRPr sz="1200"/>
            </a:lvl1pPr>
          </a:lstStyle>
          <a:p>
            <a:r>
              <a:rPr lang="en-US" dirty="0"/>
              <a:t>Image holder</a:t>
            </a:r>
          </a:p>
        </p:txBody>
      </p:sp>
      <p:sp>
        <p:nvSpPr>
          <p:cNvPr id="66" name="Picture Placeholder 65"/>
          <p:cNvSpPr>
            <a:spLocks noGrp="1"/>
          </p:cNvSpPr>
          <p:nvPr userDrawn="1">
            <p:ph type="pic" sz="quarter" idx="15" hasCustomPrompt="1"/>
          </p:nvPr>
        </p:nvSpPr>
        <p:spPr>
          <a:xfrm>
            <a:off x="8422954" y="4258398"/>
            <a:ext cx="1333949" cy="1333949"/>
          </a:xfrm>
          <a:custGeom>
            <a:avLst/>
            <a:gdLst>
              <a:gd name="connsiteX0" fmla="*/ 500231 w 1000462"/>
              <a:gd name="connsiteY0" fmla="*/ 0 h 1000462"/>
              <a:gd name="connsiteX1" fmla="*/ 1000462 w 1000462"/>
              <a:gd name="connsiteY1" fmla="*/ 500231 h 1000462"/>
              <a:gd name="connsiteX2" fmla="*/ 500231 w 1000462"/>
              <a:gd name="connsiteY2" fmla="*/ 1000462 h 1000462"/>
              <a:gd name="connsiteX3" fmla="*/ 0 w 1000462"/>
              <a:gd name="connsiteY3" fmla="*/ 500231 h 1000462"/>
              <a:gd name="connsiteX4" fmla="*/ 500231 w 1000462"/>
              <a:gd name="connsiteY4" fmla="*/ 0 h 1000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62" h="1000462">
                <a:moveTo>
                  <a:pt x="500231" y="0"/>
                </a:moveTo>
                <a:cubicBezTo>
                  <a:pt x="776501" y="0"/>
                  <a:pt x="1000462" y="223961"/>
                  <a:pt x="1000462" y="500231"/>
                </a:cubicBezTo>
                <a:cubicBezTo>
                  <a:pt x="1000462" y="776501"/>
                  <a:pt x="776501" y="1000462"/>
                  <a:pt x="500231" y="1000462"/>
                </a:cubicBezTo>
                <a:cubicBezTo>
                  <a:pt x="223961" y="1000462"/>
                  <a:pt x="0" y="776501"/>
                  <a:pt x="0" y="500231"/>
                </a:cubicBezTo>
                <a:cubicBezTo>
                  <a:pt x="0" y="223961"/>
                  <a:pt x="223961" y="0"/>
                  <a:pt x="500231" y="0"/>
                </a:cubicBezTo>
                <a:close/>
              </a:path>
            </a:pathLst>
          </a:custGeom>
          <a:solidFill>
            <a:schemeClr val="bg1">
              <a:lumMod val="95000"/>
            </a:schemeClr>
          </a:solidFill>
          <a:ln w="28575">
            <a:solidFill>
              <a:schemeClr val="accent4"/>
            </a:solidFill>
          </a:ln>
        </p:spPr>
        <p:txBody>
          <a:bodyPr wrap="square">
            <a:noAutofit/>
          </a:bodyPr>
          <a:lstStyle>
            <a:lvl1pPr rtl="0">
              <a:defRPr sz="1200"/>
            </a:lvl1pPr>
          </a:lstStyle>
          <a:p>
            <a:r>
              <a:rPr lang="en-US" dirty="0"/>
              <a:t>Image holder</a:t>
            </a:r>
          </a:p>
        </p:txBody>
      </p:sp>
      <p:sp>
        <p:nvSpPr>
          <p:cNvPr id="5" name="Date Placeholder 4"/>
          <p:cNvSpPr>
            <a:spLocks noGrp="1"/>
          </p:cNvSpPr>
          <p:nvPr>
            <p:ph type="dt" sz="half" idx="16"/>
          </p:nvPr>
        </p:nvSpPr>
        <p:spPr/>
        <p:txBody>
          <a:bodyPr/>
          <a:lstStyle/>
          <a:p>
            <a:fld id="{CDB97E15-E099-4556-8728-4457ED626549}" type="datetime1">
              <a:rPr lang="en-US" smtClean="0">
                <a:solidFill>
                  <a:srgbClr val="262626">
                    <a:tint val="75000"/>
                  </a:srgbClr>
                </a:solidFill>
              </a:rPr>
              <a:pPr/>
              <a:t>7/21/2025</a:t>
            </a:fld>
            <a:endParaRPr lang="en-US">
              <a:solidFill>
                <a:srgbClr val="262626">
                  <a:tint val="75000"/>
                </a:srgbClr>
              </a:solidFill>
            </a:endParaRPr>
          </a:p>
        </p:txBody>
      </p:sp>
      <p:sp>
        <p:nvSpPr>
          <p:cNvPr id="8" name="Footer Placeholder 7"/>
          <p:cNvSpPr>
            <a:spLocks noGrp="1"/>
          </p:cNvSpPr>
          <p:nvPr>
            <p:ph type="ftr" sz="quarter" idx="17"/>
          </p:nvPr>
        </p:nvSpPr>
        <p:spPr/>
        <p:txBody>
          <a:bodyPr/>
          <a:lstStyle/>
          <a:p>
            <a:endParaRPr lang="en-US">
              <a:solidFill>
                <a:srgbClr val="262626">
                  <a:tint val="75000"/>
                </a:srgbClr>
              </a:solidFill>
            </a:endParaRPr>
          </a:p>
        </p:txBody>
      </p:sp>
      <p:sp>
        <p:nvSpPr>
          <p:cNvPr id="9" name="Slide Number Placeholder 8"/>
          <p:cNvSpPr>
            <a:spLocks noGrp="1"/>
          </p:cNvSpPr>
          <p:nvPr>
            <p:ph type="sldNum" sz="quarter" idx="18"/>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Tree>
    <p:extLst>
      <p:ext uri="{BB962C8B-B14F-4D97-AF65-F5344CB8AC3E}">
        <p14:creationId xmlns:p14="http://schemas.microsoft.com/office/powerpoint/2010/main" val="4030071328"/>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1_Main Title &amp; Subtitle">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508000" y="1178427"/>
            <a:ext cx="11157819" cy="231007"/>
          </a:xfrm>
          <a:prstGeom prst="rect">
            <a:avLst/>
          </a:prstGeom>
        </p:spPr>
        <p:txBody>
          <a:bodyPr wrap="none" lIns="0" tIns="0" rIns="0" bIns="0" anchor="ctr">
            <a:noAutofit/>
          </a:bodyPr>
          <a:lstStyle>
            <a:lvl1pPr marL="0" indent="0" algn="ctr">
              <a:buNone/>
              <a:defRPr sz="1600" b="0" baseline="0">
                <a:solidFill>
                  <a:schemeClr val="bg1">
                    <a:lumMod val="65000"/>
                  </a:schemeClr>
                </a:solidFill>
                <a:latin typeface="+mn-lt"/>
                <a:ea typeface="Roboto" panose="02000000000000000000" pitchFamily="2" charset="0"/>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EDITE SUBTITLE</a:t>
            </a:r>
          </a:p>
        </p:txBody>
      </p:sp>
      <p:sp>
        <p:nvSpPr>
          <p:cNvPr id="5" name="Title 2"/>
          <p:cNvSpPr>
            <a:spLocks noGrp="1"/>
          </p:cNvSpPr>
          <p:nvPr>
            <p:ph type="title"/>
          </p:nvPr>
        </p:nvSpPr>
        <p:spPr>
          <a:xfrm>
            <a:off x="508000" y="455085"/>
            <a:ext cx="11157819" cy="660511"/>
          </a:xfrm>
          <a:prstGeom prst="rect">
            <a:avLst/>
          </a:prstGeom>
        </p:spPr>
        <p:txBody>
          <a:bodyPr lIns="0" tIns="0" rIns="0" bIns="0" anchor="ctr"/>
          <a:lstStyle>
            <a:lvl1pPr algn="ctr">
              <a:defRPr sz="4800">
                <a:solidFill>
                  <a:schemeClr val="bg1">
                    <a:lumMod val="50000"/>
                  </a:schemeClr>
                </a:solidFill>
              </a:defRPr>
            </a:lvl1pPr>
          </a:lstStyle>
          <a:p>
            <a:r>
              <a:rPr lang="en-US" dirty="0"/>
              <a:t>Click to edit Master title style</a:t>
            </a:r>
          </a:p>
        </p:txBody>
      </p:sp>
      <p:sp>
        <p:nvSpPr>
          <p:cNvPr id="2" name="Date Placeholder 1"/>
          <p:cNvSpPr>
            <a:spLocks noGrp="1"/>
          </p:cNvSpPr>
          <p:nvPr>
            <p:ph type="dt" sz="half" idx="10"/>
          </p:nvPr>
        </p:nvSpPr>
        <p:spPr/>
        <p:txBody>
          <a:bodyPr/>
          <a:lstStyle/>
          <a:p>
            <a:fld id="{A439488D-B927-4DD7-8788-3BFB14AF560E}" type="datetime1">
              <a:rPr lang="en-US" smtClean="0">
                <a:solidFill>
                  <a:srgbClr val="262626">
                    <a:tint val="75000"/>
                  </a:srgbClr>
                </a:solidFill>
              </a:rPr>
              <a:pPr/>
              <a:t>7/21/2025</a:t>
            </a:fld>
            <a:endParaRPr lang="en-US">
              <a:solidFill>
                <a:srgbClr val="262626">
                  <a:tint val="75000"/>
                </a:srgbClr>
              </a:solidFill>
            </a:endParaRPr>
          </a:p>
        </p:txBody>
      </p:sp>
      <p:sp>
        <p:nvSpPr>
          <p:cNvPr id="3" name="Footer Placeholder 2"/>
          <p:cNvSpPr>
            <a:spLocks noGrp="1"/>
          </p:cNvSpPr>
          <p:nvPr>
            <p:ph type="ftr" sz="quarter" idx="11"/>
          </p:nvPr>
        </p:nvSpPr>
        <p:spPr/>
        <p:txBody>
          <a:bodyPr/>
          <a:lstStyle/>
          <a:p>
            <a:endParaRPr lang="en-US">
              <a:solidFill>
                <a:srgbClr val="262626">
                  <a:tint val="75000"/>
                </a:srgbClr>
              </a:solidFill>
            </a:endParaRPr>
          </a:p>
        </p:txBody>
      </p:sp>
      <p:sp>
        <p:nvSpPr>
          <p:cNvPr id="6" name="Slide Number Placeholder 5"/>
          <p:cNvSpPr>
            <a:spLocks noGrp="1"/>
          </p:cNvSpPr>
          <p:nvPr>
            <p:ph type="sldNum" sz="quarter" idx="12"/>
          </p:nvPr>
        </p:nvSpPr>
        <p:spPr/>
        <p:txBody>
          <a:bodyPr/>
          <a:lstStyle>
            <a:lvl1pPr>
              <a:defRPr/>
            </a:lvl1pPr>
          </a:lstStyle>
          <a:p>
            <a:r>
              <a:rPr lang="en-US" dirty="0">
                <a:solidFill>
                  <a:srgbClr val="262626">
                    <a:tint val="75000"/>
                  </a:srgbClr>
                </a:solidFill>
              </a:rPr>
              <a:t>01</a:t>
            </a:r>
          </a:p>
        </p:txBody>
      </p:sp>
    </p:spTree>
    <p:extLst>
      <p:ext uri="{BB962C8B-B14F-4D97-AF65-F5344CB8AC3E}">
        <p14:creationId xmlns:p14="http://schemas.microsoft.com/office/powerpoint/2010/main" val="857875100"/>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2_Main Title &amp; Subtitle">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508000" y="1178427"/>
            <a:ext cx="11157819" cy="231007"/>
          </a:xfrm>
          <a:prstGeom prst="rect">
            <a:avLst/>
          </a:prstGeom>
        </p:spPr>
        <p:txBody>
          <a:bodyPr wrap="none" lIns="0" tIns="0" rIns="0" bIns="0" anchor="ctr">
            <a:noAutofit/>
          </a:bodyPr>
          <a:lstStyle>
            <a:lvl1pPr marL="0" indent="0" algn="l">
              <a:buNone/>
              <a:defRPr sz="1600" b="0" baseline="0">
                <a:solidFill>
                  <a:schemeClr val="bg1">
                    <a:lumMod val="65000"/>
                  </a:schemeClr>
                </a:solidFill>
                <a:latin typeface="+mn-lt"/>
                <a:ea typeface="Roboto" panose="02000000000000000000" pitchFamily="2" charset="0"/>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EDITE SUBTITLE</a:t>
            </a:r>
          </a:p>
        </p:txBody>
      </p:sp>
      <p:sp>
        <p:nvSpPr>
          <p:cNvPr id="5" name="Title 2"/>
          <p:cNvSpPr>
            <a:spLocks noGrp="1"/>
          </p:cNvSpPr>
          <p:nvPr>
            <p:ph type="title"/>
          </p:nvPr>
        </p:nvSpPr>
        <p:spPr>
          <a:xfrm>
            <a:off x="508000" y="455085"/>
            <a:ext cx="11157819" cy="660511"/>
          </a:xfrm>
          <a:prstGeom prst="rect">
            <a:avLst/>
          </a:prstGeom>
        </p:spPr>
        <p:txBody>
          <a:bodyPr lIns="0" tIns="0" rIns="0" bIns="0" anchor="ctr"/>
          <a:lstStyle>
            <a:lvl1pPr algn="l">
              <a:defRPr sz="4800">
                <a:solidFill>
                  <a:schemeClr val="bg1">
                    <a:lumMod val="50000"/>
                  </a:schemeClr>
                </a:solidFill>
              </a:defRPr>
            </a:lvl1pPr>
          </a:lstStyle>
          <a:p>
            <a:r>
              <a:rPr lang="en-US" dirty="0"/>
              <a:t>Click to edit Master title style</a:t>
            </a:r>
          </a:p>
        </p:txBody>
      </p:sp>
      <p:sp>
        <p:nvSpPr>
          <p:cNvPr id="2" name="Date Placeholder 1"/>
          <p:cNvSpPr>
            <a:spLocks noGrp="1"/>
          </p:cNvSpPr>
          <p:nvPr>
            <p:ph type="dt" sz="half" idx="10"/>
          </p:nvPr>
        </p:nvSpPr>
        <p:spPr/>
        <p:txBody>
          <a:bodyPr/>
          <a:lstStyle/>
          <a:p>
            <a:fld id="{32DFBD20-3351-491F-957C-B832B5516033}" type="datetime1">
              <a:rPr lang="en-US" smtClean="0">
                <a:solidFill>
                  <a:srgbClr val="262626">
                    <a:tint val="75000"/>
                  </a:srgbClr>
                </a:solidFill>
              </a:rPr>
              <a:pPr/>
              <a:t>7/21/2025</a:t>
            </a:fld>
            <a:endParaRPr lang="en-US">
              <a:solidFill>
                <a:srgbClr val="262626">
                  <a:tint val="75000"/>
                </a:srgbClr>
              </a:solidFill>
            </a:endParaRPr>
          </a:p>
        </p:txBody>
      </p:sp>
      <p:sp>
        <p:nvSpPr>
          <p:cNvPr id="3" name="Footer Placeholder 2"/>
          <p:cNvSpPr>
            <a:spLocks noGrp="1"/>
          </p:cNvSpPr>
          <p:nvPr>
            <p:ph type="ftr" sz="quarter" idx="11"/>
          </p:nvPr>
        </p:nvSpPr>
        <p:spPr/>
        <p:txBody>
          <a:bodyPr/>
          <a:lstStyle/>
          <a:p>
            <a:endParaRPr lang="en-US" dirty="0">
              <a:solidFill>
                <a:srgbClr val="262626">
                  <a:tint val="75000"/>
                </a:srgbClr>
              </a:solidFill>
            </a:endParaRPr>
          </a:p>
        </p:txBody>
      </p:sp>
      <p:sp>
        <p:nvSpPr>
          <p:cNvPr id="6" name="Slide Number Placeholder 5"/>
          <p:cNvSpPr>
            <a:spLocks noGrp="1"/>
          </p:cNvSpPr>
          <p:nvPr>
            <p:ph type="sldNum" sz="quarter" idx="12"/>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Tree>
    <p:extLst>
      <p:ext uri="{BB962C8B-B14F-4D97-AF65-F5344CB8AC3E}">
        <p14:creationId xmlns:p14="http://schemas.microsoft.com/office/powerpoint/2010/main" val="3784968569"/>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3_Main Title &amp; Subtitl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A83F00-7201-4AC0-9914-1E9E96C1041E}" type="datetime1">
              <a:rPr lang="en-US" smtClean="0">
                <a:solidFill>
                  <a:srgbClr val="262626">
                    <a:tint val="75000"/>
                  </a:srgbClr>
                </a:solidFill>
              </a:rPr>
              <a:pPr/>
              <a:t>7/21/2025</a:t>
            </a:fld>
            <a:endParaRPr lang="en-US">
              <a:solidFill>
                <a:srgbClr val="262626">
                  <a:tint val="75000"/>
                </a:srgbClr>
              </a:solidFill>
            </a:endParaRPr>
          </a:p>
        </p:txBody>
      </p:sp>
      <p:sp>
        <p:nvSpPr>
          <p:cNvPr id="3" name="Footer Placeholder 2"/>
          <p:cNvSpPr>
            <a:spLocks noGrp="1"/>
          </p:cNvSpPr>
          <p:nvPr>
            <p:ph type="ftr" sz="quarter" idx="11"/>
          </p:nvPr>
        </p:nvSpPr>
        <p:spPr/>
        <p:txBody>
          <a:bodyPr/>
          <a:lstStyle/>
          <a:p>
            <a:endParaRPr lang="en-US">
              <a:solidFill>
                <a:srgbClr val="262626">
                  <a:tint val="75000"/>
                </a:srgbClr>
              </a:solidFill>
            </a:endParaRPr>
          </a:p>
        </p:txBody>
      </p:sp>
      <p:sp>
        <p:nvSpPr>
          <p:cNvPr id="4" name="Slide Number Placeholder 3"/>
          <p:cNvSpPr>
            <a:spLocks noGrp="1"/>
          </p:cNvSpPr>
          <p:nvPr>
            <p:ph type="sldNum" sz="quarter" idx="12"/>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76297322"/>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5_Main Title &amp; Subtitle">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12192000" cy="6858000"/>
          </a:xfrm>
          <a:prstGeom prst="rect">
            <a:avLst/>
          </a:prstGeom>
          <a:solidFill>
            <a:schemeClr val="bg1">
              <a:lumMod val="95000"/>
            </a:schemeClr>
          </a:solidFill>
        </p:spPr>
        <p:txBody>
          <a:bodyPr/>
          <a:lstStyle>
            <a:lvl1pPr>
              <a:defRPr sz="1200"/>
            </a:lvl1pPr>
          </a:lstStyle>
          <a:p>
            <a:r>
              <a:rPr lang="en-US" dirty="0"/>
              <a:t>Image holder</a:t>
            </a:r>
          </a:p>
        </p:txBody>
      </p:sp>
      <p:sp>
        <p:nvSpPr>
          <p:cNvPr id="2" name="Date Placeholder 1"/>
          <p:cNvSpPr>
            <a:spLocks noGrp="1"/>
          </p:cNvSpPr>
          <p:nvPr>
            <p:ph type="dt" sz="half" idx="11"/>
          </p:nvPr>
        </p:nvSpPr>
        <p:spPr/>
        <p:txBody>
          <a:bodyPr/>
          <a:lstStyle/>
          <a:p>
            <a:fld id="{36C231F8-0AA5-4B30-B6CD-3950CA3C3F5B}" type="datetime1">
              <a:rPr lang="en-US" smtClean="0">
                <a:solidFill>
                  <a:srgbClr val="262626">
                    <a:tint val="75000"/>
                  </a:srgbClr>
                </a:solidFill>
              </a:rPr>
              <a:pPr/>
              <a:t>7/21/2025</a:t>
            </a:fld>
            <a:endParaRPr lang="en-US">
              <a:solidFill>
                <a:srgbClr val="262626">
                  <a:tint val="75000"/>
                </a:srgbClr>
              </a:solidFill>
            </a:endParaRPr>
          </a:p>
        </p:txBody>
      </p:sp>
      <p:sp>
        <p:nvSpPr>
          <p:cNvPr id="4" name="Footer Placeholder 3"/>
          <p:cNvSpPr>
            <a:spLocks noGrp="1"/>
          </p:cNvSpPr>
          <p:nvPr>
            <p:ph type="ftr" sz="quarter" idx="12"/>
          </p:nvPr>
        </p:nvSpPr>
        <p:spPr/>
        <p:txBody>
          <a:bodyPr/>
          <a:lstStyle/>
          <a:p>
            <a:endParaRPr lang="en-US">
              <a:solidFill>
                <a:srgbClr val="262626">
                  <a:tint val="75000"/>
                </a:srgbClr>
              </a:solidFill>
            </a:endParaRPr>
          </a:p>
        </p:txBody>
      </p:sp>
      <p:sp>
        <p:nvSpPr>
          <p:cNvPr id="5" name="Slide Number Placeholder 4"/>
          <p:cNvSpPr>
            <a:spLocks noGrp="1"/>
          </p:cNvSpPr>
          <p:nvPr>
            <p:ph type="sldNum" sz="quarter" idx="13"/>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7674111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6_Main Title &amp; Subtitle">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8737600" y="685800"/>
            <a:ext cx="3454400" cy="2540000"/>
          </a:xfrm>
          <a:prstGeom prst="rect">
            <a:avLst/>
          </a:prstGeom>
          <a:solidFill>
            <a:schemeClr val="bg1">
              <a:lumMod val="95000"/>
            </a:schemeClr>
          </a:solidFill>
        </p:spPr>
        <p:txBody>
          <a:bodyPr/>
          <a:lstStyle>
            <a:lvl1pPr>
              <a:defRPr sz="1200"/>
            </a:lvl1pPr>
          </a:lstStyle>
          <a:p>
            <a:r>
              <a:rPr lang="en-US" dirty="0"/>
              <a:t>Image holder</a:t>
            </a:r>
          </a:p>
        </p:txBody>
      </p:sp>
      <p:sp>
        <p:nvSpPr>
          <p:cNvPr id="4" name="Picture Placeholder 2"/>
          <p:cNvSpPr>
            <a:spLocks noGrp="1"/>
          </p:cNvSpPr>
          <p:nvPr>
            <p:ph type="pic" sz="quarter" idx="11" hasCustomPrompt="1"/>
          </p:nvPr>
        </p:nvSpPr>
        <p:spPr>
          <a:xfrm>
            <a:off x="5486400" y="685800"/>
            <a:ext cx="3048000" cy="4876800"/>
          </a:xfrm>
          <a:prstGeom prst="rect">
            <a:avLst/>
          </a:prstGeom>
          <a:solidFill>
            <a:schemeClr val="bg1">
              <a:lumMod val="95000"/>
            </a:schemeClr>
          </a:solidFill>
        </p:spPr>
        <p:txBody>
          <a:bodyPr/>
          <a:lstStyle>
            <a:lvl1pPr rtl="0">
              <a:defRPr sz="1200"/>
            </a:lvl1pPr>
          </a:lstStyle>
          <a:p>
            <a:r>
              <a:rPr lang="en-US" dirty="0"/>
              <a:t>Image holder</a:t>
            </a:r>
          </a:p>
        </p:txBody>
      </p:sp>
      <p:sp>
        <p:nvSpPr>
          <p:cNvPr id="5" name="Picture Placeholder 2"/>
          <p:cNvSpPr>
            <a:spLocks noGrp="1"/>
          </p:cNvSpPr>
          <p:nvPr>
            <p:ph type="pic" sz="quarter" idx="12" hasCustomPrompt="1"/>
          </p:nvPr>
        </p:nvSpPr>
        <p:spPr>
          <a:xfrm>
            <a:off x="8737600" y="3456819"/>
            <a:ext cx="3048000" cy="3401181"/>
          </a:xfrm>
          <a:prstGeom prst="rect">
            <a:avLst/>
          </a:prstGeom>
          <a:solidFill>
            <a:schemeClr val="bg1">
              <a:lumMod val="95000"/>
            </a:schemeClr>
          </a:solidFill>
        </p:spPr>
        <p:txBody>
          <a:bodyPr/>
          <a:lstStyle>
            <a:lvl1pPr rtl="0">
              <a:defRPr sz="1200"/>
            </a:lvl1pPr>
          </a:lstStyle>
          <a:p>
            <a:r>
              <a:rPr lang="en-US" dirty="0"/>
              <a:t>Image holder</a:t>
            </a:r>
          </a:p>
        </p:txBody>
      </p:sp>
      <p:sp>
        <p:nvSpPr>
          <p:cNvPr id="2" name="Date Placeholder 1"/>
          <p:cNvSpPr>
            <a:spLocks noGrp="1"/>
          </p:cNvSpPr>
          <p:nvPr>
            <p:ph type="dt" sz="half" idx="13"/>
          </p:nvPr>
        </p:nvSpPr>
        <p:spPr/>
        <p:txBody>
          <a:bodyPr/>
          <a:lstStyle/>
          <a:p>
            <a:fld id="{E7B07BF9-B92D-41D0-96BE-7F938FE3EADB}" type="datetime1">
              <a:rPr lang="en-US" smtClean="0">
                <a:solidFill>
                  <a:srgbClr val="262626">
                    <a:tint val="75000"/>
                  </a:srgbClr>
                </a:solidFill>
              </a:rPr>
              <a:pPr/>
              <a:t>7/21/2025</a:t>
            </a:fld>
            <a:endParaRPr lang="en-US">
              <a:solidFill>
                <a:srgbClr val="262626">
                  <a:tint val="75000"/>
                </a:srgbClr>
              </a:solidFill>
            </a:endParaRPr>
          </a:p>
        </p:txBody>
      </p:sp>
      <p:sp>
        <p:nvSpPr>
          <p:cNvPr id="6" name="Footer Placeholder 5"/>
          <p:cNvSpPr>
            <a:spLocks noGrp="1"/>
          </p:cNvSpPr>
          <p:nvPr>
            <p:ph type="ftr" sz="quarter" idx="14"/>
          </p:nvPr>
        </p:nvSpPr>
        <p:spPr/>
        <p:txBody>
          <a:bodyPr/>
          <a:lstStyle/>
          <a:p>
            <a:endParaRPr lang="en-US">
              <a:solidFill>
                <a:srgbClr val="262626">
                  <a:tint val="75000"/>
                </a:srgbClr>
              </a:solidFill>
            </a:endParaRPr>
          </a:p>
        </p:txBody>
      </p:sp>
      <p:sp>
        <p:nvSpPr>
          <p:cNvPr id="7" name="Slide Number Placeholder 6"/>
          <p:cNvSpPr>
            <a:spLocks noGrp="1"/>
          </p:cNvSpPr>
          <p:nvPr>
            <p:ph type="sldNum" sz="quarter" idx="15"/>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21987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Main Title &amp; Subtitl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A83F00-7201-4AC0-9914-1E9E96C1041E}" type="datetime1">
              <a:rPr lang="en-US" smtClean="0">
                <a:solidFill>
                  <a:srgbClr val="262626">
                    <a:tint val="75000"/>
                  </a:srgbClr>
                </a:solidFill>
              </a:rPr>
              <a:pPr/>
              <a:t>7/19/2025</a:t>
            </a:fld>
            <a:endParaRPr lang="en-US">
              <a:solidFill>
                <a:srgbClr val="262626">
                  <a:tint val="75000"/>
                </a:srgbClr>
              </a:solidFill>
            </a:endParaRPr>
          </a:p>
        </p:txBody>
      </p:sp>
      <p:sp>
        <p:nvSpPr>
          <p:cNvPr id="3" name="Footer Placeholder 2"/>
          <p:cNvSpPr>
            <a:spLocks noGrp="1"/>
          </p:cNvSpPr>
          <p:nvPr>
            <p:ph type="ftr" sz="quarter" idx="11"/>
          </p:nvPr>
        </p:nvSpPr>
        <p:spPr/>
        <p:txBody>
          <a:bodyPr/>
          <a:lstStyle/>
          <a:p>
            <a:endParaRPr lang="en-US">
              <a:solidFill>
                <a:srgbClr val="262626">
                  <a:tint val="75000"/>
                </a:srgbClr>
              </a:solidFill>
            </a:endParaRPr>
          </a:p>
        </p:txBody>
      </p:sp>
      <p:sp>
        <p:nvSpPr>
          <p:cNvPr id="4" name="Slide Number Placeholder 3"/>
          <p:cNvSpPr>
            <a:spLocks noGrp="1"/>
          </p:cNvSpPr>
          <p:nvPr>
            <p:ph type="sldNum" sz="quarter" idx="12"/>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90131290"/>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7_Main Title &amp; Subtitle">
    <p:spTree>
      <p:nvGrpSpPr>
        <p:cNvPr id="1" name=""/>
        <p:cNvGrpSpPr/>
        <p:nvPr/>
      </p:nvGrpSpPr>
      <p:grpSpPr>
        <a:xfrm>
          <a:off x="0" y="0"/>
          <a:ext cx="0" cy="0"/>
          <a:chOff x="0" y="0"/>
          <a:chExt cx="0" cy="0"/>
        </a:xfrm>
      </p:grpSpPr>
      <p:sp>
        <p:nvSpPr>
          <p:cNvPr id="4" name="Picture Placeholder 2"/>
          <p:cNvSpPr>
            <a:spLocks noGrp="1"/>
          </p:cNvSpPr>
          <p:nvPr>
            <p:ph type="pic" sz="quarter" idx="11" hasCustomPrompt="1"/>
          </p:nvPr>
        </p:nvSpPr>
        <p:spPr>
          <a:xfrm>
            <a:off x="8636001" y="186873"/>
            <a:ext cx="3304420" cy="6484257"/>
          </a:xfrm>
          <a:prstGeom prst="rect">
            <a:avLst/>
          </a:prstGeom>
          <a:solidFill>
            <a:schemeClr val="bg1">
              <a:lumMod val="95000"/>
            </a:schemeClr>
          </a:solidFill>
        </p:spPr>
        <p:txBody>
          <a:bodyPr/>
          <a:lstStyle>
            <a:lvl1pPr rtl="0">
              <a:defRPr sz="1200"/>
            </a:lvl1pPr>
          </a:lstStyle>
          <a:p>
            <a:r>
              <a:rPr lang="en-US" dirty="0"/>
              <a:t>Image holder</a:t>
            </a:r>
          </a:p>
        </p:txBody>
      </p:sp>
      <p:sp>
        <p:nvSpPr>
          <p:cNvPr id="6" name="Text Placeholder 3"/>
          <p:cNvSpPr>
            <a:spLocks noGrp="1"/>
          </p:cNvSpPr>
          <p:nvPr>
            <p:ph type="body" sz="half" idx="2" hasCustomPrompt="1"/>
          </p:nvPr>
        </p:nvSpPr>
        <p:spPr>
          <a:xfrm>
            <a:off x="508000" y="1178427"/>
            <a:ext cx="11157819" cy="231007"/>
          </a:xfrm>
          <a:prstGeom prst="rect">
            <a:avLst/>
          </a:prstGeom>
        </p:spPr>
        <p:txBody>
          <a:bodyPr wrap="none" lIns="0" tIns="0" rIns="0" bIns="0" anchor="ctr">
            <a:noAutofit/>
          </a:bodyPr>
          <a:lstStyle>
            <a:lvl1pPr marL="0" indent="0" algn="l">
              <a:buNone/>
              <a:defRPr sz="1600" b="0" baseline="0">
                <a:solidFill>
                  <a:schemeClr val="bg1">
                    <a:lumMod val="65000"/>
                  </a:schemeClr>
                </a:solidFill>
                <a:latin typeface="+mn-lt"/>
                <a:ea typeface="Roboto" panose="02000000000000000000" pitchFamily="2" charset="0"/>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EDITE SUBTITLE</a:t>
            </a:r>
          </a:p>
        </p:txBody>
      </p:sp>
      <p:sp>
        <p:nvSpPr>
          <p:cNvPr id="7" name="Title 2"/>
          <p:cNvSpPr>
            <a:spLocks noGrp="1"/>
          </p:cNvSpPr>
          <p:nvPr>
            <p:ph type="title"/>
          </p:nvPr>
        </p:nvSpPr>
        <p:spPr>
          <a:xfrm>
            <a:off x="508000" y="455085"/>
            <a:ext cx="11157819" cy="660511"/>
          </a:xfrm>
          <a:prstGeom prst="rect">
            <a:avLst/>
          </a:prstGeom>
        </p:spPr>
        <p:txBody>
          <a:bodyPr lIns="0" tIns="0" rIns="0" bIns="0" anchor="ctr"/>
          <a:lstStyle>
            <a:lvl1pPr algn="l">
              <a:defRPr sz="4800">
                <a:solidFill>
                  <a:schemeClr val="bg1">
                    <a:lumMod val="50000"/>
                  </a:schemeClr>
                </a:solidFill>
              </a:defRPr>
            </a:lvl1pPr>
          </a:lstStyle>
          <a:p>
            <a:r>
              <a:rPr lang="en-US" dirty="0"/>
              <a:t>Click to edit Master title style</a:t>
            </a:r>
          </a:p>
        </p:txBody>
      </p:sp>
      <p:sp>
        <p:nvSpPr>
          <p:cNvPr id="2" name="Date Placeholder 1"/>
          <p:cNvSpPr>
            <a:spLocks noGrp="1"/>
          </p:cNvSpPr>
          <p:nvPr>
            <p:ph type="dt" sz="half" idx="12"/>
          </p:nvPr>
        </p:nvSpPr>
        <p:spPr/>
        <p:txBody>
          <a:bodyPr/>
          <a:lstStyle/>
          <a:p>
            <a:fld id="{4A16B9FA-1927-4321-ACB2-08C18CAB6800}" type="datetime1">
              <a:rPr lang="en-US" smtClean="0">
                <a:solidFill>
                  <a:srgbClr val="262626">
                    <a:tint val="75000"/>
                  </a:srgbClr>
                </a:solidFill>
              </a:rPr>
              <a:pPr/>
              <a:t>7/21/2025</a:t>
            </a:fld>
            <a:endParaRPr lang="en-US">
              <a:solidFill>
                <a:srgbClr val="262626">
                  <a:tint val="75000"/>
                </a:srgbClr>
              </a:solidFill>
            </a:endParaRPr>
          </a:p>
        </p:txBody>
      </p:sp>
      <p:sp>
        <p:nvSpPr>
          <p:cNvPr id="3" name="Footer Placeholder 2"/>
          <p:cNvSpPr>
            <a:spLocks noGrp="1"/>
          </p:cNvSpPr>
          <p:nvPr>
            <p:ph type="ftr" sz="quarter" idx="13"/>
          </p:nvPr>
        </p:nvSpPr>
        <p:spPr/>
        <p:txBody>
          <a:bodyPr/>
          <a:lstStyle/>
          <a:p>
            <a:endParaRPr lang="en-US">
              <a:solidFill>
                <a:srgbClr val="262626">
                  <a:tint val="75000"/>
                </a:srgbClr>
              </a:solidFill>
            </a:endParaRPr>
          </a:p>
        </p:txBody>
      </p:sp>
      <p:sp>
        <p:nvSpPr>
          <p:cNvPr id="5" name="Slide Number Placeholder 4"/>
          <p:cNvSpPr>
            <a:spLocks noGrp="1"/>
          </p:cNvSpPr>
          <p:nvPr>
            <p:ph type="sldNum" sz="quarter" idx="14"/>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Tree>
    <p:extLst>
      <p:ext uri="{BB962C8B-B14F-4D97-AF65-F5344CB8AC3E}">
        <p14:creationId xmlns:p14="http://schemas.microsoft.com/office/powerpoint/2010/main" val="2290408823"/>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8_Main Title &amp; Subtitle">
    <p:spTree>
      <p:nvGrpSpPr>
        <p:cNvPr id="1" name=""/>
        <p:cNvGrpSpPr/>
        <p:nvPr/>
      </p:nvGrpSpPr>
      <p:grpSpPr>
        <a:xfrm>
          <a:off x="0" y="0"/>
          <a:ext cx="0" cy="0"/>
          <a:chOff x="0" y="0"/>
          <a:chExt cx="0" cy="0"/>
        </a:xfrm>
      </p:grpSpPr>
      <p:sp>
        <p:nvSpPr>
          <p:cNvPr id="4" name="Picture Placeholder 2"/>
          <p:cNvSpPr>
            <a:spLocks noGrp="1"/>
          </p:cNvSpPr>
          <p:nvPr>
            <p:ph type="pic" sz="quarter" idx="11" hasCustomPrompt="1"/>
          </p:nvPr>
        </p:nvSpPr>
        <p:spPr>
          <a:xfrm>
            <a:off x="304801" y="342294"/>
            <a:ext cx="11635620" cy="3624943"/>
          </a:xfrm>
          <a:prstGeom prst="rect">
            <a:avLst/>
          </a:prstGeom>
          <a:solidFill>
            <a:schemeClr val="bg1">
              <a:lumMod val="95000"/>
            </a:schemeClr>
          </a:solidFill>
        </p:spPr>
        <p:txBody>
          <a:bodyPr/>
          <a:lstStyle>
            <a:lvl1pPr rtl="0">
              <a:defRPr sz="1200"/>
            </a:lvl1pPr>
          </a:lstStyle>
          <a:p>
            <a:r>
              <a:rPr lang="en-US" dirty="0"/>
              <a:t>Image holder</a:t>
            </a:r>
          </a:p>
        </p:txBody>
      </p:sp>
      <p:sp>
        <p:nvSpPr>
          <p:cNvPr id="2" name="Date Placeholder 1"/>
          <p:cNvSpPr>
            <a:spLocks noGrp="1"/>
          </p:cNvSpPr>
          <p:nvPr>
            <p:ph type="dt" sz="half" idx="12"/>
          </p:nvPr>
        </p:nvSpPr>
        <p:spPr/>
        <p:txBody>
          <a:bodyPr/>
          <a:lstStyle/>
          <a:p>
            <a:fld id="{DED2049B-0715-4D15-8A59-7080879D2DF0}" type="datetime1">
              <a:rPr lang="en-US" smtClean="0">
                <a:solidFill>
                  <a:srgbClr val="262626">
                    <a:tint val="75000"/>
                  </a:srgbClr>
                </a:solidFill>
              </a:rPr>
              <a:pPr/>
              <a:t>7/21/2025</a:t>
            </a:fld>
            <a:endParaRPr lang="en-US">
              <a:solidFill>
                <a:srgbClr val="262626">
                  <a:tint val="75000"/>
                </a:srgbClr>
              </a:solidFill>
            </a:endParaRPr>
          </a:p>
        </p:txBody>
      </p:sp>
      <p:sp>
        <p:nvSpPr>
          <p:cNvPr id="3" name="Footer Placeholder 2"/>
          <p:cNvSpPr>
            <a:spLocks noGrp="1"/>
          </p:cNvSpPr>
          <p:nvPr>
            <p:ph type="ftr" sz="quarter" idx="13"/>
          </p:nvPr>
        </p:nvSpPr>
        <p:spPr/>
        <p:txBody>
          <a:bodyPr/>
          <a:lstStyle/>
          <a:p>
            <a:endParaRPr lang="en-US">
              <a:solidFill>
                <a:srgbClr val="262626">
                  <a:tint val="75000"/>
                </a:srgbClr>
              </a:solidFill>
            </a:endParaRPr>
          </a:p>
        </p:txBody>
      </p:sp>
      <p:sp>
        <p:nvSpPr>
          <p:cNvPr id="5" name="Slide Number Placeholder 4"/>
          <p:cNvSpPr>
            <a:spLocks noGrp="1"/>
          </p:cNvSpPr>
          <p:nvPr>
            <p:ph type="sldNum" sz="quarter" idx="14"/>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33917304"/>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9_Main Title &amp; Subtitle">
    <p:spTree>
      <p:nvGrpSpPr>
        <p:cNvPr id="1" name=""/>
        <p:cNvGrpSpPr/>
        <p:nvPr/>
      </p:nvGrpSpPr>
      <p:grpSpPr>
        <a:xfrm>
          <a:off x="0" y="0"/>
          <a:ext cx="0" cy="0"/>
          <a:chOff x="0" y="0"/>
          <a:chExt cx="0" cy="0"/>
        </a:xfrm>
      </p:grpSpPr>
      <p:sp>
        <p:nvSpPr>
          <p:cNvPr id="6" name="Text Placeholder 3"/>
          <p:cNvSpPr>
            <a:spLocks noGrp="1"/>
          </p:cNvSpPr>
          <p:nvPr>
            <p:ph type="body" sz="half" idx="2" hasCustomPrompt="1"/>
          </p:nvPr>
        </p:nvSpPr>
        <p:spPr>
          <a:xfrm>
            <a:off x="508000" y="1178427"/>
            <a:ext cx="11157819" cy="231007"/>
          </a:xfrm>
          <a:prstGeom prst="rect">
            <a:avLst/>
          </a:prstGeom>
        </p:spPr>
        <p:txBody>
          <a:bodyPr wrap="none" lIns="0" tIns="0" rIns="0" bIns="0" anchor="ctr">
            <a:noAutofit/>
          </a:bodyPr>
          <a:lstStyle>
            <a:lvl1pPr marL="0" indent="0" algn="ctr">
              <a:buNone/>
              <a:defRPr sz="1600" b="0" baseline="0">
                <a:solidFill>
                  <a:schemeClr val="bg1">
                    <a:lumMod val="65000"/>
                  </a:schemeClr>
                </a:solidFill>
                <a:latin typeface="+mn-lt"/>
                <a:ea typeface="Roboto" panose="02000000000000000000" pitchFamily="2" charset="0"/>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EDITE SUBTITLE</a:t>
            </a:r>
          </a:p>
        </p:txBody>
      </p:sp>
      <p:sp>
        <p:nvSpPr>
          <p:cNvPr id="7" name="Title 2"/>
          <p:cNvSpPr>
            <a:spLocks noGrp="1"/>
          </p:cNvSpPr>
          <p:nvPr>
            <p:ph type="title"/>
          </p:nvPr>
        </p:nvSpPr>
        <p:spPr>
          <a:xfrm>
            <a:off x="508000" y="455085"/>
            <a:ext cx="11157819" cy="660511"/>
          </a:xfrm>
          <a:prstGeom prst="rect">
            <a:avLst/>
          </a:prstGeom>
        </p:spPr>
        <p:txBody>
          <a:bodyPr lIns="0" tIns="0" rIns="0" bIns="0" anchor="ctr"/>
          <a:lstStyle>
            <a:lvl1pPr algn="ctr">
              <a:defRPr sz="4800">
                <a:solidFill>
                  <a:schemeClr val="bg1">
                    <a:lumMod val="50000"/>
                  </a:schemeClr>
                </a:solidFill>
              </a:defRPr>
            </a:lvl1pPr>
          </a:lstStyle>
          <a:p>
            <a:r>
              <a:rPr lang="en-US" dirty="0"/>
              <a:t>Click to edit Master title style</a:t>
            </a:r>
          </a:p>
        </p:txBody>
      </p:sp>
      <p:sp>
        <p:nvSpPr>
          <p:cNvPr id="61" name="Picture Placeholder 60"/>
          <p:cNvSpPr>
            <a:spLocks noGrp="1"/>
          </p:cNvSpPr>
          <p:nvPr userDrawn="1">
            <p:ph type="pic" sz="quarter" idx="10" hasCustomPrompt="1"/>
          </p:nvPr>
        </p:nvSpPr>
        <p:spPr>
          <a:xfrm>
            <a:off x="1907404" y="2640734"/>
            <a:ext cx="1333949" cy="1333949"/>
          </a:xfrm>
          <a:custGeom>
            <a:avLst/>
            <a:gdLst>
              <a:gd name="connsiteX0" fmla="*/ 500231 w 1000462"/>
              <a:gd name="connsiteY0" fmla="*/ 0 h 1000462"/>
              <a:gd name="connsiteX1" fmla="*/ 1000462 w 1000462"/>
              <a:gd name="connsiteY1" fmla="*/ 500231 h 1000462"/>
              <a:gd name="connsiteX2" fmla="*/ 500231 w 1000462"/>
              <a:gd name="connsiteY2" fmla="*/ 1000462 h 1000462"/>
              <a:gd name="connsiteX3" fmla="*/ 0 w 1000462"/>
              <a:gd name="connsiteY3" fmla="*/ 500231 h 1000462"/>
              <a:gd name="connsiteX4" fmla="*/ 500231 w 1000462"/>
              <a:gd name="connsiteY4" fmla="*/ 0 h 1000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62" h="1000462">
                <a:moveTo>
                  <a:pt x="500231" y="0"/>
                </a:moveTo>
                <a:cubicBezTo>
                  <a:pt x="776501" y="0"/>
                  <a:pt x="1000462" y="223961"/>
                  <a:pt x="1000462" y="500231"/>
                </a:cubicBezTo>
                <a:cubicBezTo>
                  <a:pt x="1000462" y="776501"/>
                  <a:pt x="776501" y="1000462"/>
                  <a:pt x="500231" y="1000462"/>
                </a:cubicBezTo>
                <a:cubicBezTo>
                  <a:pt x="223961" y="1000462"/>
                  <a:pt x="0" y="776501"/>
                  <a:pt x="0" y="500231"/>
                </a:cubicBezTo>
                <a:cubicBezTo>
                  <a:pt x="0" y="223961"/>
                  <a:pt x="223961" y="0"/>
                  <a:pt x="500231" y="0"/>
                </a:cubicBezTo>
                <a:close/>
              </a:path>
            </a:pathLst>
          </a:custGeom>
          <a:solidFill>
            <a:schemeClr val="bg1">
              <a:lumMod val="95000"/>
            </a:schemeClr>
          </a:solidFill>
          <a:ln w="28575">
            <a:solidFill>
              <a:schemeClr val="accent1"/>
            </a:solidFill>
          </a:ln>
        </p:spPr>
        <p:txBody>
          <a:bodyPr wrap="square">
            <a:noAutofit/>
          </a:bodyPr>
          <a:lstStyle>
            <a:lvl1pPr rtl="0">
              <a:defRPr sz="1200"/>
            </a:lvl1pPr>
          </a:lstStyle>
          <a:p>
            <a:r>
              <a:rPr lang="en-US" dirty="0"/>
              <a:t>Image holder</a:t>
            </a:r>
          </a:p>
        </p:txBody>
      </p:sp>
      <p:sp>
        <p:nvSpPr>
          <p:cNvPr id="62" name="Picture Placeholder 61"/>
          <p:cNvSpPr>
            <a:spLocks noGrp="1"/>
          </p:cNvSpPr>
          <p:nvPr userDrawn="1">
            <p:ph type="pic" sz="quarter" idx="11" hasCustomPrompt="1"/>
          </p:nvPr>
        </p:nvSpPr>
        <p:spPr>
          <a:xfrm>
            <a:off x="5165179" y="2640734"/>
            <a:ext cx="1333949" cy="1333949"/>
          </a:xfrm>
          <a:custGeom>
            <a:avLst/>
            <a:gdLst>
              <a:gd name="connsiteX0" fmla="*/ 500231 w 1000462"/>
              <a:gd name="connsiteY0" fmla="*/ 0 h 1000462"/>
              <a:gd name="connsiteX1" fmla="*/ 1000462 w 1000462"/>
              <a:gd name="connsiteY1" fmla="*/ 500231 h 1000462"/>
              <a:gd name="connsiteX2" fmla="*/ 500231 w 1000462"/>
              <a:gd name="connsiteY2" fmla="*/ 1000462 h 1000462"/>
              <a:gd name="connsiteX3" fmla="*/ 0 w 1000462"/>
              <a:gd name="connsiteY3" fmla="*/ 500231 h 1000462"/>
              <a:gd name="connsiteX4" fmla="*/ 500231 w 1000462"/>
              <a:gd name="connsiteY4" fmla="*/ 0 h 1000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62" h="1000462">
                <a:moveTo>
                  <a:pt x="500231" y="0"/>
                </a:moveTo>
                <a:cubicBezTo>
                  <a:pt x="776501" y="0"/>
                  <a:pt x="1000462" y="223961"/>
                  <a:pt x="1000462" y="500231"/>
                </a:cubicBezTo>
                <a:cubicBezTo>
                  <a:pt x="1000462" y="776501"/>
                  <a:pt x="776501" y="1000462"/>
                  <a:pt x="500231" y="1000462"/>
                </a:cubicBezTo>
                <a:cubicBezTo>
                  <a:pt x="223961" y="1000462"/>
                  <a:pt x="0" y="776501"/>
                  <a:pt x="0" y="500231"/>
                </a:cubicBezTo>
                <a:cubicBezTo>
                  <a:pt x="0" y="223961"/>
                  <a:pt x="223961" y="0"/>
                  <a:pt x="500231" y="0"/>
                </a:cubicBezTo>
                <a:close/>
              </a:path>
            </a:pathLst>
          </a:custGeom>
          <a:solidFill>
            <a:schemeClr val="bg1">
              <a:lumMod val="95000"/>
            </a:schemeClr>
          </a:solidFill>
          <a:ln w="28575">
            <a:solidFill>
              <a:schemeClr val="accent2"/>
            </a:solidFill>
          </a:ln>
        </p:spPr>
        <p:txBody>
          <a:bodyPr wrap="square">
            <a:noAutofit/>
          </a:bodyPr>
          <a:lstStyle>
            <a:lvl1pPr rtl="0">
              <a:defRPr sz="1200"/>
            </a:lvl1pPr>
          </a:lstStyle>
          <a:p>
            <a:r>
              <a:rPr lang="en-US" dirty="0"/>
              <a:t>Image holder</a:t>
            </a:r>
          </a:p>
        </p:txBody>
      </p:sp>
      <p:sp>
        <p:nvSpPr>
          <p:cNvPr id="63" name="Picture Placeholder 62"/>
          <p:cNvSpPr>
            <a:spLocks noGrp="1"/>
          </p:cNvSpPr>
          <p:nvPr userDrawn="1">
            <p:ph type="pic" sz="quarter" idx="12" hasCustomPrompt="1"/>
          </p:nvPr>
        </p:nvSpPr>
        <p:spPr>
          <a:xfrm>
            <a:off x="8422954" y="2640734"/>
            <a:ext cx="1333949" cy="1333949"/>
          </a:xfrm>
          <a:custGeom>
            <a:avLst/>
            <a:gdLst>
              <a:gd name="connsiteX0" fmla="*/ 500231 w 1000462"/>
              <a:gd name="connsiteY0" fmla="*/ 0 h 1000462"/>
              <a:gd name="connsiteX1" fmla="*/ 1000462 w 1000462"/>
              <a:gd name="connsiteY1" fmla="*/ 500231 h 1000462"/>
              <a:gd name="connsiteX2" fmla="*/ 500231 w 1000462"/>
              <a:gd name="connsiteY2" fmla="*/ 1000462 h 1000462"/>
              <a:gd name="connsiteX3" fmla="*/ 0 w 1000462"/>
              <a:gd name="connsiteY3" fmla="*/ 500231 h 1000462"/>
              <a:gd name="connsiteX4" fmla="*/ 500231 w 1000462"/>
              <a:gd name="connsiteY4" fmla="*/ 0 h 1000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62" h="1000462">
                <a:moveTo>
                  <a:pt x="500231" y="0"/>
                </a:moveTo>
                <a:cubicBezTo>
                  <a:pt x="776501" y="0"/>
                  <a:pt x="1000462" y="223961"/>
                  <a:pt x="1000462" y="500231"/>
                </a:cubicBezTo>
                <a:cubicBezTo>
                  <a:pt x="1000462" y="776501"/>
                  <a:pt x="776501" y="1000462"/>
                  <a:pt x="500231" y="1000462"/>
                </a:cubicBezTo>
                <a:cubicBezTo>
                  <a:pt x="223961" y="1000462"/>
                  <a:pt x="0" y="776501"/>
                  <a:pt x="0" y="500231"/>
                </a:cubicBezTo>
                <a:cubicBezTo>
                  <a:pt x="0" y="223961"/>
                  <a:pt x="223961" y="0"/>
                  <a:pt x="500231" y="0"/>
                </a:cubicBezTo>
                <a:close/>
              </a:path>
            </a:pathLst>
          </a:custGeom>
          <a:solidFill>
            <a:schemeClr val="bg1">
              <a:lumMod val="95000"/>
            </a:schemeClr>
          </a:solidFill>
          <a:ln w="28575">
            <a:solidFill>
              <a:schemeClr val="accent3"/>
            </a:solidFill>
          </a:ln>
        </p:spPr>
        <p:txBody>
          <a:bodyPr wrap="square">
            <a:noAutofit/>
          </a:bodyPr>
          <a:lstStyle>
            <a:lvl1pPr>
              <a:defRPr sz="1200"/>
            </a:lvl1pPr>
          </a:lstStyle>
          <a:p>
            <a:r>
              <a:rPr lang="en-US" dirty="0"/>
              <a:t>Image holder</a:t>
            </a:r>
          </a:p>
        </p:txBody>
      </p:sp>
      <p:sp>
        <p:nvSpPr>
          <p:cNvPr id="64" name="Picture Placeholder 63"/>
          <p:cNvSpPr>
            <a:spLocks noGrp="1"/>
          </p:cNvSpPr>
          <p:nvPr userDrawn="1">
            <p:ph type="pic" sz="quarter" idx="13" hasCustomPrompt="1"/>
          </p:nvPr>
        </p:nvSpPr>
        <p:spPr>
          <a:xfrm>
            <a:off x="1907404" y="4258398"/>
            <a:ext cx="1333949" cy="1333949"/>
          </a:xfrm>
          <a:custGeom>
            <a:avLst/>
            <a:gdLst>
              <a:gd name="connsiteX0" fmla="*/ 500231 w 1000462"/>
              <a:gd name="connsiteY0" fmla="*/ 0 h 1000462"/>
              <a:gd name="connsiteX1" fmla="*/ 1000462 w 1000462"/>
              <a:gd name="connsiteY1" fmla="*/ 500231 h 1000462"/>
              <a:gd name="connsiteX2" fmla="*/ 500231 w 1000462"/>
              <a:gd name="connsiteY2" fmla="*/ 1000462 h 1000462"/>
              <a:gd name="connsiteX3" fmla="*/ 0 w 1000462"/>
              <a:gd name="connsiteY3" fmla="*/ 500231 h 1000462"/>
              <a:gd name="connsiteX4" fmla="*/ 500231 w 1000462"/>
              <a:gd name="connsiteY4" fmla="*/ 0 h 1000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62" h="1000462">
                <a:moveTo>
                  <a:pt x="500231" y="0"/>
                </a:moveTo>
                <a:cubicBezTo>
                  <a:pt x="776501" y="0"/>
                  <a:pt x="1000462" y="223961"/>
                  <a:pt x="1000462" y="500231"/>
                </a:cubicBezTo>
                <a:cubicBezTo>
                  <a:pt x="1000462" y="776501"/>
                  <a:pt x="776501" y="1000462"/>
                  <a:pt x="500231" y="1000462"/>
                </a:cubicBezTo>
                <a:cubicBezTo>
                  <a:pt x="223961" y="1000462"/>
                  <a:pt x="0" y="776501"/>
                  <a:pt x="0" y="500231"/>
                </a:cubicBezTo>
                <a:cubicBezTo>
                  <a:pt x="0" y="223961"/>
                  <a:pt x="223961" y="0"/>
                  <a:pt x="500231" y="0"/>
                </a:cubicBezTo>
                <a:close/>
              </a:path>
            </a:pathLst>
          </a:custGeom>
          <a:solidFill>
            <a:schemeClr val="bg1">
              <a:lumMod val="95000"/>
            </a:schemeClr>
          </a:solidFill>
          <a:ln w="28575">
            <a:solidFill>
              <a:schemeClr val="accent6"/>
            </a:solidFill>
          </a:ln>
        </p:spPr>
        <p:txBody>
          <a:bodyPr wrap="square">
            <a:noAutofit/>
          </a:bodyPr>
          <a:lstStyle>
            <a:lvl1pPr rtl="0">
              <a:defRPr sz="1200"/>
            </a:lvl1pPr>
          </a:lstStyle>
          <a:p>
            <a:r>
              <a:rPr lang="en-US" dirty="0"/>
              <a:t>Image holder</a:t>
            </a:r>
          </a:p>
        </p:txBody>
      </p:sp>
      <p:sp>
        <p:nvSpPr>
          <p:cNvPr id="65" name="Picture Placeholder 64"/>
          <p:cNvSpPr>
            <a:spLocks noGrp="1"/>
          </p:cNvSpPr>
          <p:nvPr userDrawn="1">
            <p:ph type="pic" sz="quarter" idx="14" hasCustomPrompt="1"/>
          </p:nvPr>
        </p:nvSpPr>
        <p:spPr>
          <a:xfrm>
            <a:off x="5165179" y="4258398"/>
            <a:ext cx="1333949" cy="1333949"/>
          </a:xfrm>
          <a:custGeom>
            <a:avLst/>
            <a:gdLst>
              <a:gd name="connsiteX0" fmla="*/ 500231 w 1000462"/>
              <a:gd name="connsiteY0" fmla="*/ 0 h 1000462"/>
              <a:gd name="connsiteX1" fmla="*/ 1000462 w 1000462"/>
              <a:gd name="connsiteY1" fmla="*/ 500231 h 1000462"/>
              <a:gd name="connsiteX2" fmla="*/ 500231 w 1000462"/>
              <a:gd name="connsiteY2" fmla="*/ 1000462 h 1000462"/>
              <a:gd name="connsiteX3" fmla="*/ 0 w 1000462"/>
              <a:gd name="connsiteY3" fmla="*/ 500231 h 1000462"/>
              <a:gd name="connsiteX4" fmla="*/ 500231 w 1000462"/>
              <a:gd name="connsiteY4" fmla="*/ 0 h 1000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62" h="1000462">
                <a:moveTo>
                  <a:pt x="500231" y="0"/>
                </a:moveTo>
                <a:cubicBezTo>
                  <a:pt x="776501" y="0"/>
                  <a:pt x="1000462" y="223961"/>
                  <a:pt x="1000462" y="500231"/>
                </a:cubicBezTo>
                <a:cubicBezTo>
                  <a:pt x="1000462" y="776501"/>
                  <a:pt x="776501" y="1000462"/>
                  <a:pt x="500231" y="1000462"/>
                </a:cubicBezTo>
                <a:cubicBezTo>
                  <a:pt x="223961" y="1000462"/>
                  <a:pt x="0" y="776501"/>
                  <a:pt x="0" y="500231"/>
                </a:cubicBezTo>
                <a:cubicBezTo>
                  <a:pt x="0" y="223961"/>
                  <a:pt x="223961" y="0"/>
                  <a:pt x="500231" y="0"/>
                </a:cubicBezTo>
                <a:close/>
              </a:path>
            </a:pathLst>
          </a:custGeom>
          <a:solidFill>
            <a:schemeClr val="bg1">
              <a:lumMod val="95000"/>
            </a:schemeClr>
          </a:solidFill>
          <a:ln w="28575">
            <a:solidFill>
              <a:schemeClr val="accent5"/>
            </a:solidFill>
          </a:ln>
        </p:spPr>
        <p:txBody>
          <a:bodyPr wrap="square">
            <a:noAutofit/>
          </a:bodyPr>
          <a:lstStyle>
            <a:lvl1pPr rtl="0">
              <a:defRPr sz="1200"/>
            </a:lvl1pPr>
          </a:lstStyle>
          <a:p>
            <a:r>
              <a:rPr lang="en-US" dirty="0"/>
              <a:t>Image holder</a:t>
            </a:r>
          </a:p>
        </p:txBody>
      </p:sp>
      <p:sp>
        <p:nvSpPr>
          <p:cNvPr id="66" name="Picture Placeholder 65"/>
          <p:cNvSpPr>
            <a:spLocks noGrp="1"/>
          </p:cNvSpPr>
          <p:nvPr userDrawn="1">
            <p:ph type="pic" sz="quarter" idx="15" hasCustomPrompt="1"/>
          </p:nvPr>
        </p:nvSpPr>
        <p:spPr>
          <a:xfrm>
            <a:off x="8422954" y="4258398"/>
            <a:ext cx="1333949" cy="1333949"/>
          </a:xfrm>
          <a:custGeom>
            <a:avLst/>
            <a:gdLst>
              <a:gd name="connsiteX0" fmla="*/ 500231 w 1000462"/>
              <a:gd name="connsiteY0" fmla="*/ 0 h 1000462"/>
              <a:gd name="connsiteX1" fmla="*/ 1000462 w 1000462"/>
              <a:gd name="connsiteY1" fmla="*/ 500231 h 1000462"/>
              <a:gd name="connsiteX2" fmla="*/ 500231 w 1000462"/>
              <a:gd name="connsiteY2" fmla="*/ 1000462 h 1000462"/>
              <a:gd name="connsiteX3" fmla="*/ 0 w 1000462"/>
              <a:gd name="connsiteY3" fmla="*/ 500231 h 1000462"/>
              <a:gd name="connsiteX4" fmla="*/ 500231 w 1000462"/>
              <a:gd name="connsiteY4" fmla="*/ 0 h 1000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62" h="1000462">
                <a:moveTo>
                  <a:pt x="500231" y="0"/>
                </a:moveTo>
                <a:cubicBezTo>
                  <a:pt x="776501" y="0"/>
                  <a:pt x="1000462" y="223961"/>
                  <a:pt x="1000462" y="500231"/>
                </a:cubicBezTo>
                <a:cubicBezTo>
                  <a:pt x="1000462" y="776501"/>
                  <a:pt x="776501" y="1000462"/>
                  <a:pt x="500231" y="1000462"/>
                </a:cubicBezTo>
                <a:cubicBezTo>
                  <a:pt x="223961" y="1000462"/>
                  <a:pt x="0" y="776501"/>
                  <a:pt x="0" y="500231"/>
                </a:cubicBezTo>
                <a:cubicBezTo>
                  <a:pt x="0" y="223961"/>
                  <a:pt x="223961" y="0"/>
                  <a:pt x="500231" y="0"/>
                </a:cubicBezTo>
                <a:close/>
              </a:path>
            </a:pathLst>
          </a:custGeom>
          <a:solidFill>
            <a:schemeClr val="bg1">
              <a:lumMod val="95000"/>
            </a:schemeClr>
          </a:solidFill>
          <a:ln w="28575">
            <a:solidFill>
              <a:schemeClr val="accent4"/>
            </a:solidFill>
          </a:ln>
        </p:spPr>
        <p:txBody>
          <a:bodyPr wrap="square">
            <a:noAutofit/>
          </a:bodyPr>
          <a:lstStyle>
            <a:lvl1pPr rtl="0">
              <a:defRPr sz="1200"/>
            </a:lvl1pPr>
          </a:lstStyle>
          <a:p>
            <a:r>
              <a:rPr lang="en-US" dirty="0"/>
              <a:t>Image holder</a:t>
            </a:r>
          </a:p>
        </p:txBody>
      </p:sp>
      <p:sp>
        <p:nvSpPr>
          <p:cNvPr id="5" name="Date Placeholder 4"/>
          <p:cNvSpPr>
            <a:spLocks noGrp="1"/>
          </p:cNvSpPr>
          <p:nvPr>
            <p:ph type="dt" sz="half" idx="16"/>
          </p:nvPr>
        </p:nvSpPr>
        <p:spPr/>
        <p:txBody>
          <a:bodyPr/>
          <a:lstStyle/>
          <a:p>
            <a:fld id="{CDB97E15-E099-4556-8728-4457ED626549}" type="datetime1">
              <a:rPr lang="en-US" smtClean="0">
                <a:solidFill>
                  <a:srgbClr val="262626">
                    <a:tint val="75000"/>
                  </a:srgbClr>
                </a:solidFill>
              </a:rPr>
              <a:pPr/>
              <a:t>7/21/2025</a:t>
            </a:fld>
            <a:endParaRPr lang="en-US">
              <a:solidFill>
                <a:srgbClr val="262626">
                  <a:tint val="75000"/>
                </a:srgbClr>
              </a:solidFill>
            </a:endParaRPr>
          </a:p>
        </p:txBody>
      </p:sp>
      <p:sp>
        <p:nvSpPr>
          <p:cNvPr id="8" name="Footer Placeholder 7"/>
          <p:cNvSpPr>
            <a:spLocks noGrp="1"/>
          </p:cNvSpPr>
          <p:nvPr>
            <p:ph type="ftr" sz="quarter" idx="17"/>
          </p:nvPr>
        </p:nvSpPr>
        <p:spPr/>
        <p:txBody>
          <a:bodyPr/>
          <a:lstStyle/>
          <a:p>
            <a:endParaRPr lang="en-US">
              <a:solidFill>
                <a:srgbClr val="262626">
                  <a:tint val="75000"/>
                </a:srgbClr>
              </a:solidFill>
            </a:endParaRPr>
          </a:p>
        </p:txBody>
      </p:sp>
      <p:sp>
        <p:nvSpPr>
          <p:cNvPr id="9" name="Slide Number Placeholder 8"/>
          <p:cNvSpPr>
            <a:spLocks noGrp="1"/>
          </p:cNvSpPr>
          <p:nvPr>
            <p:ph type="sldNum" sz="quarter" idx="18"/>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Tree>
    <p:extLst>
      <p:ext uri="{BB962C8B-B14F-4D97-AF65-F5344CB8AC3E}">
        <p14:creationId xmlns:p14="http://schemas.microsoft.com/office/powerpoint/2010/main" val="306269127"/>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1_Main Title &amp; Subtitle">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508000" y="1178427"/>
            <a:ext cx="11157819" cy="231007"/>
          </a:xfrm>
          <a:prstGeom prst="rect">
            <a:avLst/>
          </a:prstGeom>
        </p:spPr>
        <p:txBody>
          <a:bodyPr wrap="none" lIns="0" tIns="0" rIns="0" bIns="0" anchor="ctr">
            <a:noAutofit/>
          </a:bodyPr>
          <a:lstStyle>
            <a:lvl1pPr marL="0" indent="0" algn="ctr">
              <a:buNone/>
              <a:defRPr sz="1600" b="0" baseline="0">
                <a:solidFill>
                  <a:schemeClr val="bg1">
                    <a:lumMod val="65000"/>
                  </a:schemeClr>
                </a:solidFill>
                <a:latin typeface="+mn-lt"/>
                <a:ea typeface="Roboto" panose="02000000000000000000" pitchFamily="2" charset="0"/>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EDITE SUBTITLE</a:t>
            </a:r>
          </a:p>
        </p:txBody>
      </p:sp>
      <p:sp>
        <p:nvSpPr>
          <p:cNvPr id="5" name="Title 2"/>
          <p:cNvSpPr>
            <a:spLocks noGrp="1"/>
          </p:cNvSpPr>
          <p:nvPr>
            <p:ph type="title"/>
          </p:nvPr>
        </p:nvSpPr>
        <p:spPr>
          <a:xfrm>
            <a:off x="508000" y="455085"/>
            <a:ext cx="11157819" cy="660511"/>
          </a:xfrm>
          <a:prstGeom prst="rect">
            <a:avLst/>
          </a:prstGeom>
        </p:spPr>
        <p:txBody>
          <a:bodyPr lIns="0" tIns="0" rIns="0" bIns="0" anchor="ctr"/>
          <a:lstStyle>
            <a:lvl1pPr algn="ctr">
              <a:defRPr sz="4800">
                <a:solidFill>
                  <a:schemeClr val="bg1">
                    <a:lumMod val="50000"/>
                  </a:schemeClr>
                </a:solidFill>
              </a:defRPr>
            </a:lvl1pPr>
          </a:lstStyle>
          <a:p>
            <a:r>
              <a:rPr lang="en-US" dirty="0"/>
              <a:t>Click to edit Master title style</a:t>
            </a:r>
          </a:p>
        </p:txBody>
      </p:sp>
      <p:sp>
        <p:nvSpPr>
          <p:cNvPr id="2" name="Date Placeholder 1"/>
          <p:cNvSpPr>
            <a:spLocks noGrp="1"/>
          </p:cNvSpPr>
          <p:nvPr>
            <p:ph type="dt" sz="half" idx="10"/>
          </p:nvPr>
        </p:nvSpPr>
        <p:spPr/>
        <p:txBody>
          <a:bodyPr/>
          <a:lstStyle/>
          <a:p>
            <a:fld id="{A439488D-B927-4DD7-8788-3BFB14AF560E}" type="datetime1">
              <a:rPr lang="en-US" smtClean="0">
                <a:solidFill>
                  <a:srgbClr val="262626">
                    <a:tint val="75000"/>
                  </a:srgbClr>
                </a:solidFill>
              </a:rPr>
              <a:pPr/>
              <a:t>7/21/2025</a:t>
            </a:fld>
            <a:endParaRPr lang="en-US">
              <a:solidFill>
                <a:srgbClr val="262626">
                  <a:tint val="75000"/>
                </a:srgbClr>
              </a:solidFill>
            </a:endParaRPr>
          </a:p>
        </p:txBody>
      </p:sp>
      <p:sp>
        <p:nvSpPr>
          <p:cNvPr id="3" name="Footer Placeholder 2"/>
          <p:cNvSpPr>
            <a:spLocks noGrp="1"/>
          </p:cNvSpPr>
          <p:nvPr>
            <p:ph type="ftr" sz="quarter" idx="11"/>
          </p:nvPr>
        </p:nvSpPr>
        <p:spPr/>
        <p:txBody>
          <a:bodyPr/>
          <a:lstStyle/>
          <a:p>
            <a:endParaRPr lang="en-US">
              <a:solidFill>
                <a:srgbClr val="262626">
                  <a:tint val="75000"/>
                </a:srgbClr>
              </a:solidFill>
            </a:endParaRPr>
          </a:p>
        </p:txBody>
      </p:sp>
      <p:sp>
        <p:nvSpPr>
          <p:cNvPr id="6" name="Slide Number Placeholder 5"/>
          <p:cNvSpPr>
            <a:spLocks noGrp="1"/>
          </p:cNvSpPr>
          <p:nvPr>
            <p:ph type="sldNum" sz="quarter" idx="12"/>
          </p:nvPr>
        </p:nvSpPr>
        <p:spPr/>
        <p:txBody>
          <a:bodyPr/>
          <a:lstStyle>
            <a:lvl1pPr>
              <a:defRPr/>
            </a:lvl1pPr>
          </a:lstStyle>
          <a:p>
            <a:r>
              <a:rPr lang="en-US" dirty="0">
                <a:solidFill>
                  <a:srgbClr val="262626">
                    <a:tint val="75000"/>
                  </a:srgbClr>
                </a:solidFill>
              </a:rPr>
              <a:t>01</a:t>
            </a:r>
          </a:p>
        </p:txBody>
      </p:sp>
    </p:spTree>
    <p:extLst>
      <p:ext uri="{BB962C8B-B14F-4D97-AF65-F5344CB8AC3E}">
        <p14:creationId xmlns:p14="http://schemas.microsoft.com/office/powerpoint/2010/main" val="1411769320"/>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2_Main Title &amp; Subtitle">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508000" y="1178427"/>
            <a:ext cx="11157819" cy="231007"/>
          </a:xfrm>
          <a:prstGeom prst="rect">
            <a:avLst/>
          </a:prstGeom>
        </p:spPr>
        <p:txBody>
          <a:bodyPr wrap="none" lIns="0" tIns="0" rIns="0" bIns="0" anchor="ctr">
            <a:noAutofit/>
          </a:bodyPr>
          <a:lstStyle>
            <a:lvl1pPr marL="0" indent="0" algn="l">
              <a:buNone/>
              <a:defRPr sz="1600" b="0" baseline="0">
                <a:solidFill>
                  <a:schemeClr val="bg1">
                    <a:lumMod val="65000"/>
                  </a:schemeClr>
                </a:solidFill>
                <a:latin typeface="+mn-lt"/>
                <a:ea typeface="Roboto" panose="02000000000000000000" pitchFamily="2" charset="0"/>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EDITE SUBTITLE</a:t>
            </a:r>
          </a:p>
        </p:txBody>
      </p:sp>
      <p:sp>
        <p:nvSpPr>
          <p:cNvPr id="5" name="Title 2"/>
          <p:cNvSpPr>
            <a:spLocks noGrp="1"/>
          </p:cNvSpPr>
          <p:nvPr>
            <p:ph type="title"/>
          </p:nvPr>
        </p:nvSpPr>
        <p:spPr>
          <a:xfrm>
            <a:off x="508000" y="455085"/>
            <a:ext cx="11157819" cy="660511"/>
          </a:xfrm>
          <a:prstGeom prst="rect">
            <a:avLst/>
          </a:prstGeom>
        </p:spPr>
        <p:txBody>
          <a:bodyPr lIns="0" tIns="0" rIns="0" bIns="0" anchor="ctr"/>
          <a:lstStyle>
            <a:lvl1pPr algn="l">
              <a:defRPr sz="4800">
                <a:solidFill>
                  <a:schemeClr val="bg1">
                    <a:lumMod val="50000"/>
                  </a:schemeClr>
                </a:solidFill>
              </a:defRPr>
            </a:lvl1pPr>
          </a:lstStyle>
          <a:p>
            <a:r>
              <a:rPr lang="en-US" dirty="0"/>
              <a:t>Click to edit Master title style</a:t>
            </a:r>
          </a:p>
        </p:txBody>
      </p:sp>
      <p:sp>
        <p:nvSpPr>
          <p:cNvPr id="2" name="Date Placeholder 1"/>
          <p:cNvSpPr>
            <a:spLocks noGrp="1"/>
          </p:cNvSpPr>
          <p:nvPr>
            <p:ph type="dt" sz="half" idx="10"/>
          </p:nvPr>
        </p:nvSpPr>
        <p:spPr/>
        <p:txBody>
          <a:bodyPr/>
          <a:lstStyle/>
          <a:p>
            <a:fld id="{32DFBD20-3351-491F-957C-B832B5516033}" type="datetime1">
              <a:rPr lang="en-US" smtClean="0">
                <a:solidFill>
                  <a:srgbClr val="262626">
                    <a:tint val="75000"/>
                  </a:srgbClr>
                </a:solidFill>
              </a:rPr>
              <a:pPr/>
              <a:t>7/21/2025</a:t>
            </a:fld>
            <a:endParaRPr lang="en-US">
              <a:solidFill>
                <a:srgbClr val="262626">
                  <a:tint val="75000"/>
                </a:srgbClr>
              </a:solidFill>
            </a:endParaRPr>
          </a:p>
        </p:txBody>
      </p:sp>
      <p:sp>
        <p:nvSpPr>
          <p:cNvPr id="3" name="Footer Placeholder 2"/>
          <p:cNvSpPr>
            <a:spLocks noGrp="1"/>
          </p:cNvSpPr>
          <p:nvPr>
            <p:ph type="ftr" sz="quarter" idx="11"/>
          </p:nvPr>
        </p:nvSpPr>
        <p:spPr/>
        <p:txBody>
          <a:bodyPr/>
          <a:lstStyle/>
          <a:p>
            <a:endParaRPr lang="en-US" dirty="0">
              <a:solidFill>
                <a:srgbClr val="262626">
                  <a:tint val="75000"/>
                </a:srgbClr>
              </a:solidFill>
            </a:endParaRPr>
          </a:p>
        </p:txBody>
      </p:sp>
      <p:sp>
        <p:nvSpPr>
          <p:cNvPr id="6" name="Slide Number Placeholder 5"/>
          <p:cNvSpPr>
            <a:spLocks noGrp="1"/>
          </p:cNvSpPr>
          <p:nvPr>
            <p:ph type="sldNum" sz="quarter" idx="12"/>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Tree>
    <p:extLst>
      <p:ext uri="{BB962C8B-B14F-4D97-AF65-F5344CB8AC3E}">
        <p14:creationId xmlns:p14="http://schemas.microsoft.com/office/powerpoint/2010/main" val="1283565109"/>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3_Main Title &amp; Subtitl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A83F00-7201-4AC0-9914-1E9E96C1041E}" type="datetime1">
              <a:rPr lang="en-US" smtClean="0">
                <a:solidFill>
                  <a:srgbClr val="262626">
                    <a:tint val="75000"/>
                  </a:srgbClr>
                </a:solidFill>
              </a:rPr>
              <a:pPr/>
              <a:t>7/21/2025</a:t>
            </a:fld>
            <a:endParaRPr lang="en-US">
              <a:solidFill>
                <a:srgbClr val="262626">
                  <a:tint val="75000"/>
                </a:srgbClr>
              </a:solidFill>
            </a:endParaRPr>
          </a:p>
        </p:txBody>
      </p:sp>
      <p:sp>
        <p:nvSpPr>
          <p:cNvPr id="3" name="Footer Placeholder 2"/>
          <p:cNvSpPr>
            <a:spLocks noGrp="1"/>
          </p:cNvSpPr>
          <p:nvPr>
            <p:ph type="ftr" sz="quarter" idx="11"/>
          </p:nvPr>
        </p:nvSpPr>
        <p:spPr/>
        <p:txBody>
          <a:bodyPr/>
          <a:lstStyle/>
          <a:p>
            <a:endParaRPr lang="en-US">
              <a:solidFill>
                <a:srgbClr val="262626">
                  <a:tint val="75000"/>
                </a:srgbClr>
              </a:solidFill>
            </a:endParaRPr>
          </a:p>
        </p:txBody>
      </p:sp>
      <p:sp>
        <p:nvSpPr>
          <p:cNvPr id="4" name="Slide Number Placeholder 3"/>
          <p:cNvSpPr>
            <a:spLocks noGrp="1"/>
          </p:cNvSpPr>
          <p:nvPr>
            <p:ph type="sldNum" sz="quarter" idx="12"/>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22720747"/>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5_Main Title &amp; Subtitle">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12192000" cy="6858000"/>
          </a:xfrm>
          <a:prstGeom prst="rect">
            <a:avLst/>
          </a:prstGeom>
          <a:solidFill>
            <a:schemeClr val="bg1">
              <a:lumMod val="95000"/>
            </a:schemeClr>
          </a:solidFill>
        </p:spPr>
        <p:txBody>
          <a:bodyPr/>
          <a:lstStyle>
            <a:lvl1pPr>
              <a:defRPr sz="1200"/>
            </a:lvl1pPr>
          </a:lstStyle>
          <a:p>
            <a:r>
              <a:rPr lang="en-US" dirty="0"/>
              <a:t>Image holder</a:t>
            </a:r>
          </a:p>
        </p:txBody>
      </p:sp>
      <p:sp>
        <p:nvSpPr>
          <p:cNvPr id="2" name="Date Placeholder 1"/>
          <p:cNvSpPr>
            <a:spLocks noGrp="1"/>
          </p:cNvSpPr>
          <p:nvPr>
            <p:ph type="dt" sz="half" idx="11"/>
          </p:nvPr>
        </p:nvSpPr>
        <p:spPr/>
        <p:txBody>
          <a:bodyPr/>
          <a:lstStyle/>
          <a:p>
            <a:fld id="{36C231F8-0AA5-4B30-B6CD-3950CA3C3F5B}" type="datetime1">
              <a:rPr lang="en-US" smtClean="0">
                <a:solidFill>
                  <a:srgbClr val="262626">
                    <a:tint val="75000"/>
                  </a:srgbClr>
                </a:solidFill>
              </a:rPr>
              <a:pPr/>
              <a:t>7/21/2025</a:t>
            </a:fld>
            <a:endParaRPr lang="en-US">
              <a:solidFill>
                <a:srgbClr val="262626">
                  <a:tint val="75000"/>
                </a:srgbClr>
              </a:solidFill>
            </a:endParaRPr>
          </a:p>
        </p:txBody>
      </p:sp>
      <p:sp>
        <p:nvSpPr>
          <p:cNvPr id="4" name="Footer Placeholder 3"/>
          <p:cNvSpPr>
            <a:spLocks noGrp="1"/>
          </p:cNvSpPr>
          <p:nvPr>
            <p:ph type="ftr" sz="quarter" idx="12"/>
          </p:nvPr>
        </p:nvSpPr>
        <p:spPr/>
        <p:txBody>
          <a:bodyPr/>
          <a:lstStyle/>
          <a:p>
            <a:endParaRPr lang="en-US">
              <a:solidFill>
                <a:srgbClr val="262626">
                  <a:tint val="75000"/>
                </a:srgbClr>
              </a:solidFill>
            </a:endParaRPr>
          </a:p>
        </p:txBody>
      </p:sp>
      <p:sp>
        <p:nvSpPr>
          <p:cNvPr id="5" name="Slide Number Placeholder 4"/>
          <p:cNvSpPr>
            <a:spLocks noGrp="1"/>
          </p:cNvSpPr>
          <p:nvPr>
            <p:ph type="sldNum" sz="quarter" idx="13"/>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20612138"/>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6_Main Title &amp; Subtitle">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8737600" y="685800"/>
            <a:ext cx="3454400" cy="2540000"/>
          </a:xfrm>
          <a:prstGeom prst="rect">
            <a:avLst/>
          </a:prstGeom>
          <a:solidFill>
            <a:schemeClr val="bg1">
              <a:lumMod val="95000"/>
            </a:schemeClr>
          </a:solidFill>
        </p:spPr>
        <p:txBody>
          <a:bodyPr/>
          <a:lstStyle>
            <a:lvl1pPr>
              <a:defRPr sz="1200"/>
            </a:lvl1pPr>
          </a:lstStyle>
          <a:p>
            <a:r>
              <a:rPr lang="en-US" dirty="0"/>
              <a:t>Image holder</a:t>
            </a:r>
          </a:p>
        </p:txBody>
      </p:sp>
      <p:sp>
        <p:nvSpPr>
          <p:cNvPr id="4" name="Picture Placeholder 2"/>
          <p:cNvSpPr>
            <a:spLocks noGrp="1"/>
          </p:cNvSpPr>
          <p:nvPr>
            <p:ph type="pic" sz="quarter" idx="11" hasCustomPrompt="1"/>
          </p:nvPr>
        </p:nvSpPr>
        <p:spPr>
          <a:xfrm>
            <a:off x="5486400" y="685800"/>
            <a:ext cx="3048000" cy="4876800"/>
          </a:xfrm>
          <a:prstGeom prst="rect">
            <a:avLst/>
          </a:prstGeom>
          <a:solidFill>
            <a:schemeClr val="bg1">
              <a:lumMod val="95000"/>
            </a:schemeClr>
          </a:solidFill>
        </p:spPr>
        <p:txBody>
          <a:bodyPr/>
          <a:lstStyle>
            <a:lvl1pPr rtl="0">
              <a:defRPr sz="1200"/>
            </a:lvl1pPr>
          </a:lstStyle>
          <a:p>
            <a:r>
              <a:rPr lang="en-US" dirty="0"/>
              <a:t>Image holder</a:t>
            </a:r>
          </a:p>
        </p:txBody>
      </p:sp>
      <p:sp>
        <p:nvSpPr>
          <p:cNvPr id="5" name="Picture Placeholder 2"/>
          <p:cNvSpPr>
            <a:spLocks noGrp="1"/>
          </p:cNvSpPr>
          <p:nvPr>
            <p:ph type="pic" sz="quarter" idx="12" hasCustomPrompt="1"/>
          </p:nvPr>
        </p:nvSpPr>
        <p:spPr>
          <a:xfrm>
            <a:off x="8737600" y="3456819"/>
            <a:ext cx="3048000" cy="3401181"/>
          </a:xfrm>
          <a:prstGeom prst="rect">
            <a:avLst/>
          </a:prstGeom>
          <a:solidFill>
            <a:schemeClr val="bg1">
              <a:lumMod val="95000"/>
            </a:schemeClr>
          </a:solidFill>
        </p:spPr>
        <p:txBody>
          <a:bodyPr/>
          <a:lstStyle>
            <a:lvl1pPr rtl="0">
              <a:defRPr sz="1200"/>
            </a:lvl1pPr>
          </a:lstStyle>
          <a:p>
            <a:r>
              <a:rPr lang="en-US" dirty="0"/>
              <a:t>Image holder</a:t>
            </a:r>
          </a:p>
        </p:txBody>
      </p:sp>
      <p:sp>
        <p:nvSpPr>
          <p:cNvPr id="2" name="Date Placeholder 1"/>
          <p:cNvSpPr>
            <a:spLocks noGrp="1"/>
          </p:cNvSpPr>
          <p:nvPr>
            <p:ph type="dt" sz="half" idx="13"/>
          </p:nvPr>
        </p:nvSpPr>
        <p:spPr/>
        <p:txBody>
          <a:bodyPr/>
          <a:lstStyle/>
          <a:p>
            <a:fld id="{E7B07BF9-B92D-41D0-96BE-7F938FE3EADB}" type="datetime1">
              <a:rPr lang="en-US" smtClean="0">
                <a:solidFill>
                  <a:srgbClr val="262626">
                    <a:tint val="75000"/>
                  </a:srgbClr>
                </a:solidFill>
              </a:rPr>
              <a:pPr/>
              <a:t>7/21/2025</a:t>
            </a:fld>
            <a:endParaRPr lang="en-US">
              <a:solidFill>
                <a:srgbClr val="262626">
                  <a:tint val="75000"/>
                </a:srgbClr>
              </a:solidFill>
            </a:endParaRPr>
          </a:p>
        </p:txBody>
      </p:sp>
      <p:sp>
        <p:nvSpPr>
          <p:cNvPr id="6" name="Footer Placeholder 5"/>
          <p:cNvSpPr>
            <a:spLocks noGrp="1"/>
          </p:cNvSpPr>
          <p:nvPr>
            <p:ph type="ftr" sz="quarter" idx="14"/>
          </p:nvPr>
        </p:nvSpPr>
        <p:spPr/>
        <p:txBody>
          <a:bodyPr/>
          <a:lstStyle/>
          <a:p>
            <a:endParaRPr lang="en-US">
              <a:solidFill>
                <a:srgbClr val="262626">
                  <a:tint val="75000"/>
                </a:srgbClr>
              </a:solidFill>
            </a:endParaRPr>
          </a:p>
        </p:txBody>
      </p:sp>
      <p:sp>
        <p:nvSpPr>
          <p:cNvPr id="7" name="Slide Number Placeholder 6"/>
          <p:cNvSpPr>
            <a:spLocks noGrp="1"/>
          </p:cNvSpPr>
          <p:nvPr>
            <p:ph type="sldNum" sz="quarter" idx="15"/>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08638595"/>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7_Main Title &amp; Subtitle">
    <p:spTree>
      <p:nvGrpSpPr>
        <p:cNvPr id="1" name=""/>
        <p:cNvGrpSpPr/>
        <p:nvPr/>
      </p:nvGrpSpPr>
      <p:grpSpPr>
        <a:xfrm>
          <a:off x="0" y="0"/>
          <a:ext cx="0" cy="0"/>
          <a:chOff x="0" y="0"/>
          <a:chExt cx="0" cy="0"/>
        </a:xfrm>
      </p:grpSpPr>
      <p:sp>
        <p:nvSpPr>
          <p:cNvPr id="4" name="Picture Placeholder 2"/>
          <p:cNvSpPr>
            <a:spLocks noGrp="1"/>
          </p:cNvSpPr>
          <p:nvPr>
            <p:ph type="pic" sz="quarter" idx="11" hasCustomPrompt="1"/>
          </p:nvPr>
        </p:nvSpPr>
        <p:spPr>
          <a:xfrm>
            <a:off x="8636001" y="186873"/>
            <a:ext cx="3304420" cy="6484257"/>
          </a:xfrm>
          <a:prstGeom prst="rect">
            <a:avLst/>
          </a:prstGeom>
          <a:solidFill>
            <a:schemeClr val="bg1">
              <a:lumMod val="95000"/>
            </a:schemeClr>
          </a:solidFill>
        </p:spPr>
        <p:txBody>
          <a:bodyPr/>
          <a:lstStyle>
            <a:lvl1pPr rtl="0">
              <a:defRPr sz="1200"/>
            </a:lvl1pPr>
          </a:lstStyle>
          <a:p>
            <a:r>
              <a:rPr lang="en-US" dirty="0"/>
              <a:t>Image holder</a:t>
            </a:r>
          </a:p>
        </p:txBody>
      </p:sp>
      <p:sp>
        <p:nvSpPr>
          <p:cNvPr id="6" name="Text Placeholder 3"/>
          <p:cNvSpPr>
            <a:spLocks noGrp="1"/>
          </p:cNvSpPr>
          <p:nvPr>
            <p:ph type="body" sz="half" idx="2" hasCustomPrompt="1"/>
          </p:nvPr>
        </p:nvSpPr>
        <p:spPr>
          <a:xfrm>
            <a:off x="508000" y="1178427"/>
            <a:ext cx="11157819" cy="231007"/>
          </a:xfrm>
          <a:prstGeom prst="rect">
            <a:avLst/>
          </a:prstGeom>
        </p:spPr>
        <p:txBody>
          <a:bodyPr wrap="none" lIns="0" tIns="0" rIns="0" bIns="0" anchor="ctr">
            <a:noAutofit/>
          </a:bodyPr>
          <a:lstStyle>
            <a:lvl1pPr marL="0" indent="0" algn="l">
              <a:buNone/>
              <a:defRPr sz="1600" b="0" baseline="0">
                <a:solidFill>
                  <a:schemeClr val="bg1">
                    <a:lumMod val="65000"/>
                  </a:schemeClr>
                </a:solidFill>
                <a:latin typeface="+mn-lt"/>
                <a:ea typeface="Roboto" panose="02000000000000000000" pitchFamily="2" charset="0"/>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EDITE SUBTITLE</a:t>
            </a:r>
          </a:p>
        </p:txBody>
      </p:sp>
      <p:sp>
        <p:nvSpPr>
          <p:cNvPr id="7" name="Title 2"/>
          <p:cNvSpPr>
            <a:spLocks noGrp="1"/>
          </p:cNvSpPr>
          <p:nvPr>
            <p:ph type="title"/>
          </p:nvPr>
        </p:nvSpPr>
        <p:spPr>
          <a:xfrm>
            <a:off x="508000" y="455085"/>
            <a:ext cx="11157819" cy="660511"/>
          </a:xfrm>
          <a:prstGeom prst="rect">
            <a:avLst/>
          </a:prstGeom>
        </p:spPr>
        <p:txBody>
          <a:bodyPr lIns="0" tIns="0" rIns="0" bIns="0" anchor="ctr"/>
          <a:lstStyle>
            <a:lvl1pPr algn="l">
              <a:defRPr sz="4800">
                <a:solidFill>
                  <a:schemeClr val="bg1">
                    <a:lumMod val="50000"/>
                  </a:schemeClr>
                </a:solidFill>
              </a:defRPr>
            </a:lvl1pPr>
          </a:lstStyle>
          <a:p>
            <a:r>
              <a:rPr lang="en-US" dirty="0"/>
              <a:t>Click to edit Master title style</a:t>
            </a:r>
          </a:p>
        </p:txBody>
      </p:sp>
      <p:sp>
        <p:nvSpPr>
          <p:cNvPr id="2" name="Date Placeholder 1"/>
          <p:cNvSpPr>
            <a:spLocks noGrp="1"/>
          </p:cNvSpPr>
          <p:nvPr>
            <p:ph type="dt" sz="half" idx="12"/>
          </p:nvPr>
        </p:nvSpPr>
        <p:spPr/>
        <p:txBody>
          <a:bodyPr/>
          <a:lstStyle/>
          <a:p>
            <a:fld id="{4A16B9FA-1927-4321-ACB2-08C18CAB6800}" type="datetime1">
              <a:rPr lang="en-US" smtClean="0">
                <a:solidFill>
                  <a:srgbClr val="262626">
                    <a:tint val="75000"/>
                  </a:srgbClr>
                </a:solidFill>
              </a:rPr>
              <a:pPr/>
              <a:t>7/21/2025</a:t>
            </a:fld>
            <a:endParaRPr lang="en-US">
              <a:solidFill>
                <a:srgbClr val="262626">
                  <a:tint val="75000"/>
                </a:srgbClr>
              </a:solidFill>
            </a:endParaRPr>
          </a:p>
        </p:txBody>
      </p:sp>
      <p:sp>
        <p:nvSpPr>
          <p:cNvPr id="3" name="Footer Placeholder 2"/>
          <p:cNvSpPr>
            <a:spLocks noGrp="1"/>
          </p:cNvSpPr>
          <p:nvPr>
            <p:ph type="ftr" sz="quarter" idx="13"/>
          </p:nvPr>
        </p:nvSpPr>
        <p:spPr/>
        <p:txBody>
          <a:bodyPr/>
          <a:lstStyle/>
          <a:p>
            <a:endParaRPr lang="en-US">
              <a:solidFill>
                <a:srgbClr val="262626">
                  <a:tint val="75000"/>
                </a:srgbClr>
              </a:solidFill>
            </a:endParaRPr>
          </a:p>
        </p:txBody>
      </p:sp>
      <p:sp>
        <p:nvSpPr>
          <p:cNvPr id="5" name="Slide Number Placeholder 4"/>
          <p:cNvSpPr>
            <a:spLocks noGrp="1"/>
          </p:cNvSpPr>
          <p:nvPr>
            <p:ph type="sldNum" sz="quarter" idx="14"/>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Tree>
    <p:extLst>
      <p:ext uri="{BB962C8B-B14F-4D97-AF65-F5344CB8AC3E}">
        <p14:creationId xmlns:p14="http://schemas.microsoft.com/office/powerpoint/2010/main" val="2062530110"/>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8_Main Title &amp; Subtitle">
    <p:spTree>
      <p:nvGrpSpPr>
        <p:cNvPr id="1" name=""/>
        <p:cNvGrpSpPr/>
        <p:nvPr/>
      </p:nvGrpSpPr>
      <p:grpSpPr>
        <a:xfrm>
          <a:off x="0" y="0"/>
          <a:ext cx="0" cy="0"/>
          <a:chOff x="0" y="0"/>
          <a:chExt cx="0" cy="0"/>
        </a:xfrm>
      </p:grpSpPr>
      <p:sp>
        <p:nvSpPr>
          <p:cNvPr id="4" name="Picture Placeholder 2"/>
          <p:cNvSpPr>
            <a:spLocks noGrp="1"/>
          </p:cNvSpPr>
          <p:nvPr>
            <p:ph type="pic" sz="quarter" idx="11" hasCustomPrompt="1"/>
          </p:nvPr>
        </p:nvSpPr>
        <p:spPr>
          <a:xfrm>
            <a:off x="304801" y="342294"/>
            <a:ext cx="11635620" cy="3624943"/>
          </a:xfrm>
          <a:prstGeom prst="rect">
            <a:avLst/>
          </a:prstGeom>
          <a:solidFill>
            <a:schemeClr val="bg1">
              <a:lumMod val="95000"/>
            </a:schemeClr>
          </a:solidFill>
        </p:spPr>
        <p:txBody>
          <a:bodyPr/>
          <a:lstStyle>
            <a:lvl1pPr rtl="0">
              <a:defRPr sz="1200"/>
            </a:lvl1pPr>
          </a:lstStyle>
          <a:p>
            <a:r>
              <a:rPr lang="en-US" dirty="0"/>
              <a:t>Image holder</a:t>
            </a:r>
          </a:p>
        </p:txBody>
      </p:sp>
      <p:sp>
        <p:nvSpPr>
          <p:cNvPr id="2" name="Date Placeholder 1"/>
          <p:cNvSpPr>
            <a:spLocks noGrp="1"/>
          </p:cNvSpPr>
          <p:nvPr>
            <p:ph type="dt" sz="half" idx="12"/>
          </p:nvPr>
        </p:nvSpPr>
        <p:spPr/>
        <p:txBody>
          <a:bodyPr/>
          <a:lstStyle/>
          <a:p>
            <a:fld id="{DED2049B-0715-4D15-8A59-7080879D2DF0}" type="datetime1">
              <a:rPr lang="en-US" smtClean="0">
                <a:solidFill>
                  <a:srgbClr val="262626">
                    <a:tint val="75000"/>
                  </a:srgbClr>
                </a:solidFill>
              </a:rPr>
              <a:pPr/>
              <a:t>7/21/2025</a:t>
            </a:fld>
            <a:endParaRPr lang="en-US">
              <a:solidFill>
                <a:srgbClr val="262626">
                  <a:tint val="75000"/>
                </a:srgbClr>
              </a:solidFill>
            </a:endParaRPr>
          </a:p>
        </p:txBody>
      </p:sp>
      <p:sp>
        <p:nvSpPr>
          <p:cNvPr id="3" name="Footer Placeholder 2"/>
          <p:cNvSpPr>
            <a:spLocks noGrp="1"/>
          </p:cNvSpPr>
          <p:nvPr>
            <p:ph type="ftr" sz="quarter" idx="13"/>
          </p:nvPr>
        </p:nvSpPr>
        <p:spPr/>
        <p:txBody>
          <a:bodyPr/>
          <a:lstStyle/>
          <a:p>
            <a:endParaRPr lang="en-US">
              <a:solidFill>
                <a:srgbClr val="262626">
                  <a:tint val="75000"/>
                </a:srgbClr>
              </a:solidFill>
            </a:endParaRPr>
          </a:p>
        </p:txBody>
      </p:sp>
      <p:sp>
        <p:nvSpPr>
          <p:cNvPr id="5" name="Slide Number Placeholder 4"/>
          <p:cNvSpPr>
            <a:spLocks noGrp="1"/>
          </p:cNvSpPr>
          <p:nvPr>
            <p:ph type="sldNum" sz="quarter" idx="14"/>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297641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Main Title &amp; Subtitle">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12192000" cy="6858000"/>
          </a:xfrm>
          <a:prstGeom prst="rect">
            <a:avLst/>
          </a:prstGeom>
          <a:solidFill>
            <a:schemeClr val="bg1">
              <a:lumMod val="95000"/>
            </a:schemeClr>
          </a:solidFill>
        </p:spPr>
        <p:txBody>
          <a:bodyPr/>
          <a:lstStyle>
            <a:lvl1pPr>
              <a:defRPr sz="1200"/>
            </a:lvl1pPr>
          </a:lstStyle>
          <a:p>
            <a:r>
              <a:rPr lang="en-US" dirty="0"/>
              <a:t>Image holder</a:t>
            </a:r>
          </a:p>
        </p:txBody>
      </p:sp>
      <p:sp>
        <p:nvSpPr>
          <p:cNvPr id="2" name="Date Placeholder 1"/>
          <p:cNvSpPr>
            <a:spLocks noGrp="1"/>
          </p:cNvSpPr>
          <p:nvPr>
            <p:ph type="dt" sz="half" idx="11"/>
          </p:nvPr>
        </p:nvSpPr>
        <p:spPr/>
        <p:txBody>
          <a:bodyPr/>
          <a:lstStyle/>
          <a:p>
            <a:fld id="{36C231F8-0AA5-4B30-B6CD-3950CA3C3F5B}" type="datetime1">
              <a:rPr lang="en-US" smtClean="0">
                <a:solidFill>
                  <a:srgbClr val="262626">
                    <a:tint val="75000"/>
                  </a:srgbClr>
                </a:solidFill>
              </a:rPr>
              <a:pPr/>
              <a:t>7/19/2025</a:t>
            </a:fld>
            <a:endParaRPr lang="en-US">
              <a:solidFill>
                <a:srgbClr val="262626">
                  <a:tint val="75000"/>
                </a:srgbClr>
              </a:solidFill>
            </a:endParaRPr>
          </a:p>
        </p:txBody>
      </p:sp>
      <p:sp>
        <p:nvSpPr>
          <p:cNvPr id="4" name="Footer Placeholder 3"/>
          <p:cNvSpPr>
            <a:spLocks noGrp="1"/>
          </p:cNvSpPr>
          <p:nvPr>
            <p:ph type="ftr" sz="quarter" idx="12"/>
          </p:nvPr>
        </p:nvSpPr>
        <p:spPr/>
        <p:txBody>
          <a:bodyPr/>
          <a:lstStyle/>
          <a:p>
            <a:endParaRPr lang="en-US">
              <a:solidFill>
                <a:srgbClr val="262626">
                  <a:tint val="75000"/>
                </a:srgbClr>
              </a:solidFill>
            </a:endParaRPr>
          </a:p>
        </p:txBody>
      </p:sp>
      <p:sp>
        <p:nvSpPr>
          <p:cNvPr id="5" name="Slide Number Placeholder 4"/>
          <p:cNvSpPr>
            <a:spLocks noGrp="1"/>
          </p:cNvSpPr>
          <p:nvPr>
            <p:ph type="sldNum" sz="quarter" idx="13"/>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2106969"/>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9_Main Title &amp; Subtitle">
    <p:spTree>
      <p:nvGrpSpPr>
        <p:cNvPr id="1" name=""/>
        <p:cNvGrpSpPr/>
        <p:nvPr/>
      </p:nvGrpSpPr>
      <p:grpSpPr>
        <a:xfrm>
          <a:off x="0" y="0"/>
          <a:ext cx="0" cy="0"/>
          <a:chOff x="0" y="0"/>
          <a:chExt cx="0" cy="0"/>
        </a:xfrm>
      </p:grpSpPr>
      <p:sp>
        <p:nvSpPr>
          <p:cNvPr id="6" name="Text Placeholder 3"/>
          <p:cNvSpPr>
            <a:spLocks noGrp="1"/>
          </p:cNvSpPr>
          <p:nvPr>
            <p:ph type="body" sz="half" idx="2" hasCustomPrompt="1"/>
          </p:nvPr>
        </p:nvSpPr>
        <p:spPr>
          <a:xfrm>
            <a:off x="508000" y="1178427"/>
            <a:ext cx="11157819" cy="231007"/>
          </a:xfrm>
          <a:prstGeom prst="rect">
            <a:avLst/>
          </a:prstGeom>
        </p:spPr>
        <p:txBody>
          <a:bodyPr wrap="none" lIns="0" tIns="0" rIns="0" bIns="0" anchor="ctr">
            <a:noAutofit/>
          </a:bodyPr>
          <a:lstStyle>
            <a:lvl1pPr marL="0" indent="0" algn="ctr">
              <a:buNone/>
              <a:defRPr sz="1600" b="0" baseline="0">
                <a:solidFill>
                  <a:schemeClr val="bg1">
                    <a:lumMod val="65000"/>
                  </a:schemeClr>
                </a:solidFill>
                <a:latin typeface="+mn-lt"/>
                <a:ea typeface="Roboto" panose="02000000000000000000" pitchFamily="2" charset="0"/>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EDITE SUBTITLE</a:t>
            </a:r>
          </a:p>
        </p:txBody>
      </p:sp>
      <p:sp>
        <p:nvSpPr>
          <p:cNvPr id="7" name="Title 2"/>
          <p:cNvSpPr>
            <a:spLocks noGrp="1"/>
          </p:cNvSpPr>
          <p:nvPr>
            <p:ph type="title"/>
          </p:nvPr>
        </p:nvSpPr>
        <p:spPr>
          <a:xfrm>
            <a:off x="508000" y="455085"/>
            <a:ext cx="11157819" cy="660511"/>
          </a:xfrm>
          <a:prstGeom prst="rect">
            <a:avLst/>
          </a:prstGeom>
        </p:spPr>
        <p:txBody>
          <a:bodyPr lIns="0" tIns="0" rIns="0" bIns="0" anchor="ctr"/>
          <a:lstStyle>
            <a:lvl1pPr algn="ctr">
              <a:defRPr sz="4800">
                <a:solidFill>
                  <a:schemeClr val="bg1">
                    <a:lumMod val="50000"/>
                  </a:schemeClr>
                </a:solidFill>
              </a:defRPr>
            </a:lvl1pPr>
          </a:lstStyle>
          <a:p>
            <a:r>
              <a:rPr lang="en-US" dirty="0"/>
              <a:t>Click to edit Master title style</a:t>
            </a:r>
          </a:p>
        </p:txBody>
      </p:sp>
      <p:sp>
        <p:nvSpPr>
          <p:cNvPr id="61" name="Picture Placeholder 60"/>
          <p:cNvSpPr>
            <a:spLocks noGrp="1"/>
          </p:cNvSpPr>
          <p:nvPr userDrawn="1">
            <p:ph type="pic" sz="quarter" idx="10" hasCustomPrompt="1"/>
          </p:nvPr>
        </p:nvSpPr>
        <p:spPr>
          <a:xfrm>
            <a:off x="1907404" y="2640734"/>
            <a:ext cx="1333949" cy="1333949"/>
          </a:xfrm>
          <a:custGeom>
            <a:avLst/>
            <a:gdLst>
              <a:gd name="connsiteX0" fmla="*/ 500231 w 1000462"/>
              <a:gd name="connsiteY0" fmla="*/ 0 h 1000462"/>
              <a:gd name="connsiteX1" fmla="*/ 1000462 w 1000462"/>
              <a:gd name="connsiteY1" fmla="*/ 500231 h 1000462"/>
              <a:gd name="connsiteX2" fmla="*/ 500231 w 1000462"/>
              <a:gd name="connsiteY2" fmla="*/ 1000462 h 1000462"/>
              <a:gd name="connsiteX3" fmla="*/ 0 w 1000462"/>
              <a:gd name="connsiteY3" fmla="*/ 500231 h 1000462"/>
              <a:gd name="connsiteX4" fmla="*/ 500231 w 1000462"/>
              <a:gd name="connsiteY4" fmla="*/ 0 h 1000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62" h="1000462">
                <a:moveTo>
                  <a:pt x="500231" y="0"/>
                </a:moveTo>
                <a:cubicBezTo>
                  <a:pt x="776501" y="0"/>
                  <a:pt x="1000462" y="223961"/>
                  <a:pt x="1000462" y="500231"/>
                </a:cubicBezTo>
                <a:cubicBezTo>
                  <a:pt x="1000462" y="776501"/>
                  <a:pt x="776501" y="1000462"/>
                  <a:pt x="500231" y="1000462"/>
                </a:cubicBezTo>
                <a:cubicBezTo>
                  <a:pt x="223961" y="1000462"/>
                  <a:pt x="0" y="776501"/>
                  <a:pt x="0" y="500231"/>
                </a:cubicBezTo>
                <a:cubicBezTo>
                  <a:pt x="0" y="223961"/>
                  <a:pt x="223961" y="0"/>
                  <a:pt x="500231" y="0"/>
                </a:cubicBezTo>
                <a:close/>
              </a:path>
            </a:pathLst>
          </a:custGeom>
          <a:solidFill>
            <a:schemeClr val="bg1">
              <a:lumMod val="95000"/>
            </a:schemeClr>
          </a:solidFill>
          <a:ln w="28575">
            <a:solidFill>
              <a:schemeClr val="accent1"/>
            </a:solidFill>
          </a:ln>
        </p:spPr>
        <p:txBody>
          <a:bodyPr wrap="square">
            <a:noAutofit/>
          </a:bodyPr>
          <a:lstStyle>
            <a:lvl1pPr rtl="0">
              <a:defRPr sz="1200"/>
            </a:lvl1pPr>
          </a:lstStyle>
          <a:p>
            <a:r>
              <a:rPr lang="en-US" dirty="0"/>
              <a:t>Image holder</a:t>
            </a:r>
          </a:p>
        </p:txBody>
      </p:sp>
      <p:sp>
        <p:nvSpPr>
          <p:cNvPr id="62" name="Picture Placeholder 61"/>
          <p:cNvSpPr>
            <a:spLocks noGrp="1"/>
          </p:cNvSpPr>
          <p:nvPr userDrawn="1">
            <p:ph type="pic" sz="quarter" idx="11" hasCustomPrompt="1"/>
          </p:nvPr>
        </p:nvSpPr>
        <p:spPr>
          <a:xfrm>
            <a:off x="5165179" y="2640734"/>
            <a:ext cx="1333949" cy="1333949"/>
          </a:xfrm>
          <a:custGeom>
            <a:avLst/>
            <a:gdLst>
              <a:gd name="connsiteX0" fmla="*/ 500231 w 1000462"/>
              <a:gd name="connsiteY0" fmla="*/ 0 h 1000462"/>
              <a:gd name="connsiteX1" fmla="*/ 1000462 w 1000462"/>
              <a:gd name="connsiteY1" fmla="*/ 500231 h 1000462"/>
              <a:gd name="connsiteX2" fmla="*/ 500231 w 1000462"/>
              <a:gd name="connsiteY2" fmla="*/ 1000462 h 1000462"/>
              <a:gd name="connsiteX3" fmla="*/ 0 w 1000462"/>
              <a:gd name="connsiteY3" fmla="*/ 500231 h 1000462"/>
              <a:gd name="connsiteX4" fmla="*/ 500231 w 1000462"/>
              <a:gd name="connsiteY4" fmla="*/ 0 h 1000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62" h="1000462">
                <a:moveTo>
                  <a:pt x="500231" y="0"/>
                </a:moveTo>
                <a:cubicBezTo>
                  <a:pt x="776501" y="0"/>
                  <a:pt x="1000462" y="223961"/>
                  <a:pt x="1000462" y="500231"/>
                </a:cubicBezTo>
                <a:cubicBezTo>
                  <a:pt x="1000462" y="776501"/>
                  <a:pt x="776501" y="1000462"/>
                  <a:pt x="500231" y="1000462"/>
                </a:cubicBezTo>
                <a:cubicBezTo>
                  <a:pt x="223961" y="1000462"/>
                  <a:pt x="0" y="776501"/>
                  <a:pt x="0" y="500231"/>
                </a:cubicBezTo>
                <a:cubicBezTo>
                  <a:pt x="0" y="223961"/>
                  <a:pt x="223961" y="0"/>
                  <a:pt x="500231" y="0"/>
                </a:cubicBezTo>
                <a:close/>
              </a:path>
            </a:pathLst>
          </a:custGeom>
          <a:solidFill>
            <a:schemeClr val="bg1">
              <a:lumMod val="95000"/>
            </a:schemeClr>
          </a:solidFill>
          <a:ln w="28575">
            <a:solidFill>
              <a:schemeClr val="accent2"/>
            </a:solidFill>
          </a:ln>
        </p:spPr>
        <p:txBody>
          <a:bodyPr wrap="square">
            <a:noAutofit/>
          </a:bodyPr>
          <a:lstStyle>
            <a:lvl1pPr rtl="0">
              <a:defRPr sz="1200"/>
            </a:lvl1pPr>
          </a:lstStyle>
          <a:p>
            <a:r>
              <a:rPr lang="en-US" dirty="0"/>
              <a:t>Image holder</a:t>
            </a:r>
          </a:p>
        </p:txBody>
      </p:sp>
      <p:sp>
        <p:nvSpPr>
          <p:cNvPr id="63" name="Picture Placeholder 62"/>
          <p:cNvSpPr>
            <a:spLocks noGrp="1"/>
          </p:cNvSpPr>
          <p:nvPr userDrawn="1">
            <p:ph type="pic" sz="quarter" idx="12" hasCustomPrompt="1"/>
          </p:nvPr>
        </p:nvSpPr>
        <p:spPr>
          <a:xfrm>
            <a:off x="8422954" y="2640734"/>
            <a:ext cx="1333949" cy="1333949"/>
          </a:xfrm>
          <a:custGeom>
            <a:avLst/>
            <a:gdLst>
              <a:gd name="connsiteX0" fmla="*/ 500231 w 1000462"/>
              <a:gd name="connsiteY0" fmla="*/ 0 h 1000462"/>
              <a:gd name="connsiteX1" fmla="*/ 1000462 w 1000462"/>
              <a:gd name="connsiteY1" fmla="*/ 500231 h 1000462"/>
              <a:gd name="connsiteX2" fmla="*/ 500231 w 1000462"/>
              <a:gd name="connsiteY2" fmla="*/ 1000462 h 1000462"/>
              <a:gd name="connsiteX3" fmla="*/ 0 w 1000462"/>
              <a:gd name="connsiteY3" fmla="*/ 500231 h 1000462"/>
              <a:gd name="connsiteX4" fmla="*/ 500231 w 1000462"/>
              <a:gd name="connsiteY4" fmla="*/ 0 h 1000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62" h="1000462">
                <a:moveTo>
                  <a:pt x="500231" y="0"/>
                </a:moveTo>
                <a:cubicBezTo>
                  <a:pt x="776501" y="0"/>
                  <a:pt x="1000462" y="223961"/>
                  <a:pt x="1000462" y="500231"/>
                </a:cubicBezTo>
                <a:cubicBezTo>
                  <a:pt x="1000462" y="776501"/>
                  <a:pt x="776501" y="1000462"/>
                  <a:pt x="500231" y="1000462"/>
                </a:cubicBezTo>
                <a:cubicBezTo>
                  <a:pt x="223961" y="1000462"/>
                  <a:pt x="0" y="776501"/>
                  <a:pt x="0" y="500231"/>
                </a:cubicBezTo>
                <a:cubicBezTo>
                  <a:pt x="0" y="223961"/>
                  <a:pt x="223961" y="0"/>
                  <a:pt x="500231" y="0"/>
                </a:cubicBezTo>
                <a:close/>
              </a:path>
            </a:pathLst>
          </a:custGeom>
          <a:solidFill>
            <a:schemeClr val="bg1">
              <a:lumMod val="95000"/>
            </a:schemeClr>
          </a:solidFill>
          <a:ln w="28575">
            <a:solidFill>
              <a:schemeClr val="accent3"/>
            </a:solidFill>
          </a:ln>
        </p:spPr>
        <p:txBody>
          <a:bodyPr wrap="square">
            <a:noAutofit/>
          </a:bodyPr>
          <a:lstStyle>
            <a:lvl1pPr>
              <a:defRPr sz="1200"/>
            </a:lvl1pPr>
          </a:lstStyle>
          <a:p>
            <a:r>
              <a:rPr lang="en-US" dirty="0"/>
              <a:t>Image holder</a:t>
            </a:r>
          </a:p>
        </p:txBody>
      </p:sp>
      <p:sp>
        <p:nvSpPr>
          <p:cNvPr id="64" name="Picture Placeholder 63"/>
          <p:cNvSpPr>
            <a:spLocks noGrp="1"/>
          </p:cNvSpPr>
          <p:nvPr userDrawn="1">
            <p:ph type="pic" sz="quarter" idx="13" hasCustomPrompt="1"/>
          </p:nvPr>
        </p:nvSpPr>
        <p:spPr>
          <a:xfrm>
            <a:off x="1907404" y="4258398"/>
            <a:ext cx="1333949" cy="1333949"/>
          </a:xfrm>
          <a:custGeom>
            <a:avLst/>
            <a:gdLst>
              <a:gd name="connsiteX0" fmla="*/ 500231 w 1000462"/>
              <a:gd name="connsiteY0" fmla="*/ 0 h 1000462"/>
              <a:gd name="connsiteX1" fmla="*/ 1000462 w 1000462"/>
              <a:gd name="connsiteY1" fmla="*/ 500231 h 1000462"/>
              <a:gd name="connsiteX2" fmla="*/ 500231 w 1000462"/>
              <a:gd name="connsiteY2" fmla="*/ 1000462 h 1000462"/>
              <a:gd name="connsiteX3" fmla="*/ 0 w 1000462"/>
              <a:gd name="connsiteY3" fmla="*/ 500231 h 1000462"/>
              <a:gd name="connsiteX4" fmla="*/ 500231 w 1000462"/>
              <a:gd name="connsiteY4" fmla="*/ 0 h 1000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62" h="1000462">
                <a:moveTo>
                  <a:pt x="500231" y="0"/>
                </a:moveTo>
                <a:cubicBezTo>
                  <a:pt x="776501" y="0"/>
                  <a:pt x="1000462" y="223961"/>
                  <a:pt x="1000462" y="500231"/>
                </a:cubicBezTo>
                <a:cubicBezTo>
                  <a:pt x="1000462" y="776501"/>
                  <a:pt x="776501" y="1000462"/>
                  <a:pt x="500231" y="1000462"/>
                </a:cubicBezTo>
                <a:cubicBezTo>
                  <a:pt x="223961" y="1000462"/>
                  <a:pt x="0" y="776501"/>
                  <a:pt x="0" y="500231"/>
                </a:cubicBezTo>
                <a:cubicBezTo>
                  <a:pt x="0" y="223961"/>
                  <a:pt x="223961" y="0"/>
                  <a:pt x="500231" y="0"/>
                </a:cubicBezTo>
                <a:close/>
              </a:path>
            </a:pathLst>
          </a:custGeom>
          <a:solidFill>
            <a:schemeClr val="bg1">
              <a:lumMod val="95000"/>
            </a:schemeClr>
          </a:solidFill>
          <a:ln w="28575">
            <a:solidFill>
              <a:schemeClr val="accent6"/>
            </a:solidFill>
          </a:ln>
        </p:spPr>
        <p:txBody>
          <a:bodyPr wrap="square">
            <a:noAutofit/>
          </a:bodyPr>
          <a:lstStyle>
            <a:lvl1pPr rtl="0">
              <a:defRPr sz="1200"/>
            </a:lvl1pPr>
          </a:lstStyle>
          <a:p>
            <a:r>
              <a:rPr lang="en-US" dirty="0"/>
              <a:t>Image holder</a:t>
            </a:r>
          </a:p>
        </p:txBody>
      </p:sp>
      <p:sp>
        <p:nvSpPr>
          <p:cNvPr id="65" name="Picture Placeholder 64"/>
          <p:cNvSpPr>
            <a:spLocks noGrp="1"/>
          </p:cNvSpPr>
          <p:nvPr userDrawn="1">
            <p:ph type="pic" sz="quarter" idx="14" hasCustomPrompt="1"/>
          </p:nvPr>
        </p:nvSpPr>
        <p:spPr>
          <a:xfrm>
            <a:off x="5165179" y="4258398"/>
            <a:ext cx="1333949" cy="1333949"/>
          </a:xfrm>
          <a:custGeom>
            <a:avLst/>
            <a:gdLst>
              <a:gd name="connsiteX0" fmla="*/ 500231 w 1000462"/>
              <a:gd name="connsiteY0" fmla="*/ 0 h 1000462"/>
              <a:gd name="connsiteX1" fmla="*/ 1000462 w 1000462"/>
              <a:gd name="connsiteY1" fmla="*/ 500231 h 1000462"/>
              <a:gd name="connsiteX2" fmla="*/ 500231 w 1000462"/>
              <a:gd name="connsiteY2" fmla="*/ 1000462 h 1000462"/>
              <a:gd name="connsiteX3" fmla="*/ 0 w 1000462"/>
              <a:gd name="connsiteY3" fmla="*/ 500231 h 1000462"/>
              <a:gd name="connsiteX4" fmla="*/ 500231 w 1000462"/>
              <a:gd name="connsiteY4" fmla="*/ 0 h 1000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62" h="1000462">
                <a:moveTo>
                  <a:pt x="500231" y="0"/>
                </a:moveTo>
                <a:cubicBezTo>
                  <a:pt x="776501" y="0"/>
                  <a:pt x="1000462" y="223961"/>
                  <a:pt x="1000462" y="500231"/>
                </a:cubicBezTo>
                <a:cubicBezTo>
                  <a:pt x="1000462" y="776501"/>
                  <a:pt x="776501" y="1000462"/>
                  <a:pt x="500231" y="1000462"/>
                </a:cubicBezTo>
                <a:cubicBezTo>
                  <a:pt x="223961" y="1000462"/>
                  <a:pt x="0" y="776501"/>
                  <a:pt x="0" y="500231"/>
                </a:cubicBezTo>
                <a:cubicBezTo>
                  <a:pt x="0" y="223961"/>
                  <a:pt x="223961" y="0"/>
                  <a:pt x="500231" y="0"/>
                </a:cubicBezTo>
                <a:close/>
              </a:path>
            </a:pathLst>
          </a:custGeom>
          <a:solidFill>
            <a:schemeClr val="bg1">
              <a:lumMod val="95000"/>
            </a:schemeClr>
          </a:solidFill>
          <a:ln w="28575">
            <a:solidFill>
              <a:schemeClr val="accent5"/>
            </a:solidFill>
          </a:ln>
        </p:spPr>
        <p:txBody>
          <a:bodyPr wrap="square">
            <a:noAutofit/>
          </a:bodyPr>
          <a:lstStyle>
            <a:lvl1pPr rtl="0">
              <a:defRPr sz="1200"/>
            </a:lvl1pPr>
          </a:lstStyle>
          <a:p>
            <a:r>
              <a:rPr lang="en-US" dirty="0"/>
              <a:t>Image holder</a:t>
            </a:r>
          </a:p>
        </p:txBody>
      </p:sp>
      <p:sp>
        <p:nvSpPr>
          <p:cNvPr id="66" name="Picture Placeholder 65"/>
          <p:cNvSpPr>
            <a:spLocks noGrp="1"/>
          </p:cNvSpPr>
          <p:nvPr userDrawn="1">
            <p:ph type="pic" sz="quarter" idx="15" hasCustomPrompt="1"/>
          </p:nvPr>
        </p:nvSpPr>
        <p:spPr>
          <a:xfrm>
            <a:off x="8422954" y="4258398"/>
            <a:ext cx="1333949" cy="1333949"/>
          </a:xfrm>
          <a:custGeom>
            <a:avLst/>
            <a:gdLst>
              <a:gd name="connsiteX0" fmla="*/ 500231 w 1000462"/>
              <a:gd name="connsiteY0" fmla="*/ 0 h 1000462"/>
              <a:gd name="connsiteX1" fmla="*/ 1000462 w 1000462"/>
              <a:gd name="connsiteY1" fmla="*/ 500231 h 1000462"/>
              <a:gd name="connsiteX2" fmla="*/ 500231 w 1000462"/>
              <a:gd name="connsiteY2" fmla="*/ 1000462 h 1000462"/>
              <a:gd name="connsiteX3" fmla="*/ 0 w 1000462"/>
              <a:gd name="connsiteY3" fmla="*/ 500231 h 1000462"/>
              <a:gd name="connsiteX4" fmla="*/ 500231 w 1000462"/>
              <a:gd name="connsiteY4" fmla="*/ 0 h 1000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62" h="1000462">
                <a:moveTo>
                  <a:pt x="500231" y="0"/>
                </a:moveTo>
                <a:cubicBezTo>
                  <a:pt x="776501" y="0"/>
                  <a:pt x="1000462" y="223961"/>
                  <a:pt x="1000462" y="500231"/>
                </a:cubicBezTo>
                <a:cubicBezTo>
                  <a:pt x="1000462" y="776501"/>
                  <a:pt x="776501" y="1000462"/>
                  <a:pt x="500231" y="1000462"/>
                </a:cubicBezTo>
                <a:cubicBezTo>
                  <a:pt x="223961" y="1000462"/>
                  <a:pt x="0" y="776501"/>
                  <a:pt x="0" y="500231"/>
                </a:cubicBezTo>
                <a:cubicBezTo>
                  <a:pt x="0" y="223961"/>
                  <a:pt x="223961" y="0"/>
                  <a:pt x="500231" y="0"/>
                </a:cubicBezTo>
                <a:close/>
              </a:path>
            </a:pathLst>
          </a:custGeom>
          <a:solidFill>
            <a:schemeClr val="bg1">
              <a:lumMod val="95000"/>
            </a:schemeClr>
          </a:solidFill>
          <a:ln w="28575">
            <a:solidFill>
              <a:schemeClr val="accent4"/>
            </a:solidFill>
          </a:ln>
        </p:spPr>
        <p:txBody>
          <a:bodyPr wrap="square">
            <a:noAutofit/>
          </a:bodyPr>
          <a:lstStyle>
            <a:lvl1pPr rtl="0">
              <a:defRPr sz="1200"/>
            </a:lvl1pPr>
          </a:lstStyle>
          <a:p>
            <a:r>
              <a:rPr lang="en-US" dirty="0"/>
              <a:t>Image holder</a:t>
            </a:r>
          </a:p>
        </p:txBody>
      </p:sp>
      <p:sp>
        <p:nvSpPr>
          <p:cNvPr id="5" name="Date Placeholder 4"/>
          <p:cNvSpPr>
            <a:spLocks noGrp="1"/>
          </p:cNvSpPr>
          <p:nvPr>
            <p:ph type="dt" sz="half" idx="16"/>
          </p:nvPr>
        </p:nvSpPr>
        <p:spPr/>
        <p:txBody>
          <a:bodyPr/>
          <a:lstStyle/>
          <a:p>
            <a:fld id="{CDB97E15-E099-4556-8728-4457ED626549}" type="datetime1">
              <a:rPr lang="en-US" smtClean="0">
                <a:solidFill>
                  <a:srgbClr val="262626">
                    <a:tint val="75000"/>
                  </a:srgbClr>
                </a:solidFill>
              </a:rPr>
              <a:pPr/>
              <a:t>7/21/2025</a:t>
            </a:fld>
            <a:endParaRPr lang="en-US">
              <a:solidFill>
                <a:srgbClr val="262626">
                  <a:tint val="75000"/>
                </a:srgbClr>
              </a:solidFill>
            </a:endParaRPr>
          </a:p>
        </p:txBody>
      </p:sp>
      <p:sp>
        <p:nvSpPr>
          <p:cNvPr id="8" name="Footer Placeholder 7"/>
          <p:cNvSpPr>
            <a:spLocks noGrp="1"/>
          </p:cNvSpPr>
          <p:nvPr>
            <p:ph type="ftr" sz="quarter" idx="17"/>
          </p:nvPr>
        </p:nvSpPr>
        <p:spPr/>
        <p:txBody>
          <a:bodyPr/>
          <a:lstStyle/>
          <a:p>
            <a:endParaRPr lang="en-US">
              <a:solidFill>
                <a:srgbClr val="262626">
                  <a:tint val="75000"/>
                </a:srgbClr>
              </a:solidFill>
            </a:endParaRPr>
          </a:p>
        </p:txBody>
      </p:sp>
      <p:sp>
        <p:nvSpPr>
          <p:cNvPr id="9" name="Slide Number Placeholder 8"/>
          <p:cNvSpPr>
            <a:spLocks noGrp="1"/>
          </p:cNvSpPr>
          <p:nvPr>
            <p:ph type="sldNum" sz="quarter" idx="18"/>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Tree>
    <p:extLst>
      <p:ext uri="{BB962C8B-B14F-4D97-AF65-F5344CB8AC3E}">
        <p14:creationId xmlns:p14="http://schemas.microsoft.com/office/powerpoint/2010/main" val="4236303334"/>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1_Main Title &amp; Subtitle">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508000" y="1178427"/>
            <a:ext cx="11157819" cy="231007"/>
          </a:xfrm>
          <a:prstGeom prst="rect">
            <a:avLst/>
          </a:prstGeom>
        </p:spPr>
        <p:txBody>
          <a:bodyPr wrap="none" lIns="0" tIns="0" rIns="0" bIns="0" anchor="ctr">
            <a:noAutofit/>
          </a:bodyPr>
          <a:lstStyle>
            <a:lvl1pPr marL="0" indent="0" algn="ctr">
              <a:buNone/>
              <a:defRPr sz="1600" b="0" baseline="0">
                <a:solidFill>
                  <a:schemeClr val="bg1">
                    <a:lumMod val="65000"/>
                  </a:schemeClr>
                </a:solidFill>
                <a:latin typeface="+mn-lt"/>
                <a:ea typeface="Roboto" panose="02000000000000000000" pitchFamily="2" charset="0"/>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EDITE SUBTITLE</a:t>
            </a:r>
          </a:p>
        </p:txBody>
      </p:sp>
      <p:sp>
        <p:nvSpPr>
          <p:cNvPr id="5" name="Title 2"/>
          <p:cNvSpPr>
            <a:spLocks noGrp="1"/>
          </p:cNvSpPr>
          <p:nvPr>
            <p:ph type="title"/>
          </p:nvPr>
        </p:nvSpPr>
        <p:spPr>
          <a:xfrm>
            <a:off x="508000" y="455085"/>
            <a:ext cx="11157819" cy="660511"/>
          </a:xfrm>
          <a:prstGeom prst="rect">
            <a:avLst/>
          </a:prstGeom>
        </p:spPr>
        <p:txBody>
          <a:bodyPr lIns="0" tIns="0" rIns="0" bIns="0" anchor="ctr"/>
          <a:lstStyle>
            <a:lvl1pPr algn="ctr">
              <a:defRPr sz="4800">
                <a:solidFill>
                  <a:schemeClr val="bg1">
                    <a:lumMod val="50000"/>
                  </a:schemeClr>
                </a:solidFill>
              </a:defRPr>
            </a:lvl1pPr>
          </a:lstStyle>
          <a:p>
            <a:r>
              <a:rPr lang="en-US" dirty="0"/>
              <a:t>Click to edit Master title style</a:t>
            </a:r>
          </a:p>
        </p:txBody>
      </p:sp>
      <p:sp>
        <p:nvSpPr>
          <p:cNvPr id="2" name="Date Placeholder 1"/>
          <p:cNvSpPr>
            <a:spLocks noGrp="1"/>
          </p:cNvSpPr>
          <p:nvPr>
            <p:ph type="dt" sz="half" idx="10"/>
          </p:nvPr>
        </p:nvSpPr>
        <p:spPr/>
        <p:txBody>
          <a:bodyPr/>
          <a:lstStyle/>
          <a:p>
            <a:fld id="{A439488D-B927-4DD7-8788-3BFB14AF560E}" type="datetime1">
              <a:rPr lang="en-US" smtClean="0">
                <a:solidFill>
                  <a:srgbClr val="262626">
                    <a:tint val="75000"/>
                  </a:srgbClr>
                </a:solidFill>
              </a:rPr>
              <a:pPr/>
              <a:t>7/21/2025</a:t>
            </a:fld>
            <a:endParaRPr lang="en-US">
              <a:solidFill>
                <a:srgbClr val="262626">
                  <a:tint val="75000"/>
                </a:srgbClr>
              </a:solidFill>
            </a:endParaRPr>
          </a:p>
        </p:txBody>
      </p:sp>
      <p:sp>
        <p:nvSpPr>
          <p:cNvPr id="3" name="Footer Placeholder 2"/>
          <p:cNvSpPr>
            <a:spLocks noGrp="1"/>
          </p:cNvSpPr>
          <p:nvPr>
            <p:ph type="ftr" sz="quarter" idx="11"/>
          </p:nvPr>
        </p:nvSpPr>
        <p:spPr/>
        <p:txBody>
          <a:bodyPr/>
          <a:lstStyle/>
          <a:p>
            <a:endParaRPr lang="en-US">
              <a:solidFill>
                <a:srgbClr val="262626">
                  <a:tint val="75000"/>
                </a:srgbClr>
              </a:solidFill>
            </a:endParaRPr>
          </a:p>
        </p:txBody>
      </p:sp>
      <p:sp>
        <p:nvSpPr>
          <p:cNvPr id="6" name="Slide Number Placeholder 5"/>
          <p:cNvSpPr>
            <a:spLocks noGrp="1"/>
          </p:cNvSpPr>
          <p:nvPr>
            <p:ph type="sldNum" sz="quarter" idx="12"/>
          </p:nvPr>
        </p:nvSpPr>
        <p:spPr/>
        <p:txBody>
          <a:bodyPr/>
          <a:lstStyle>
            <a:lvl1pPr>
              <a:defRPr/>
            </a:lvl1pPr>
          </a:lstStyle>
          <a:p>
            <a:r>
              <a:rPr lang="en-US" dirty="0">
                <a:solidFill>
                  <a:srgbClr val="262626">
                    <a:tint val="75000"/>
                  </a:srgbClr>
                </a:solidFill>
              </a:rPr>
              <a:t>01</a:t>
            </a:r>
          </a:p>
        </p:txBody>
      </p:sp>
    </p:spTree>
    <p:extLst>
      <p:ext uri="{BB962C8B-B14F-4D97-AF65-F5344CB8AC3E}">
        <p14:creationId xmlns:p14="http://schemas.microsoft.com/office/powerpoint/2010/main" val="4272791550"/>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2_Main Title &amp; Subtitle">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508000" y="1178427"/>
            <a:ext cx="11157819" cy="231007"/>
          </a:xfrm>
          <a:prstGeom prst="rect">
            <a:avLst/>
          </a:prstGeom>
        </p:spPr>
        <p:txBody>
          <a:bodyPr wrap="none" lIns="0" tIns="0" rIns="0" bIns="0" anchor="ctr">
            <a:noAutofit/>
          </a:bodyPr>
          <a:lstStyle>
            <a:lvl1pPr marL="0" indent="0" algn="l">
              <a:buNone/>
              <a:defRPr sz="1600" b="0" baseline="0">
                <a:solidFill>
                  <a:schemeClr val="bg1">
                    <a:lumMod val="65000"/>
                  </a:schemeClr>
                </a:solidFill>
                <a:latin typeface="+mn-lt"/>
                <a:ea typeface="Roboto" panose="02000000000000000000" pitchFamily="2" charset="0"/>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EDITE SUBTITLE</a:t>
            </a:r>
          </a:p>
        </p:txBody>
      </p:sp>
      <p:sp>
        <p:nvSpPr>
          <p:cNvPr id="5" name="Title 2"/>
          <p:cNvSpPr>
            <a:spLocks noGrp="1"/>
          </p:cNvSpPr>
          <p:nvPr>
            <p:ph type="title"/>
          </p:nvPr>
        </p:nvSpPr>
        <p:spPr>
          <a:xfrm>
            <a:off x="508000" y="455085"/>
            <a:ext cx="11157819" cy="660511"/>
          </a:xfrm>
          <a:prstGeom prst="rect">
            <a:avLst/>
          </a:prstGeom>
        </p:spPr>
        <p:txBody>
          <a:bodyPr lIns="0" tIns="0" rIns="0" bIns="0" anchor="ctr"/>
          <a:lstStyle>
            <a:lvl1pPr algn="l">
              <a:defRPr sz="4800">
                <a:solidFill>
                  <a:schemeClr val="bg1">
                    <a:lumMod val="50000"/>
                  </a:schemeClr>
                </a:solidFill>
              </a:defRPr>
            </a:lvl1pPr>
          </a:lstStyle>
          <a:p>
            <a:r>
              <a:rPr lang="en-US" dirty="0"/>
              <a:t>Click to edit Master title style</a:t>
            </a:r>
          </a:p>
        </p:txBody>
      </p:sp>
      <p:sp>
        <p:nvSpPr>
          <p:cNvPr id="2" name="Date Placeholder 1"/>
          <p:cNvSpPr>
            <a:spLocks noGrp="1"/>
          </p:cNvSpPr>
          <p:nvPr>
            <p:ph type="dt" sz="half" idx="10"/>
          </p:nvPr>
        </p:nvSpPr>
        <p:spPr/>
        <p:txBody>
          <a:bodyPr/>
          <a:lstStyle/>
          <a:p>
            <a:fld id="{32DFBD20-3351-491F-957C-B832B5516033}" type="datetime1">
              <a:rPr lang="en-US" smtClean="0">
                <a:solidFill>
                  <a:srgbClr val="262626">
                    <a:tint val="75000"/>
                  </a:srgbClr>
                </a:solidFill>
              </a:rPr>
              <a:pPr/>
              <a:t>7/21/2025</a:t>
            </a:fld>
            <a:endParaRPr lang="en-US">
              <a:solidFill>
                <a:srgbClr val="262626">
                  <a:tint val="75000"/>
                </a:srgbClr>
              </a:solidFill>
            </a:endParaRPr>
          </a:p>
        </p:txBody>
      </p:sp>
      <p:sp>
        <p:nvSpPr>
          <p:cNvPr id="3" name="Footer Placeholder 2"/>
          <p:cNvSpPr>
            <a:spLocks noGrp="1"/>
          </p:cNvSpPr>
          <p:nvPr>
            <p:ph type="ftr" sz="quarter" idx="11"/>
          </p:nvPr>
        </p:nvSpPr>
        <p:spPr/>
        <p:txBody>
          <a:bodyPr/>
          <a:lstStyle/>
          <a:p>
            <a:endParaRPr lang="en-US" dirty="0">
              <a:solidFill>
                <a:srgbClr val="262626">
                  <a:tint val="75000"/>
                </a:srgbClr>
              </a:solidFill>
            </a:endParaRPr>
          </a:p>
        </p:txBody>
      </p:sp>
      <p:sp>
        <p:nvSpPr>
          <p:cNvPr id="6" name="Slide Number Placeholder 5"/>
          <p:cNvSpPr>
            <a:spLocks noGrp="1"/>
          </p:cNvSpPr>
          <p:nvPr>
            <p:ph type="sldNum" sz="quarter" idx="12"/>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Tree>
    <p:extLst>
      <p:ext uri="{BB962C8B-B14F-4D97-AF65-F5344CB8AC3E}">
        <p14:creationId xmlns:p14="http://schemas.microsoft.com/office/powerpoint/2010/main" val="2087902369"/>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3_Main Title &amp; Subtitl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A83F00-7201-4AC0-9914-1E9E96C1041E}" type="datetime1">
              <a:rPr lang="en-US" smtClean="0">
                <a:solidFill>
                  <a:srgbClr val="262626">
                    <a:tint val="75000"/>
                  </a:srgbClr>
                </a:solidFill>
              </a:rPr>
              <a:pPr/>
              <a:t>7/21/2025</a:t>
            </a:fld>
            <a:endParaRPr lang="en-US">
              <a:solidFill>
                <a:srgbClr val="262626">
                  <a:tint val="75000"/>
                </a:srgbClr>
              </a:solidFill>
            </a:endParaRPr>
          </a:p>
        </p:txBody>
      </p:sp>
      <p:sp>
        <p:nvSpPr>
          <p:cNvPr id="3" name="Footer Placeholder 2"/>
          <p:cNvSpPr>
            <a:spLocks noGrp="1"/>
          </p:cNvSpPr>
          <p:nvPr>
            <p:ph type="ftr" sz="quarter" idx="11"/>
          </p:nvPr>
        </p:nvSpPr>
        <p:spPr/>
        <p:txBody>
          <a:bodyPr/>
          <a:lstStyle/>
          <a:p>
            <a:endParaRPr lang="en-US">
              <a:solidFill>
                <a:srgbClr val="262626">
                  <a:tint val="75000"/>
                </a:srgbClr>
              </a:solidFill>
            </a:endParaRPr>
          </a:p>
        </p:txBody>
      </p:sp>
      <p:sp>
        <p:nvSpPr>
          <p:cNvPr id="4" name="Slide Number Placeholder 3"/>
          <p:cNvSpPr>
            <a:spLocks noGrp="1"/>
          </p:cNvSpPr>
          <p:nvPr>
            <p:ph type="sldNum" sz="quarter" idx="12"/>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02463534"/>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5_Main Title &amp; Subtitle">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12192000" cy="6858000"/>
          </a:xfrm>
          <a:prstGeom prst="rect">
            <a:avLst/>
          </a:prstGeom>
          <a:solidFill>
            <a:schemeClr val="bg1">
              <a:lumMod val="95000"/>
            </a:schemeClr>
          </a:solidFill>
        </p:spPr>
        <p:txBody>
          <a:bodyPr/>
          <a:lstStyle>
            <a:lvl1pPr>
              <a:defRPr sz="1200"/>
            </a:lvl1pPr>
          </a:lstStyle>
          <a:p>
            <a:r>
              <a:rPr lang="en-US" dirty="0"/>
              <a:t>Image holder</a:t>
            </a:r>
          </a:p>
        </p:txBody>
      </p:sp>
      <p:sp>
        <p:nvSpPr>
          <p:cNvPr id="2" name="Date Placeholder 1"/>
          <p:cNvSpPr>
            <a:spLocks noGrp="1"/>
          </p:cNvSpPr>
          <p:nvPr>
            <p:ph type="dt" sz="half" idx="11"/>
          </p:nvPr>
        </p:nvSpPr>
        <p:spPr/>
        <p:txBody>
          <a:bodyPr/>
          <a:lstStyle/>
          <a:p>
            <a:fld id="{36C231F8-0AA5-4B30-B6CD-3950CA3C3F5B}" type="datetime1">
              <a:rPr lang="en-US" smtClean="0">
                <a:solidFill>
                  <a:srgbClr val="262626">
                    <a:tint val="75000"/>
                  </a:srgbClr>
                </a:solidFill>
              </a:rPr>
              <a:pPr/>
              <a:t>7/21/2025</a:t>
            </a:fld>
            <a:endParaRPr lang="en-US">
              <a:solidFill>
                <a:srgbClr val="262626">
                  <a:tint val="75000"/>
                </a:srgbClr>
              </a:solidFill>
            </a:endParaRPr>
          </a:p>
        </p:txBody>
      </p:sp>
      <p:sp>
        <p:nvSpPr>
          <p:cNvPr id="4" name="Footer Placeholder 3"/>
          <p:cNvSpPr>
            <a:spLocks noGrp="1"/>
          </p:cNvSpPr>
          <p:nvPr>
            <p:ph type="ftr" sz="quarter" idx="12"/>
          </p:nvPr>
        </p:nvSpPr>
        <p:spPr/>
        <p:txBody>
          <a:bodyPr/>
          <a:lstStyle/>
          <a:p>
            <a:endParaRPr lang="en-US">
              <a:solidFill>
                <a:srgbClr val="262626">
                  <a:tint val="75000"/>
                </a:srgbClr>
              </a:solidFill>
            </a:endParaRPr>
          </a:p>
        </p:txBody>
      </p:sp>
      <p:sp>
        <p:nvSpPr>
          <p:cNvPr id="5" name="Slide Number Placeholder 4"/>
          <p:cNvSpPr>
            <a:spLocks noGrp="1"/>
          </p:cNvSpPr>
          <p:nvPr>
            <p:ph type="sldNum" sz="quarter" idx="13"/>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4212124"/>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6_Main Title &amp; Subtitle">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8737600" y="685800"/>
            <a:ext cx="3454400" cy="2540000"/>
          </a:xfrm>
          <a:prstGeom prst="rect">
            <a:avLst/>
          </a:prstGeom>
          <a:solidFill>
            <a:schemeClr val="bg1">
              <a:lumMod val="95000"/>
            </a:schemeClr>
          </a:solidFill>
        </p:spPr>
        <p:txBody>
          <a:bodyPr/>
          <a:lstStyle>
            <a:lvl1pPr>
              <a:defRPr sz="1200"/>
            </a:lvl1pPr>
          </a:lstStyle>
          <a:p>
            <a:r>
              <a:rPr lang="en-US" dirty="0"/>
              <a:t>Image holder</a:t>
            </a:r>
          </a:p>
        </p:txBody>
      </p:sp>
      <p:sp>
        <p:nvSpPr>
          <p:cNvPr id="4" name="Picture Placeholder 2"/>
          <p:cNvSpPr>
            <a:spLocks noGrp="1"/>
          </p:cNvSpPr>
          <p:nvPr>
            <p:ph type="pic" sz="quarter" idx="11" hasCustomPrompt="1"/>
          </p:nvPr>
        </p:nvSpPr>
        <p:spPr>
          <a:xfrm>
            <a:off x="5486400" y="685800"/>
            <a:ext cx="3048000" cy="4876800"/>
          </a:xfrm>
          <a:prstGeom prst="rect">
            <a:avLst/>
          </a:prstGeom>
          <a:solidFill>
            <a:schemeClr val="bg1">
              <a:lumMod val="95000"/>
            </a:schemeClr>
          </a:solidFill>
        </p:spPr>
        <p:txBody>
          <a:bodyPr/>
          <a:lstStyle>
            <a:lvl1pPr rtl="0">
              <a:defRPr sz="1200"/>
            </a:lvl1pPr>
          </a:lstStyle>
          <a:p>
            <a:r>
              <a:rPr lang="en-US" dirty="0"/>
              <a:t>Image holder</a:t>
            </a:r>
          </a:p>
        </p:txBody>
      </p:sp>
      <p:sp>
        <p:nvSpPr>
          <p:cNvPr id="5" name="Picture Placeholder 2"/>
          <p:cNvSpPr>
            <a:spLocks noGrp="1"/>
          </p:cNvSpPr>
          <p:nvPr>
            <p:ph type="pic" sz="quarter" idx="12" hasCustomPrompt="1"/>
          </p:nvPr>
        </p:nvSpPr>
        <p:spPr>
          <a:xfrm>
            <a:off x="8737600" y="3456819"/>
            <a:ext cx="3048000" cy="3401181"/>
          </a:xfrm>
          <a:prstGeom prst="rect">
            <a:avLst/>
          </a:prstGeom>
          <a:solidFill>
            <a:schemeClr val="bg1">
              <a:lumMod val="95000"/>
            </a:schemeClr>
          </a:solidFill>
        </p:spPr>
        <p:txBody>
          <a:bodyPr/>
          <a:lstStyle>
            <a:lvl1pPr rtl="0">
              <a:defRPr sz="1200"/>
            </a:lvl1pPr>
          </a:lstStyle>
          <a:p>
            <a:r>
              <a:rPr lang="en-US" dirty="0"/>
              <a:t>Image holder</a:t>
            </a:r>
          </a:p>
        </p:txBody>
      </p:sp>
      <p:sp>
        <p:nvSpPr>
          <p:cNvPr id="2" name="Date Placeholder 1"/>
          <p:cNvSpPr>
            <a:spLocks noGrp="1"/>
          </p:cNvSpPr>
          <p:nvPr>
            <p:ph type="dt" sz="half" idx="13"/>
          </p:nvPr>
        </p:nvSpPr>
        <p:spPr/>
        <p:txBody>
          <a:bodyPr/>
          <a:lstStyle/>
          <a:p>
            <a:fld id="{E7B07BF9-B92D-41D0-96BE-7F938FE3EADB}" type="datetime1">
              <a:rPr lang="en-US" smtClean="0">
                <a:solidFill>
                  <a:srgbClr val="262626">
                    <a:tint val="75000"/>
                  </a:srgbClr>
                </a:solidFill>
              </a:rPr>
              <a:pPr/>
              <a:t>7/21/2025</a:t>
            </a:fld>
            <a:endParaRPr lang="en-US">
              <a:solidFill>
                <a:srgbClr val="262626">
                  <a:tint val="75000"/>
                </a:srgbClr>
              </a:solidFill>
            </a:endParaRPr>
          </a:p>
        </p:txBody>
      </p:sp>
      <p:sp>
        <p:nvSpPr>
          <p:cNvPr id="6" name="Footer Placeholder 5"/>
          <p:cNvSpPr>
            <a:spLocks noGrp="1"/>
          </p:cNvSpPr>
          <p:nvPr>
            <p:ph type="ftr" sz="quarter" idx="14"/>
          </p:nvPr>
        </p:nvSpPr>
        <p:spPr/>
        <p:txBody>
          <a:bodyPr/>
          <a:lstStyle/>
          <a:p>
            <a:endParaRPr lang="en-US">
              <a:solidFill>
                <a:srgbClr val="262626">
                  <a:tint val="75000"/>
                </a:srgbClr>
              </a:solidFill>
            </a:endParaRPr>
          </a:p>
        </p:txBody>
      </p:sp>
      <p:sp>
        <p:nvSpPr>
          <p:cNvPr id="7" name="Slide Number Placeholder 6"/>
          <p:cNvSpPr>
            <a:spLocks noGrp="1"/>
          </p:cNvSpPr>
          <p:nvPr>
            <p:ph type="sldNum" sz="quarter" idx="15"/>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0390785"/>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7_Main Title &amp; Subtitle">
    <p:spTree>
      <p:nvGrpSpPr>
        <p:cNvPr id="1" name=""/>
        <p:cNvGrpSpPr/>
        <p:nvPr/>
      </p:nvGrpSpPr>
      <p:grpSpPr>
        <a:xfrm>
          <a:off x="0" y="0"/>
          <a:ext cx="0" cy="0"/>
          <a:chOff x="0" y="0"/>
          <a:chExt cx="0" cy="0"/>
        </a:xfrm>
      </p:grpSpPr>
      <p:sp>
        <p:nvSpPr>
          <p:cNvPr id="4" name="Picture Placeholder 2"/>
          <p:cNvSpPr>
            <a:spLocks noGrp="1"/>
          </p:cNvSpPr>
          <p:nvPr>
            <p:ph type="pic" sz="quarter" idx="11" hasCustomPrompt="1"/>
          </p:nvPr>
        </p:nvSpPr>
        <p:spPr>
          <a:xfrm>
            <a:off x="8636001" y="186873"/>
            <a:ext cx="3304420" cy="6484257"/>
          </a:xfrm>
          <a:prstGeom prst="rect">
            <a:avLst/>
          </a:prstGeom>
          <a:solidFill>
            <a:schemeClr val="bg1">
              <a:lumMod val="95000"/>
            </a:schemeClr>
          </a:solidFill>
        </p:spPr>
        <p:txBody>
          <a:bodyPr/>
          <a:lstStyle>
            <a:lvl1pPr rtl="0">
              <a:defRPr sz="1200"/>
            </a:lvl1pPr>
          </a:lstStyle>
          <a:p>
            <a:r>
              <a:rPr lang="en-US" dirty="0"/>
              <a:t>Image holder</a:t>
            </a:r>
          </a:p>
        </p:txBody>
      </p:sp>
      <p:sp>
        <p:nvSpPr>
          <p:cNvPr id="6" name="Text Placeholder 3"/>
          <p:cNvSpPr>
            <a:spLocks noGrp="1"/>
          </p:cNvSpPr>
          <p:nvPr>
            <p:ph type="body" sz="half" idx="2" hasCustomPrompt="1"/>
          </p:nvPr>
        </p:nvSpPr>
        <p:spPr>
          <a:xfrm>
            <a:off x="508000" y="1178427"/>
            <a:ext cx="11157819" cy="231007"/>
          </a:xfrm>
          <a:prstGeom prst="rect">
            <a:avLst/>
          </a:prstGeom>
        </p:spPr>
        <p:txBody>
          <a:bodyPr wrap="none" lIns="0" tIns="0" rIns="0" bIns="0" anchor="ctr">
            <a:noAutofit/>
          </a:bodyPr>
          <a:lstStyle>
            <a:lvl1pPr marL="0" indent="0" algn="l">
              <a:buNone/>
              <a:defRPr sz="1600" b="0" baseline="0">
                <a:solidFill>
                  <a:schemeClr val="bg1">
                    <a:lumMod val="65000"/>
                  </a:schemeClr>
                </a:solidFill>
                <a:latin typeface="+mn-lt"/>
                <a:ea typeface="Roboto" panose="02000000000000000000" pitchFamily="2" charset="0"/>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EDITE SUBTITLE</a:t>
            </a:r>
          </a:p>
        </p:txBody>
      </p:sp>
      <p:sp>
        <p:nvSpPr>
          <p:cNvPr id="7" name="Title 2"/>
          <p:cNvSpPr>
            <a:spLocks noGrp="1"/>
          </p:cNvSpPr>
          <p:nvPr>
            <p:ph type="title"/>
          </p:nvPr>
        </p:nvSpPr>
        <p:spPr>
          <a:xfrm>
            <a:off x="508000" y="455085"/>
            <a:ext cx="11157819" cy="660511"/>
          </a:xfrm>
          <a:prstGeom prst="rect">
            <a:avLst/>
          </a:prstGeom>
        </p:spPr>
        <p:txBody>
          <a:bodyPr lIns="0" tIns="0" rIns="0" bIns="0" anchor="ctr"/>
          <a:lstStyle>
            <a:lvl1pPr algn="l">
              <a:defRPr sz="4800">
                <a:solidFill>
                  <a:schemeClr val="bg1">
                    <a:lumMod val="50000"/>
                  </a:schemeClr>
                </a:solidFill>
              </a:defRPr>
            </a:lvl1pPr>
          </a:lstStyle>
          <a:p>
            <a:r>
              <a:rPr lang="en-US" dirty="0"/>
              <a:t>Click to edit Master title style</a:t>
            </a:r>
          </a:p>
        </p:txBody>
      </p:sp>
      <p:sp>
        <p:nvSpPr>
          <p:cNvPr id="2" name="Date Placeholder 1"/>
          <p:cNvSpPr>
            <a:spLocks noGrp="1"/>
          </p:cNvSpPr>
          <p:nvPr>
            <p:ph type="dt" sz="half" idx="12"/>
          </p:nvPr>
        </p:nvSpPr>
        <p:spPr/>
        <p:txBody>
          <a:bodyPr/>
          <a:lstStyle/>
          <a:p>
            <a:fld id="{4A16B9FA-1927-4321-ACB2-08C18CAB6800}" type="datetime1">
              <a:rPr lang="en-US" smtClean="0">
                <a:solidFill>
                  <a:srgbClr val="262626">
                    <a:tint val="75000"/>
                  </a:srgbClr>
                </a:solidFill>
              </a:rPr>
              <a:pPr/>
              <a:t>7/21/2025</a:t>
            </a:fld>
            <a:endParaRPr lang="en-US">
              <a:solidFill>
                <a:srgbClr val="262626">
                  <a:tint val="75000"/>
                </a:srgbClr>
              </a:solidFill>
            </a:endParaRPr>
          </a:p>
        </p:txBody>
      </p:sp>
      <p:sp>
        <p:nvSpPr>
          <p:cNvPr id="3" name="Footer Placeholder 2"/>
          <p:cNvSpPr>
            <a:spLocks noGrp="1"/>
          </p:cNvSpPr>
          <p:nvPr>
            <p:ph type="ftr" sz="quarter" idx="13"/>
          </p:nvPr>
        </p:nvSpPr>
        <p:spPr/>
        <p:txBody>
          <a:bodyPr/>
          <a:lstStyle/>
          <a:p>
            <a:endParaRPr lang="en-US">
              <a:solidFill>
                <a:srgbClr val="262626">
                  <a:tint val="75000"/>
                </a:srgbClr>
              </a:solidFill>
            </a:endParaRPr>
          </a:p>
        </p:txBody>
      </p:sp>
      <p:sp>
        <p:nvSpPr>
          <p:cNvPr id="5" name="Slide Number Placeholder 4"/>
          <p:cNvSpPr>
            <a:spLocks noGrp="1"/>
          </p:cNvSpPr>
          <p:nvPr>
            <p:ph type="sldNum" sz="quarter" idx="14"/>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Tree>
    <p:extLst>
      <p:ext uri="{BB962C8B-B14F-4D97-AF65-F5344CB8AC3E}">
        <p14:creationId xmlns:p14="http://schemas.microsoft.com/office/powerpoint/2010/main" val="541072300"/>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8_Main Title &amp; Subtitle">
    <p:spTree>
      <p:nvGrpSpPr>
        <p:cNvPr id="1" name=""/>
        <p:cNvGrpSpPr/>
        <p:nvPr/>
      </p:nvGrpSpPr>
      <p:grpSpPr>
        <a:xfrm>
          <a:off x="0" y="0"/>
          <a:ext cx="0" cy="0"/>
          <a:chOff x="0" y="0"/>
          <a:chExt cx="0" cy="0"/>
        </a:xfrm>
      </p:grpSpPr>
      <p:sp>
        <p:nvSpPr>
          <p:cNvPr id="4" name="Picture Placeholder 2"/>
          <p:cNvSpPr>
            <a:spLocks noGrp="1"/>
          </p:cNvSpPr>
          <p:nvPr>
            <p:ph type="pic" sz="quarter" idx="11" hasCustomPrompt="1"/>
          </p:nvPr>
        </p:nvSpPr>
        <p:spPr>
          <a:xfrm>
            <a:off x="304801" y="342294"/>
            <a:ext cx="11635620" cy="3624943"/>
          </a:xfrm>
          <a:prstGeom prst="rect">
            <a:avLst/>
          </a:prstGeom>
          <a:solidFill>
            <a:schemeClr val="bg1">
              <a:lumMod val="95000"/>
            </a:schemeClr>
          </a:solidFill>
        </p:spPr>
        <p:txBody>
          <a:bodyPr/>
          <a:lstStyle>
            <a:lvl1pPr rtl="0">
              <a:defRPr sz="1200"/>
            </a:lvl1pPr>
          </a:lstStyle>
          <a:p>
            <a:r>
              <a:rPr lang="en-US" dirty="0"/>
              <a:t>Image holder</a:t>
            </a:r>
          </a:p>
        </p:txBody>
      </p:sp>
      <p:sp>
        <p:nvSpPr>
          <p:cNvPr id="2" name="Date Placeholder 1"/>
          <p:cNvSpPr>
            <a:spLocks noGrp="1"/>
          </p:cNvSpPr>
          <p:nvPr>
            <p:ph type="dt" sz="half" idx="12"/>
          </p:nvPr>
        </p:nvSpPr>
        <p:spPr/>
        <p:txBody>
          <a:bodyPr/>
          <a:lstStyle/>
          <a:p>
            <a:fld id="{DED2049B-0715-4D15-8A59-7080879D2DF0}" type="datetime1">
              <a:rPr lang="en-US" smtClean="0">
                <a:solidFill>
                  <a:srgbClr val="262626">
                    <a:tint val="75000"/>
                  </a:srgbClr>
                </a:solidFill>
              </a:rPr>
              <a:pPr/>
              <a:t>7/21/2025</a:t>
            </a:fld>
            <a:endParaRPr lang="en-US">
              <a:solidFill>
                <a:srgbClr val="262626">
                  <a:tint val="75000"/>
                </a:srgbClr>
              </a:solidFill>
            </a:endParaRPr>
          </a:p>
        </p:txBody>
      </p:sp>
      <p:sp>
        <p:nvSpPr>
          <p:cNvPr id="3" name="Footer Placeholder 2"/>
          <p:cNvSpPr>
            <a:spLocks noGrp="1"/>
          </p:cNvSpPr>
          <p:nvPr>
            <p:ph type="ftr" sz="quarter" idx="13"/>
          </p:nvPr>
        </p:nvSpPr>
        <p:spPr/>
        <p:txBody>
          <a:bodyPr/>
          <a:lstStyle/>
          <a:p>
            <a:endParaRPr lang="en-US">
              <a:solidFill>
                <a:srgbClr val="262626">
                  <a:tint val="75000"/>
                </a:srgbClr>
              </a:solidFill>
            </a:endParaRPr>
          </a:p>
        </p:txBody>
      </p:sp>
      <p:sp>
        <p:nvSpPr>
          <p:cNvPr id="5" name="Slide Number Placeholder 4"/>
          <p:cNvSpPr>
            <a:spLocks noGrp="1"/>
          </p:cNvSpPr>
          <p:nvPr>
            <p:ph type="sldNum" sz="quarter" idx="14"/>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28753026"/>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9_Main Title &amp; Subtitle">
    <p:spTree>
      <p:nvGrpSpPr>
        <p:cNvPr id="1" name=""/>
        <p:cNvGrpSpPr/>
        <p:nvPr/>
      </p:nvGrpSpPr>
      <p:grpSpPr>
        <a:xfrm>
          <a:off x="0" y="0"/>
          <a:ext cx="0" cy="0"/>
          <a:chOff x="0" y="0"/>
          <a:chExt cx="0" cy="0"/>
        </a:xfrm>
      </p:grpSpPr>
      <p:sp>
        <p:nvSpPr>
          <p:cNvPr id="6" name="Text Placeholder 3"/>
          <p:cNvSpPr>
            <a:spLocks noGrp="1"/>
          </p:cNvSpPr>
          <p:nvPr>
            <p:ph type="body" sz="half" idx="2" hasCustomPrompt="1"/>
          </p:nvPr>
        </p:nvSpPr>
        <p:spPr>
          <a:xfrm>
            <a:off x="508000" y="1178427"/>
            <a:ext cx="11157819" cy="231007"/>
          </a:xfrm>
          <a:prstGeom prst="rect">
            <a:avLst/>
          </a:prstGeom>
        </p:spPr>
        <p:txBody>
          <a:bodyPr wrap="none" lIns="0" tIns="0" rIns="0" bIns="0" anchor="ctr">
            <a:noAutofit/>
          </a:bodyPr>
          <a:lstStyle>
            <a:lvl1pPr marL="0" indent="0" algn="ctr">
              <a:buNone/>
              <a:defRPr sz="1600" b="0" baseline="0">
                <a:solidFill>
                  <a:schemeClr val="bg1">
                    <a:lumMod val="65000"/>
                  </a:schemeClr>
                </a:solidFill>
                <a:latin typeface="+mn-lt"/>
                <a:ea typeface="Roboto" panose="02000000000000000000" pitchFamily="2" charset="0"/>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EDITE SUBTITLE</a:t>
            </a:r>
          </a:p>
        </p:txBody>
      </p:sp>
      <p:sp>
        <p:nvSpPr>
          <p:cNvPr id="7" name="Title 2"/>
          <p:cNvSpPr>
            <a:spLocks noGrp="1"/>
          </p:cNvSpPr>
          <p:nvPr>
            <p:ph type="title"/>
          </p:nvPr>
        </p:nvSpPr>
        <p:spPr>
          <a:xfrm>
            <a:off x="508000" y="455085"/>
            <a:ext cx="11157819" cy="660511"/>
          </a:xfrm>
          <a:prstGeom prst="rect">
            <a:avLst/>
          </a:prstGeom>
        </p:spPr>
        <p:txBody>
          <a:bodyPr lIns="0" tIns="0" rIns="0" bIns="0" anchor="ctr"/>
          <a:lstStyle>
            <a:lvl1pPr algn="ctr">
              <a:defRPr sz="4800">
                <a:solidFill>
                  <a:schemeClr val="bg1">
                    <a:lumMod val="50000"/>
                  </a:schemeClr>
                </a:solidFill>
              </a:defRPr>
            </a:lvl1pPr>
          </a:lstStyle>
          <a:p>
            <a:r>
              <a:rPr lang="en-US" dirty="0"/>
              <a:t>Click to edit Master title style</a:t>
            </a:r>
          </a:p>
        </p:txBody>
      </p:sp>
      <p:sp>
        <p:nvSpPr>
          <p:cNvPr id="61" name="Picture Placeholder 60"/>
          <p:cNvSpPr>
            <a:spLocks noGrp="1"/>
          </p:cNvSpPr>
          <p:nvPr userDrawn="1">
            <p:ph type="pic" sz="quarter" idx="10" hasCustomPrompt="1"/>
          </p:nvPr>
        </p:nvSpPr>
        <p:spPr>
          <a:xfrm>
            <a:off x="1907404" y="2640734"/>
            <a:ext cx="1333949" cy="1333949"/>
          </a:xfrm>
          <a:custGeom>
            <a:avLst/>
            <a:gdLst>
              <a:gd name="connsiteX0" fmla="*/ 500231 w 1000462"/>
              <a:gd name="connsiteY0" fmla="*/ 0 h 1000462"/>
              <a:gd name="connsiteX1" fmla="*/ 1000462 w 1000462"/>
              <a:gd name="connsiteY1" fmla="*/ 500231 h 1000462"/>
              <a:gd name="connsiteX2" fmla="*/ 500231 w 1000462"/>
              <a:gd name="connsiteY2" fmla="*/ 1000462 h 1000462"/>
              <a:gd name="connsiteX3" fmla="*/ 0 w 1000462"/>
              <a:gd name="connsiteY3" fmla="*/ 500231 h 1000462"/>
              <a:gd name="connsiteX4" fmla="*/ 500231 w 1000462"/>
              <a:gd name="connsiteY4" fmla="*/ 0 h 1000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62" h="1000462">
                <a:moveTo>
                  <a:pt x="500231" y="0"/>
                </a:moveTo>
                <a:cubicBezTo>
                  <a:pt x="776501" y="0"/>
                  <a:pt x="1000462" y="223961"/>
                  <a:pt x="1000462" y="500231"/>
                </a:cubicBezTo>
                <a:cubicBezTo>
                  <a:pt x="1000462" y="776501"/>
                  <a:pt x="776501" y="1000462"/>
                  <a:pt x="500231" y="1000462"/>
                </a:cubicBezTo>
                <a:cubicBezTo>
                  <a:pt x="223961" y="1000462"/>
                  <a:pt x="0" y="776501"/>
                  <a:pt x="0" y="500231"/>
                </a:cubicBezTo>
                <a:cubicBezTo>
                  <a:pt x="0" y="223961"/>
                  <a:pt x="223961" y="0"/>
                  <a:pt x="500231" y="0"/>
                </a:cubicBezTo>
                <a:close/>
              </a:path>
            </a:pathLst>
          </a:custGeom>
          <a:solidFill>
            <a:schemeClr val="bg1">
              <a:lumMod val="95000"/>
            </a:schemeClr>
          </a:solidFill>
          <a:ln w="28575">
            <a:solidFill>
              <a:schemeClr val="accent1"/>
            </a:solidFill>
          </a:ln>
        </p:spPr>
        <p:txBody>
          <a:bodyPr wrap="square">
            <a:noAutofit/>
          </a:bodyPr>
          <a:lstStyle>
            <a:lvl1pPr rtl="0">
              <a:defRPr sz="1200"/>
            </a:lvl1pPr>
          </a:lstStyle>
          <a:p>
            <a:r>
              <a:rPr lang="en-US" dirty="0"/>
              <a:t>Image holder</a:t>
            </a:r>
          </a:p>
        </p:txBody>
      </p:sp>
      <p:sp>
        <p:nvSpPr>
          <p:cNvPr id="62" name="Picture Placeholder 61"/>
          <p:cNvSpPr>
            <a:spLocks noGrp="1"/>
          </p:cNvSpPr>
          <p:nvPr userDrawn="1">
            <p:ph type="pic" sz="quarter" idx="11" hasCustomPrompt="1"/>
          </p:nvPr>
        </p:nvSpPr>
        <p:spPr>
          <a:xfrm>
            <a:off x="5165179" y="2640734"/>
            <a:ext cx="1333949" cy="1333949"/>
          </a:xfrm>
          <a:custGeom>
            <a:avLst/>
            <a:gdLst>
              <a:gd name="connsiteX0" fmla="*/ 500231 w 1000462"/>
              <a:gd name="connsiteY0" fmla="*/ 0 h 1000462"/>
              <a:gd name="connsiteX1" fmla="*/ 1000462 w 1000462"/>
              <a:gd name="connsiteY1" fmla="*/ 500231 h 1000462"/>
              <a:gd name="connsiteX2" fmla="*/ 500231 w 1000462"/>
              <a:gd name="connsiteY2" fmla="*/ 1000462 h 1000462"/>
              <a:gd name="connsiteX3" fmla="*/ 0 w 1000462"/>
              <a:gd name="connsiteY3" fmla="*/ 500231 h 1000462"/>
              <a:gd name="connsiteX4" fmla="*/ 500231 w 1000462"/>
              <a:gd name="connsiteY4" fmla="*/ 0 h 1000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62" h="1000462">
                <a:moveTo>
                  <a:pt x="500231" y="0"/>
                </a:moveTo>
                <a:cubicBezTo>
                  <a:pt x="776501" y="0"/>
                  <a:pt x="1000462" y="223961"/>
                  <a:pt x="1000462" y="500231"/>
                </a:cubicBezTo>
                <a:cubicBezTo>
                  <a:pt x="1000462" y="776501"/>
                  <a:pt x="776501" y="1000462"/>
                  <a:pt x="500231" y="1000462"/>
                </a:cubicBezTo>
                <a:cubicBezTo>
                  <a:pt x="223961" y="1000462"/>
                  <a:pt x="0" y="776501"/>
                  <a:pt x="0" y="500231"/>
                </a:cubicBezTo>
                <a:cubicBezTo>
                  <a:pt x="0" y="223961"/>
                  <a:pt x="223961" y="0"/>
                  <a:pt x="500231" y="0"/>
                </a:cubicBezTo>
                <a:close/>
              </a:path>
            </a:pathLst>
          </a:custGeom>
          <a:solidFill>
            <a:schemeClr val="bg1">
              <a:lumMod val="95000"/>
            </a:schemeClr>
          </a:solidFill>
          <a:ln w="28575">
            <a:solidFill>
              <a:schemeClr val="accent2"/>
            </a:solidFill>
          </a:ln>
        </p:spPr>
        <p:txBody>
          <a:bodyPr wrap="square">
            <a:noAutofit/>
          </a:bodyPr>
          <a:lstStyle>
            <a:lvl1pPr rtl="0">
              <a:defRPr sz="1200"/>
            </a:lvl1pPr>
          </a:lstStyle>
          <a:p>
            <a:r>
              <a:rPr lang="en-US" dirty="0"/>
              <a:t>Image holder</a:t>
            </a:r>
          </a:p>
        </p:txBody>
      </p:sp>
      <p:sp>
        <p:nvSpPr>
          <p:cNvPr id="63" name="Picture Placeholder 62"/>
          <p:cNvSpPr>
            <a:spLocks noGrp="1"/>
          </p:cNvSpPr>
          <p:nvPr userDrawn="1">
            <p:ph type="pic" sz="quarter" idx="12" hasCustomPrompt="1"/>
          </p:nvPr>
        </p:nvSpPr>
        <p:spPr>
          <a:xfrm>
            <a:off x="8422954" y="2640734"/>
            <a:ext cx="1333949" cy="1333949"/>
          </a:xfrm>
          <a:custGeom>
            <a:avLst/>
            <a:gdLst>
              <a:gd name="connsiteX0" fmla="*/ 500231 w 1000462"/>
              <a:gd name="connsiteY0" fmla="*/ 0 h 1000462"/>
              <a:gd name="connsiteX1" fmla="*/ 1000462 w 1000462"/>
              <a:gd name="connsiteY1" fmla="*/ 500231 h 1000462"/>
              <a:gd name="connsiteX2" fmla="*/ 500231 w 1000462"/>
              <a:gd name="connsiteY2" fmla="*/ 1000462 h 1000462"/>
              <a:gd name="connsiteX3" fmla="*/ 0 w 1000462"/>
              <a:gd name="connsiteY3" fmla="*/ 500231 h 1000462"/>
              <a:gd name="connsiteX4" fmla="*/ 500231 w 1000462"/>
              <a:gd name="connsiteY4" fmla="*/ 0 h 1000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62" h="1000462">
                <a:moveTo>
                  <a:pt x="500231" y="0"/>
                </a:moveTo>
                <a:cubicBezTo>
                  <a:pt x="776501" y="0"/>
                  <a:pt x="1000462" y="223961"/>
                  <a:pt x="1000462" y="500231"/>
                </a:cubicBezTo>
                <a:cubicBezTo>
                  <a:pt x="1000462" y="776501"/>
                  <a:pt x="776501" y="1000462"/>
                  <a:pt x="500231" y="1000462"/>
                </a:cubicBezTo>
                <a:cubicBezTo>
                  <a:pt x="223961" y="1000462"/>
                  <a:pt x="0" y="776501"/>
                  <a:pt x="0" y="500231"/>
                </a:cubicBezTo>
                <a:cubicBezTo>
                  <a:pt x="0" y="223961"/>
                  <a:pt x="223961" y="0"/>
                  <a:pt x="500231" y="0"/>
                </a:cubicBezTo>
                <a:close/>
              </a:path>
            </a:pathLst>
          </a:custGeom>
          <a:solidFill>
            <a:schemeClr val="bg1">
              <a:lumMod val="95000"/>
            </a:schemeClr>
          </a:solidFill>
          <a:ln w="28575">
            <a:solidFill>
              <a:schemeClr val="accent3"/>
            </a:solidFill>
          </a:ln>
        </p:spPr>
        <p:txBody>
          <a:bodyPr wrap="square">
            <a:noAutofit/>
          </a:bodyPr>
          <a:lstStyle>
            <a:lvl1pPr>
              <a:defRPr sz="1200"/>
            </a:lvl1pPr>
          </a:lstStyle>
          <a:p>
            <a:r>
              <a:rPr lang="en-US" dirty="0"/>
              <a:t>Image holder</a:t>
            </a:r>
          </a:p>
        </p:txBody>
      </p:sp>
      <p:sp>
        <p:nvSpPr>
          <p:cNvPr id="64" name="Picture Placeholder 63"/>
          <p:cNvSpPr>
            <a:spLocks noGrp="1"/>
          </p:cNvSpPr>
          <p:nvPr userDrawn="1">
            <p:ph type="pic" sz="quarter" idx="13" hasCustomPrompt="1"/>
          </p:nvPr>
        </p:nvSpPr>
        <p:spPr>
          <a:xfrm>
            <a:off x="1907404" y="4258398"/>
            <a:ext cx="1333949" cy="1333949"/>
          </a:xfrm>
          <a:custGeom>
            <a:avLst/>
            <a:gdLst>
              <a:gd name="connsiteX0" fmla="*/ 500231 w 1000462"/>
              <a:gd name="connsiteY0" fmla="*/ 0 h 1000462"/>
              <a:gd name="connsiteX1" fmla="*/ 1000462 w 1000462"/>
              <a:gd name="connsiteY1" fmla="*/ 500231 h 1000462"/>
              <a:gd name="connsiteX2" fmla="*/ 500231 w 1000462"/>
              <a:gd name="connsiteY2" fmla="*/ 1000462 h 1000462"/>
              <a:gd name="connsiteX3" fmla="*/ 0 w 1000462"/>
              <a:gd name="connsiteY3" fmla="*/ 500231 h 1000462"/>
              <a:gd name="connsiteX4" fmla="*/ 500231 w 1000462"/>
              <a:gd name="connsiteY4" fmla="*/ 0 h 1000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62" h="1000462">
                <a:moveTo>
                  <a:pt x="500231" y="0"/>
                </a:moveTo>
                <a:cubicBezTo>
                  <a:pt x="776501" y="0"/>
                  <a:pt x="1000462" y="223961"/>
                  <a:pt x="1000462" y="500231"/>
                </a:cubicBezTo>
                <a:cubicBezTo>
                  <a:pt x="1000462" y="776501"/>
                  <a:pt x="776501" y="1000462"/>
                  <a:pt x="500231" y="1000462"/>
                </a:cubicBezTo>
                <a:cubicBezTo>
                  <a:pt x="223961" y="1000462"/>
                  <a:pt x="0" y="776501"/>
                  <a:pt x="0" y="500231"/>
                </a:cubicBezTo>
                <a:cubicBezTo>
                  <a:pt x="0" y="223961"/>
                  <a:pt x="223961" y="0"/>
                  <a:pt x="500231" y="0"/>
                </a:cubicBezTo>
                <a:close/>
              </a:path>
            </a:pathLst>
          </a:custGeom>
          <a:solidFill>
            <a:schemeClr val="bg1">
              <a:lumMod val="95000"/>
            </a:schemeClr>
          </a:solidFill>
          <a:ln w="28575">
            <a:solidFill>
              <a:schemeClr val="accent6"/>
            </a:solidFill>
          </a:ln>
        </p:spPr>
        <p:txBody>
          <a:bodyPr wrap="square">
            <a:noAutofit/>
          </a:bodyPr>
          <a:lstStyle>
            <a:lvl1pPr rtl="0">
              <a:defRPr sz="1200"/>
            </a:lvl1pPr>
          </a:lstStyle>
          <a:p>
            <a:r>
              <a:rPr lang="en-US" dirty="0"/>
              <a:t>Image holder</a:t>
            </a:r>
          </a:p>
        </p:txBody>
      </p:sp>
      <p:sp>
        <p:nvSpPr>
          <p:cNvPr id="65" name="Picture Placeholder 64"/>
          <p:cNvSpPr>
            <a:spLocks noGrp="1"/>
          </p:cNvSpPr>
          <p:nvPr userDrawn="1">
            <p:ph type="pic" sz="quarter" idx="14" hasCustomPrompt="1"/>
          </p:nvPr>
        </p:nvSpPr>
        <p:spPr>
          <a:xfrm>
            <a:off x="5165179" y="4258398"/>
            <a:ext cx="1333949" cy="1333949"/>
          </a:xfrm>
          <a:custGeom>
            <a:avLst/>
            <a:gdLst>
              <a:gd name="connsiteX0" fmla="*/ 500231 w 1000462"/>
              <a:gd name="connsiteY0" fmla="*/ 0 h 1000462"/>
              <a:gd name="connsiteX1" fmla="*/ 1000462 w 1000462"/>
              <a:gd name="connsiteY1" fmla="*/ 500231 h 1000462"/>
              <a:gd name="connsiteX2" fmla="*/ 500231 w 1000462"/>
              <a:gd name="connsiteY2" fmla="*/ 1000462 h 1000462"/>
              <a:gd name="connsiteX3" fmla="*/ 0 w 1000462"/>
              <a:gd name="connsiteY3" fmla="*/ 500231 h 1000462"/>
              <a:gd name="connsiteX4" fmla="*/ 500231 w 1000462"/>
              <a:gd name="connsiteY4" fmla="*/ 0 h 1000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62" h="1000462">
                <a:moveTo>
                  <a:pt x="500231" y="0"/>
                </a:moveTo>
                <a:cubicBezTo>
                  <a:pt x="776501" y="0"/>
                  <a:pt x="1000462" y="223961"/>
                  <a:pt x="1000462" y="500231"/>
                </a:cubicBezTo>
                <a:cubicBezTo>
                  <a:pt x="1000462" y="776501"/>
                  <a:pt x="776501" y="1000462"/>
                  <a:pt x="500231" y="1000462"/>
                </a:cubicBezTo>
                <a:cubicBezTo>
                  <a:pt x="223961" y="1000462"/>
                  <a:pt x="0" y="776501"/>
                  <a:pt x="0" y="500231"/>
                </a:cubicBezTo>
                <a:cubicBezTo>
                  <a:pt x="0" y="223961"/>
                  <a:pt x="223961" y="0"/>
                  <a:pt x="500231" y="0"/>
                </a:cubicBezTo>
                <a:close/>
              </a:path>
            </a:pathLst>
          </a:custGeom>
          <a:solidFill>
            <a:schemeClr val="bg1">
              <a:lumMod val="95000"/>
            </a:schemeClr>
          </a:solidFill>
          <a:ln w="28575">
            <a:solidFill>
              <a:schemeClr val="accent5"/>
            </a:solidFill>
          </a:ln>
        </p:spPr>
        <p:txBody>
          <a:bodyPr wrap="square">
            <a:noAutofit/>
          </a:bodyPr>
          <a:lstStyle>
            <a:lvl1pPr rtl="0">
              <a:defRPr sz="1200"/>
            </a:lvl1pPr>
          </a:lstStyle>
          <a:p>
            <a:r>
              <a:rPr lang="en-US" dirty="0"/>
              <a:t>Image holder</a:t>
            </a:r>
          </a:p>
        </p:txBody>
      </p:sp>
      <p:sp>
        <p:nvSpPr>
          <p:cNvPr id="66" name="Picture Placeholder 65"/>
          <p:cNvSpPr>
            <a:spLocks noGrp="1"/>
          </p:cNvSpPr>
          <p:nvPr userDrawn="1">
            <p:ph type="pic" sz="quarter" idx="15" hasCustomPrompt="1"/>
          </p:nvPr>
        </p:nvSpPr>
        <p:spPr>
          <a:xfrm>
            <a:off x="8422954" y="4258398"/>
            <a:ext cx="1333949" cy="1333949"/>
          </a:xfrm>
          <a:custGeom>
            <a:avLst/>
            <a:gdLst>
              <a:gd name="connsiteX0" fmla="*/ 500231 w 1000462"/>
              <a:gd name="connsiteY0" fmla="*/ 0 h 1000462"/>
              <a:gd name="connsiteX1" fmla="*/ 1000462 w 1000462"/>
              <a:gd name="connsiteY1" fmla="*/ 500231 h 1000462"/>
              <a:gd name="connsiteX2" fmla="*/ 500231 w 1000462"/>
              <a:gd name="connsiteY2" fmla="*/ 1000462 h 1000462"/>
              <a:gd name="connsiteX3" fmla="*/ 0 w 1000462"/>
              <a:gd name="connsiteY3" fmla="*/ 500231 h 1000462"/>
              <a:gd name="connsiteX4" fmla="*/ 500231 w 1000462"/>
              <a:gd name="connsiteY4" fmla="*/ 0 h 1000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62" h="1000462">
                <a:moveTo>
                  <a:pt x="500231" y="0"/>
                </a:moveTo>
                <a:cubicBezTo>
                  <a:pt x="776501" y="0"/>
                  <a:pt x="1000462" y="223961"/>
                  <a:pt x="1000462" y="500231"/>
                </a:cubicBezTo>
                <a:cubicBezTo>
                  <a:pt x="1000462" y="776501"/>
                  <a:pt x="776501" y="1000462"/>
                  <a:pt x="500231" y="1000462"/>
                </a:cubicBezTo>
                <a:cubicBezTo>
                  <a:pt x="223961" y="1000462"/>
                  <a:pt x="0" y="776501"/>
                  <a:pt x="0" y="500231"/>
                </a:cubicBezTo>
                <a:cubicBezTo>
                  <a:pt x="0" y="223961"/>
                  <a:pt x="223961" y="0"/>
                  <a:pt x="500231" y="0"/>
                </a:cubicBezTo>
                <a:close/>
              </a:path>
            </a:pathLst>
          </a:custGeom>
          <a:solidFill>
            <a:schemeClr val="bg1">
              <a:lumMod val="95000"/>
            </a:schemeClr>
          </a:solidFill>
          <a:ln w="28575">
            <a:solidFill>
              <a:schemeClr val="accent4"/>
            </a:solidFill>
          </a:ln>
        </p:spPr>
        <p:txBody>
          <a:bodyPr wrap="square">
            <a:noAutofit/>
          </a:bodyPr>
          <a:lstStyle>
            <a:lvl1pPr rtl="0">
              <a:defRPr sz="1200"/>
            </a:lvl1pPr>
          </a:lstStyle>
          <a:p>
            <a:r>
              <a:rPr lang="en-US" dirty="0"/>
              <a:t>Image holder</a:t>
            </a:r>
          </a:p>
        </p:txBody>
      </p:sp>
      <p:sp>
        <p:nvSpPr>
          <p:cNvPr id="5" name="Date Placeholder 4"/>
          <p:cNvSpPr>
            <a:spLocks noGrp="1"/>
          </p:cNvSpPr>
          <p:nvPr>
            <p:ph type="dt" sz="half" idx="16"/>
          </p:nvPr>
        </p:nvSpPr>
        <p:spPr/>
        <p:txBody>
          <a:bodyPr/>
          <a:lstStyle/>
          <a:p>
            <a:fld id="{CDB97E15-E099-4556-8728-4457ED626549}" type="datetime1">
              <a:rPr lang="en-US" smtClean="0">
                <a:solidFill>
                  <a:srgbClr val="262626">
                    <a:tint val="75000"/>
                  </a:srgbClr>
                </a:solidFill>
              </a:rPr>
              <a:pPr/>
              <a:t>7/21/2025</a:t>
            </a:fld>
            <a:endParaRPr lang="en-US">
              <a:solidFill>
                <a:srgbClr val="262626">
                  <a:tint val="75000"/>
                </a:srgbClr>
              </a:solidFill>
            </a:endParaRPr>
          </a:p>
        </p:txBody>
      </p:sp>
      <p:sp>
        <p:nvSpPr>
          <p:cNvPr id="8" name="Footer Placeholder 7"/>
          <p:cNvSpPr>
            <a:spLocks noGrp="1"/>
          </p:cNvSpPr>
          <p:nvPr>
            <p:ph type="ftr" sz="quarter" idx="17"/>
          </p:nvPr>
        </p:nvSpPr>
        <p:spPr/>
        <p:txBody>
          <a:bodyPr/>
          <a:lstStyle/>
          <a:p>
            <a:endParaRPr lang="en-US">
              <a:solidFill>
                <a:srgbClr val="262626">
                  <a:tint val="75000"/>
                </a:srgbClr>
              </a:solidFill>
            </a:endParaRPr>
          </a:p>
        </p:txBody>
      </p:sp>
      <p:sp>
        <p:nvSpPr>
          <p:cNvPr id="9" name="Slide Number Placeholder 8"/>
          <p:cNvSpPr>
            <a:spLocks noGrp="1"/>
          </p:cNvSpPr>
          <p:nvPr>
            <p:ph type="sldNum" sz="quarter" idx="18"/>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Tree>
    <p:extLst>
      <p:ext uri="{BB962C8B-B14F-4D97-AF65-F5344CB8AC3E}">
        <p14:creationId xmlns:p14="http://schemas.microsoft.com/office/powerpoint/2010/main" val="2366606851"/>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1_Main Title &amp; Subtitle">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508000" y="1178427"/>
            <a:ext cx="11157819" cy="231007"/>
          </a:xfrm>
          <a:prstGeom prst="rect">
            <a:avLst/>
          </a:prstGeom>
        </p:spPr>
        <p:txBody>
          <a:bodyPr wrap="none" lIns="0" tIns="0" rIns="0" bIns="0" anchor="ctr">
            <a:noAutofit/>
          </a:bodyPr>
          <a:lstStyle>
            <a:lvl1pPr marL="0" indent="0" algn="ctr">
              <a:buNone/>
              <a:defRPr sz="1600" b="0" baseline="0">
                <a:solidFill>
                  <a:schemeClr val="bg1">
                    <a:lumMod val="65000"/>
                  </a:schemeClr>
                </a:solidFill>
                <a:latin typeface="+mn-lt"/>
                <a:ea typeface="Roboto" panose="02000000000000000000" pitchFamily="2" charset="0"/>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EDITE SUBTITLE</a:t>
            </a:r>
          </a:p>
        </p:txBody>
      </p:sp>
      <p:sp>
        <p:nvSpPr>
          <p:cNvPr id="5" name="Title 2"/>
          <p:cNvSpPr>
            <a:spLocks noGrp="1"/>
          </p:cNvSpPr>
          <p:nvPr>
            <p:ph type="title"/>
          </p:nvPr>
        </p:nvSpPr>
        <p:spPr>
          <a:xfrm>
            <a:off x="508000" y="455085"/>
            <a:ext cx="11157819" cy="660511"/>
          </a:xfrm>
          <a:prstGeom prst="rect">
            <a:avLst/>
          </a:prstGeom>
        </p:spPr>
        <p:txBody>
          <a:bodyPr lIns="0" tIns="0" rIns="0" bIns="0" anchor="ctr"/>
          <a:lstStyle>
            <a:lvl1pPr algn="ctr">
              <a:defRPr sz="4800">
                <a:solidFill>
                  <a:schemeClr val="bg1">
                    <a:lumMod val="50000"/>
                  </a:schemeClr>
                </a:solidFill>
              </a:defRPr>
            </a:lvl1pPr>
          </a:lstStyle>
          <a:p>
            <a:r>
              <a:rPr lang="en-US" dirty="0"/>
              <a:t>Click to edit Master title style</a:t>
            </a:r>
          </a:p>
        </p:txBody>
      </p:sp>
      <p:sp>
        <p:nvSpPr>
          <p:cNvPr id="2" name="Date Placeholder 1"/>
          <p:cNvSpPr>
            <a:spLocks noGrp="1"/>
          </p:cNvSpPr>
          <p:nvPr>
            <p:ph type="dt" sz="half" idx="10"/>
          </p:nvPr>
        </p:nvSpPr>
        <p:spPr/>
        <p:txBody>
          <a:bodyPr/>
          <a:lstStyle/>
          <a:p>
            <a:fld id="{A439488D-B927-4DD7-8788-3BFB14AF560E}" type="datetime1">
              <a:rPr lang="en-US" smtClean="0">
                <a:solidFill>
                  <a:srgbClr val="262626">
                    <a:tint val="75000"/>
                  </a:srgbClr>
                </a:solidFill>
              </a:rPr>
              <a:pPr/>
              <a:t>7/21/2025</a:t>
            </a:fld>
            <a:endParaRPr lang="en-US">
              <a:solidFill>
                <a:srgbClr val="262626">
                  <a:tint val="75000"/>
                </a:srgbClr>
              </a:solidFill>
            </a:endParaRPr>
          </a:p>
        </p:txBody>
      </p:sp>
      <p:sp>
        <p:nvSpPr>
          <p:cNvPr id="3" name="Footer Placeholder 2"/>
          <p:cNvSpPr>
            <a:spLocks noGrp="1"/>
          </p:cNvSpPr>
          <p:nvPr>
            <p:ph type="ftr" sz="quarter" idx="11"/>
          </p:nvPr>
        </p:nvSpPr>
        <p:spPr/>
        <p:txBody>
          <a:bodyPr/>
          <a:lstStyle/>
          <a:p>
            <a:endParaRPr lang="en-US">
              <a:solidFill>
                <a:srgbClr val="262626">
                  <a:tint val="75000"/>
                </a:srgbClr>
              </a:solidFill>
            </a:endParaRPr>
          </a:p>
        </p:txBody>
      </p:sp>
      <p:sp>
        <p:nvSpPr>
          <p:cNvPr id="6" name="Slide Number Placeholder 5"/>
          <p:cNvSpPr>
            <a:spLocks noGrp="1"/>
          </p:cNvSpPr>
          <p:nvPr>
            <p:ph type="sldNum" sz="quarter" idx="12"/>
          </p:nvPr>
        </p:nvSpPr>
        <p:spPr/>
        <p:txBody>
          <a:bodyPr/>
          <a:lstStyle>
            <a:lvl1pPr>
              <a:defRPr/>
            </a:lvl1pPr>
          </a:lstStyle>
          <a:p>
            <a:r>
              <a:rPr lang="en-US" dirty="0">
                <a:solidFill>
                  <a:srgbClr val="262626">
                    <a:tint val="75000"/>
                  </a:srgbClr>
                </a:solidFill>
              </a:rPr>
              <a:t>01</a:t>
            </a:r>
          </a:p>
        </p:txBody>
      </p:sp>
    </p:spTree>
    <p:extLst>
      <p:ext uri="{BB962C8B-B14F-4D97-AF65-F5344CB8AC3E}">
        <p14:creationId xmlns:p14="http://schemas.microsoft.com/office/powerpoint/2010/main" val="1660521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Main Title &amp; Subtitle">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8737600" y="685800"/>
            <a:ext cx="3454400" cy="2540000"/>
          </a:xfrm>
          <a:prstGeom prst="rect">
            <a:avLst/>
          </a:prstGeom>
          <a:solidFill>
            <a:schemeClr val="bg1">
              <a:lumMod val="95000"/>
            </a:schemeClr>
          </a:solidFill>
        </p:spPr>
        <p:txBody>
          <a:bodyPr/>
          <a:lstStyle>
            <a:lvl1pPr>
              <a:defRPr sz="1200"/>
            </a:lvl1pPr>
          </a:lstStyle>
          <a:p>
            <a:r>
              <a:rPr lang="en-US" dirty="0"/>
              <a:t>Image holder</a:t>
            </a:r>
          </a:p>
        </p:txBody>
      </p:sp>
      <p:sp>
        <p:nvSpPr>
          <p:cNvPr id="4" name="Picture Placeholder 2"/>
          <p:cNvSpPr>
            <a:spLocks noGrp="1"/>
          </p:cNvSpPr>
          <p:nvPr>
            <p:ph type="pic" sz="quarter" idx="11" hasCustomPrompt="1"/>
          </p:nvPr>
        </p:nvSpPr>
        <p:spPr>
          <a:xfrm>
            <a:off x="5486400" y="685800"/>
            <a:ext cx="3048000" cy="4876800"/>
          </a:xfrm>
          <a:prstGeom prst="rect">
            <a:avLst/>
          </a:prstGeom>
          <a:solidFill>
            <a:schemeClr val="bg1">
              <a:lumMod val="95000"/>
            </a:schemeClr>
          </a:solidFill>
        </p:spPr>
        <p:txBody>
          <a:bodyPr/>
          <a:lstStyle>
            <a:lvl1pPr rtl="0">
              <a:defRPr sz="1200"/>
            </a:lvl1pPr>
          </a:lstStyle>
          <a:p>
            <a:r>
              <a:rPr lang="en-US" dirty="0"/>
              <a:t>Image holder</a:t>
            </a:r>
          </a:p>
        </p:txBody>
      </p:sp>
      <p:sp>
        <p:nvSpPr>
          <p:cNvPr id="5" name="Picture Placeholder 2"/>
          <p:cNvSpPr>
            <a:spLocks noGrp="1"/>
          </p:cNvSpPr>
          <p:nvPr>
            <p:ph type="pic" sz="quarter" idx="12" hasCustomPrompt="1"/>
          </p:nvPr>
        </p:nvSpPr>
        <p:spPr>
          <a:xfrm>
            <a:off x="8737600" y="3456819"/>
            <a:ext cx="3048000" cy="3401181"/>
          </a:xfrm>
          <a:prstGeom prst="rect">
            <a:avLst/>
          </a:prstGeom>
          <a:solidFill>
            <a:schemeClr val="bg1">
              <a:lumMod val="95000"/>
            </a:schemeClr>
          </a:solidFill>
        </p:spPr>
        <p:txBody>
          <a:bodyPr/>
          <a:lstStyle>
            <a:lvl1pPr rtl="0">
              <a:defRPr sz="1200"/>
            </a:lvl1pPr>
          </a:lstStyle>
          <a:p>
            <a:r>
              <a:rPr lang="en-US" dirty="0"/>
              <a:t>Image holder</a:t>
            </a:r>
          </a:p>
        </p:txBody>
      </p:sp>
      <p:sp>
        <p:nvSpPr>
          <p:cNvPr id="2" name="Date Placeholder 1"/>
          <p:cNvSpPr>
            <a:spLocks noGrp="1"/>
          </p:cNvSpPr>
          <p:nvPr>
            <p:ph type="dt" sz="half" idx="13"/>
          </p:nvPr>
        </p:nvSpPr>
        <p:spPr/>
        <p:txBody>
          <a:bodyPr/>
          <a:lstStyle/>
          <a:p>
            <a:fld id="{E7B07BF9-B92D-41D0-96BE-7F938FE3EADB}" type="datetime1">
              <a:rPr lang="en-US" smtClean="0">
                <a:solidFill>
                  <a:srgbClr val="262626">
                    <a:tint val="75000"/>
                  </a:srgbClr>
                </a:solidFill>
              </a:rPr>
              <a:pPr/>
              <a:t>7/19/2025</a:t>
            </a:fld>
            <a:endParaRPr lang="en-US">
              <a:solidFill>
                <a:srgbClr val="262626">
                  <a:tint val="75000"/>
                </a:srgbClr>
              </a:solidFill>
            </a:endParaRPr>
          </a:p>
        </p:txBody>
      </p:sp>
      <p:sp>
        <p:nvSpPr>
          <p:cNvPr id="6" name="Footer Placeholder 5"/>
          <p:cNvSpPr>
            <a:spLocks noGrp="1"/>
          </p:cNvSpPr>
          <p:nvPr>
            <p:ph type="ftr" sz="quarter" idx="14"/>
          </p:nvPr>
        </p:nvSpPr>
        <p:spPr/>
        <p:txBody>
          <a:bodyPr/>
          <a:lstStyle/>
          <a:p>
            <a:endParaRPr lang="en-US">
              <a:solidFill>
                <a:srgbClr val="262626">
                  <a:tint val="75000"/>
                </a:srgbClr>
              </a:solidFill>
            </a:endParaRPr>
          </a:p>
        </p:txBody>
      </p:sp>
      <p:sp>
        <p:nvSpPr>
          <p:cNvPr id="7" name="Slide Number Placeholder 6"/>
          <p:cNvSpPr>
            <a:spLocks noGrp="1"/>
          </p:cNvSpPr>
          <p:nvPr>
            <p:ph type="sldNum" sz="quarter" idx="15"/>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31561630"/>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2_Main Title &amp; Subtitle">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508000" y="1178427"/>
            <a:ext cx="11157819" cy="231007"/>
          </a:xfrm>
          <a:prstGeom prst="rect">
            <a:avLst/>
          </a:prstGeom>
        </p:spPr>
        <p:txBody>
          <a:bodyPr wrap="none" lIns="0" tIns="0" rIns="0" bIns="0" anchor="ctr">
            <a:noAutofit/>
          </a:bodyPr>
          <a:lstStyle>
            <a:lvl1pPr marL="0" indent="0" algn="l">
              <a:buNone/>
              <a:defRPr sz="1600" b="0" baseline="0">
                <a:solidFill>
                  <a:schemeClr val="bg1">
                    <a:lumMod val="65000"/>
                  </a:schemeClr>
                </a:solidFill>
                <a:latin typeface="+mn-lt"/>
                <a:ea typeface="Roboto" panose="02000000000000000000" pitchFamily="2" charset="0"/>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EDITE SUBTITLE</a:t>
            </a:r>
          </a:p>
        </p:txBody>
      </p:sp>
      <p:sp>
        <p:nvSpPr>
          <p:cNvPr id="5" name="Title 2"/>
          <p:cNvSpPr>
            <a:spLocks noGrp="1"/>
          </p:cNvSpPr>
          <p:nvPr>
            <p:ph type="title"/>
          </p:nvPr>
        </p:nvSpPr>
        <p:spPr>
          <a:xfrm>
            <a:off x="508000" y="455085"/>
            <a:ext cx="11157819" cy="660511"/>
          </a:xfrm>
          <a:prstGeom prst="rect">
            <a:avLst/>
          </a:prstGeom>
        </p:spPr>
        <p:txBody>
          <a:bodyPr lIns="0" tIns="0" rIns="0" bIns="0" anchor="ctr"/>
          <a:lstStyle>
            <a:lvl1pPr algn="l">
              <a:defRPr sz="4800">
                <a:solidFill>
                  <a:schemeClr val="bg1">
                    <a:lumMod val="50000"/>
                  </a:schemeClr>
                </a:solidFill>
              </a:defRPr>
            </a:lvl1pPr>
          </a:lstStyle>
          <a:p>
            <a:r>
              <a:rPr lang="en-US" dirty="0"/>
              <a:t>Click to edit Master title style</a:t>
            </a:r>
          </a:p>
        </p:txBody>
      </p:sp>
      <p:sp>
        <p:nvSpPr>
          <p:cNvPr id="2" name="Date Placeholder 1"/>
          <p:cNvSpPr>
            <a:spLocks noGrp="1"/>
          </p:cNvSpPr>
          <p:nvPr>
            <p:ph type="dt" sz="half" idx="10"/>
          </p:nvPr>
        </p:nvSpPr>
        <p:spPr/>
        <p:txBody>
          <a:bodyPr/>
          <a:lstStyle/>
          <a:p>
            <a:fld id="{32DFBD20-3351-491F-957C-B832B5516033}" type="datetime1">
              <a:rPr lang="en-US" smtClean="0">
                <a:solidFill>
                  <a:srgbClr val="262626">
                    <a:tint val="75000"/>
                  </a:srgbClr>
                </a:solidFill>
              </a:rPr>
              <a:pPr/>
              <a:t>7/21/2025</a:t>
            </a:fld>
            <a:endParaRPr lang="en-US">
              <a:solidFill>
                <a:srgbClr val="262626">
                  <a:tint val="75000"/>
                </a:srgbClr>
              </a:solidFill>
            </a:endParaRPr>
          </a:p>
        </p:txBody>
      </p:sp>
      <p:sp>
        <p:nvSpPr>
          <p:cNvPr id="3" name="Footer Placeholder 2"/>
          <p:cNvSpPr>
            <a:spLocks noGrp="1"/>
          </p:cNvSpPr>
          <p:nvPr>
            <p:ph type="ftr" sz="quarter" idx="11"/>
          </p:nvPr>
        </p:nvSpPr>
        <p:spPr/>
        <p:txBody>
          <a:bodyPr/>
          <a:lstStyle/>
          <a:p>
            <a:endParaRPr lang="en-US" dirty="0">
              <a:solidFill>
                <a:srgbClr val="262626">
                  <a:tint val="75000"/>
                </a:srgbClr>
              </a:solidFill>
            </a:endParaRPr>
          </a:p>
        </p:txBody>
      </p:sp>
      <p:sp>
        <p:nvSpPr>
          <p:cNvPr id="6" name="Slide Number Placeholder 5"/>
          <p:cNvSpPr>
            <a:spLocks noGrp="1"/>
          </p:cNvSpPr>
          <p:nvPr>
            <p:ph type="sldNum" sz="quarter" idx="12"/>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Tree>
    <p:extLst>
      <p:ext uri="{BB962C8B-B14F-4D97-AF65-F5344CB8AC3E}">
        <p14:creationId xmlns:p14="http://schemas.microsoft.com/office/powerpoint/2010/main" val="1656151814"/>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3_Main Title &amp; Subtitl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A83F00-7201-4AC0-9914-1E9E96C1041E}" type="datetime1">
              <a:rPr lang="en-US" smtClean="0">
                <a:solidFill>
                  <a:srgbClr val="262626">
                    <a:tint val="75000"/>
                  </a:srgbClr>
                </a:solidFill>
              </a:rPr>
              <a:pPr/>
              <a:t>7/21/2025</a:t>
            </a:fld>
            <a:endParaRPr lang="en-US">
              <a:solidFill>
                <a:srgbClr val="262626">
                  <a:tint val="75000"/>
                </a:srgbClr>
              </a:solidFill>
            </a:endParaRPr>
          </a:p>
        </p:txBody>
      </p:sp>
      <p:sp>
        <p:nvSpPr>
          <p:cNvPr id="3" name="Footer Placeholder 2"/>
          <p:cNvSpPr>
            <a:spLocks noGrp="1"/>
          </p:cNvSpPr>
          <p:nvPr>
            <p:ph type="ftr" sz="quarter" idx="11"/>
          </p:nvPr>
        </p:nvSpPr>
        <p:spPr/>
        <p:txBody>
          <a:bodyPr/>
          <a:lstStyle/>
          <a:p>
            <a:endParaRPr lang="en-US">
              <a:solidFill>
                <a:srgbClr val="262626">
                  <a:tint val="75000"/>
                </a:srgbClr>
              </a:solidFill>
            </a:endParaRPr>
          </a:p>
        </p:txBody>
      </p:sp>
      <p:sp>
        <p:nvSpPr>
          <p:cNvPr id="4" name="Slide Number Placeholder 3"/>
          <p:cNvSpPr>
            <a:spLocks noGrp="1"/>
          </p:cNvSpPr>
          <p:nvPr>
            <p:ph type="sldNum" sz="quarter" idx="12"/>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68996592"/>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5_Main Title &amp; Subtitle">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12192000" cy="6858000"/>
          </a:xfrm>
          <a:prstGeom prst="rect">
            <a:avLst/>
          </a:prstGeom>
          <a:solidFill>
            <a:schemeClr val="bg1">
              <a:lumMod val="95000"/>
            </a:schemeClr>
          </a:solidFill>
        </p:spPr>
        <p:txBody>
          <a:bodyPr/>
          <a:lstStyle>
            <a:lvl1pPr>
              <a:defRPr sz="1200"/>
            </a:lvl1pPr>
          </a:lstStyle>
          <a:p>
            <a:r>
              <a:rPr lang="en-US" dirty="0"/>
              <a:t>Image holder</a:t>
            </a:r>
          </a:p>
        </p:txBody>
      </p:sp>
      <p:sp>
        <p:nvSpPr>
          <p:cNvPr id="2" name="Date Placeholder 1"/>
          <p:cNvSpPr>
            <a:spLocks noGrp="1"/>
          </p:cNvSpPr>
          <p:nvPr>
            <p:ph type="dt" sz="half" idx="11"/>
          </p:nvPr>
        </p:nvSpPr>
        <p:spPr/>
        <p:txBody>
          <a:bodyPr/>
          <a:lstStyle/>
          <a:p>
            <a:fld id="{36C231F8-0AA5-4B30-B6CD-3950CA3C3F5B}" type="datetime1">
              <a:rPr lang="en-US" smtClean="0">
                <a:solidFill>
                  <a:srgbClr val="262626">
                    <a:tint val="75000"/>
                  </a:srgbClr>
                </a:solidFill>
              </a:rPr>
              <a:pPr/>
              <a:t>7/21/2025</a:t>
            </a:fld>
            <a:endParaRPr lang="en-US">
              <a:solidFill>
                <a:srgbClr val="262626">
                  <a:tint val="75000"/>
                </a:srgbClr>
              </a:solidFill>
            </a:endParaRPr>
          </a:p>
        </p:txBody>
      </p:sp>
      <p:sp>
        <p:nvSpPr>
          <p:cNvPr id="4" name="Footer Placeholder 3"/>
          <p:cNvSpPr>
            <a:spLocks noGrp="1"/>
          </p:cNvSpPr>
          <p:nvPr>
            <p:ph type="ftr" sz="quarter" idx="12"/>
          </p:nvPr>
        </p:nvSpPr>
        <p:spPr/>
        <p:txBody>
          <a:bodyPr/>
          <a:lstStyle/>
          <a:p>
            <a:endParaRPr lang="en-US">
              <a:solidFill>
                <a:srgbClr val="262626">
                  <a:tint val="75000"/>
                </a:srgbClr>
              </a:solidFill>
            </a:endParaRPr>
          </a:p>
        </p:txBody>
      </p:sp>
      <p:sp>
        <p:nvSpPr>
          <p:cNvPr id="5" name="Slide Number Placeholder 4"/>
          <p:cNvSpPr>
            <a:spLocks noGrp="1"/>
          </p:cNvSpPr>
          <p:nvPr>
            <p:ph type="sldNum" sz="quarter" idx="13"/>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98666993"/>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6_Main Title &amp; Subtitle">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8737600" y="685800"/>
            <a:ext cx="3454400" cy="2540000"/>
          </a:xfrm>
          <a:prstGeom prst="rect">
            <a:avLst/>
          </a:prstGeom>
          <a:solidFill>
            <a:schemeClr val="bg1">
              <a:lumMod val="95000"/>
            </a:schemeClr>
          </a:solidFill>
        </p:spPr>
        <p:txBody>
          <a:bodyPr/>
          <a:lstStyle>
            <a:lvl1pPr>
              <a:defRPr sz="1200"/>
            </a:lvl1pPr>
          </a:lstStyle>
          <a:p>
            <a:r>
              <a:rPr lang="en-US" dirty="0"/>
              <a:t>Image holder</a:t>
            </a:r>
          </a:p>
        </p:txBody>
      </p:sp>
      <p:sp>
        <p:nvSpPr>
          <p:cNvPr id="4" name="Picture Placeholder 2"/>
          <p:cNvSpPr>
            <a:spLocks noGrp="1"/>
          </p:cNvSpPr>
          <p:nvPr>
            <p:ph type="pic" sz="quarter" idx="11" hasCustomPrompt="1"/>
          </p:nvPr>
        </p:nvSpPr>
        <p:spPr>
          <a:xfrm>
            <a:off x="5486400" y="685800"/>
            <a:ext cx="3048000" cy="4876800"/>
          </a:xfrm>
          <a:prstGeom prst="rect">
            <a:avLst/>
          </a:prstGeom>
          <a:solidFill>
            <a:schemeClr val="bg1">
              <a:lumMod val="95000"/>
            </a:schemeClr>
          </a:solidFill>
        </p:spPr>
        <p:txBody>
          <a:bodyPr/>
          <a:lstStyle>
            <a:lvl1pPr rtl="0">
              <a:defRPr sz="1200"/>
            </a:lvl1pPr>
          </a:lstStyle>
          <a:p>
            <a:r>
              <a:rPr lang="en-US" dirty="0"/>
              <a:t>Image holder</a:t>
            </a:r>
          </a:p>
        </p:txBody>
      </p:sp>
      <p:sp>
        <p:nvSpPr>
          <p:cNvPr id="5" name="Picture Placeholder 2"/>
          <p:cNvSpPr>
            <a:spLocks noGrp="1"/>
          </p:cNvSpPr>
          <p:nvPr>
            <p:ph type="pic" sz="quarter" idx="12" hasCustomPrompt="1"/>
          </p:nvPr>
        </p:nvSpPr>
        <p:spPr>
          <a:xfrm>
            <a:off x="8737600" y="3456819"/>
            <a:ext cx="3048000" cy="3401181"/>
          </a:xfrm>
          <a:prstGeom prst="rect">
            <a:avLst/>
          </a:prstGeom>
          <a:solidFill>
            <a:schemeClr val="bg1">
              <a:lumMod val="95000"/>
            </a:schemeClr>
          </a:solidFill>
        </p:spPr>
        <p:txBody>
          <a:bodyPr/>
          <a:lstStyle>
            <a:lvl1pPr rtl="0">
              <a:defRPr sz="1200"/>
            </a:lvl1pPr>
          </a:lstStyle>
          <a:p>
            <a:r>
              <a:rPr lang="en-US" dirty="0"/>
              <a:t>Image holder</a:t>
            </a:r>
          </a:p>
        </p:txBody>
      </p:sp>
      <p:sp>
        <p:nvSpPr>
          <p:cNvPr id="2" name="Date Placeholder 1"/>
          <p:cNvSpPr>
            <a:spLocks noGrp="1"/>
          </p:cNvSpPr>
          <p:nvPr>
            <p:ph type="dt" sz="half" idx="13"/>
          </p:nvPr>
        </p:nvSpPr>
        <p:spPr/>
        <p:txBody>
          <a:bodyPr/>
          <a:lstStyle/>
          <a:p>
            <a:fld id="{E7B07BF9-B92D-41D0-96BE-7F938FE3EADB}" type="datetime1">
              <a:rPr lang="en-US" smtClean="0">
                <a:solidFill>
                  <a:srgbClr val="262626">
                    <a:tint val="75000"/>
                  </a:srgbClr>
                </a:solidFill>
              </a:rPr>
              <a:pPr/>
              <a:t>7/21/2025</a:t>
            </a:fld>
            <a:endParaRPr lang="en-US">
              <a:solidFill>
                <a:srgbClr val="262626">
                  <a:tint val="75000"/>
                </a:srgbClr>
              </a:solidFill>
            </a:endParaRPr>
          </a:p>
        </p:txBody>
      </p:sp>
      <p:sp>
        <p:nvSpPr>
          <p:cNvPr id="6" name="Footer Placeholder 5"/>
          <p:cNvSpPr>
            <a:spLocks noGrp="1"/>
          </p:cNvSpPr>
          <p:nvPr>
            <p:ph type="ftr" sz="quarter" idx="14"/>
          </p:nvPr>
        </p:nvSpPr>
        <p:spPr/>
        <p:txBody>
          <a:bodyPr/>
          <a:lstStyle/>
          <a:p>
            <a:endParaRPr lang="en-US">
              <a:solidFill>
                <a:srgbClr val="262626">
                  <a:tint val="75000"/>
                </a:srgbClr>
              </a:solidFill>
            </a:endParaRPr>
          </a:p>
        </p:txBody>
      </p:sp>
      <p:sp>
        <p:nvSpPr>
          <p:cNvPr id="7" name="Slide Number Placeholder 6"/>
          <p:cNvSpPr>
            <a:spLocks noGrp="1"/>
          </p:cNvSpPr>
          <p:nvPr>
            <p:ph type="sldNum" sz="quarter" idx="15"/>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314625"/>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7_Main Title &amp; Subtitle">
    <p:spTree>
      <p:nvGrpSpPr>
        <p:cNvPr id="1" name=""/>
        <p:cNvGrpSpPr/>
        <p:nvPr/>
      </p:nvGrpSpPr>
      <p:grpSpPr>
        <a:xfrm>
          <a:off x="0" y="0"/>
          <a:ext cx="0" cy="0"/>
          <a:chOff x="0" y="0"/>
          <a:chExt cx="0" cy="0"/>
        </a:xfrm>
      </p:grpSpPr>
      <p:sp>
        <p:nvSpPr>
          <p:cNvPr id="4" name="Picture Placeholder 2"/>
          <p:cNvSpPr>
            <a:spLocks noGrp="1"/>
          </p:cNvSpPr>
          <p:nvPr>
            <p:ph type="pic" sz="quarter" idx="11" hasCustomPrompt="1"/>
          </p:nvPr>
        </p:nvSpPr>
        <p:spPr>
          <a:xfrm>
            <a:off x="8636001" y="186873"/>
            <a:ext cx="3304420" cy="6484257"/>
          </a:xfrm>
          <a:prstGeom prst="rect">
            <a:avLst/>
          </a:prstGeom>
          <a:solidFill>
            <a:schemeClr val="bg1">
              <a:lumMod val="95000"/>
            </a:schemeClr>
          </a:solidFill>
        </p:spPr>
        <p:txBody>
          <a:bodyPr/>
          <a:lstStyle>
            <a:lvl1pPr rtl="0">
              <a:defRPr sz="1200"/>
            </a:lvl1pPr>
          </a:lstStyle>
          <a:p>
            <a:r>
              <a:rPr lang="en-US" dirty="0"/>
              <a:t>Image holder</a:t>
            </a:r>
          </a:p>
        </p:txBody>
      </p:sp>
      <p:sp>
        <p:nvSpPr>
          <p:cNvPr id="6" name="Text Placeholder 3"/>
          <p:cNvSpPr>
            <a:spLocks noGrp="1"/>
          </p:cNvSpPr>
          <p:nvPr>
            <p:ph type="body" sz="half" idx="2" hasCustomPrompt="1"/>
          </p:nvPr>
        </p:nvSpPr>
        <p:spPr>
          <a:xfrm>
            <a:off x="508000" y="1178427"/>
            <a:ext cx="11157819" cy="231007"/>
          </a:xfrm>
          <a:prstGeom prst="rect">
            <a:avLst/>
          </a:prstGeom>
        </p:spPr>
        <p:txBody>
          <a:bodyPr wrap="none" lIns="0" tIns="0" rIns="0" bIns="0" anchor="ctr">
            <a:noAutofit/>
          </a:bodyPr>
          <a:lstStyle>
            <a:lvl1pPr marL="0" indent="0" algn="l">
              <a:buNone/>
              <a:defRPr sz="1600" b="0" baseline="0">
                <a:solidFill>
                  <a:schemeClr val="bg1">
                    <a:lumMod val="65000"/>
                  </a:schemeClr>
                </a:solidFill>
                <a:latin typeface="+mn-lt"/>
                <a:ea typeface="Roboto" panose="02000000000000000000" pitchFamily="2" charset="0"/>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EDITE SUBTITLE</a:t>
            </a:r>
          </a:p>
        </p:txBody>
      </p:sp>
      <p:sp>
        <p:nvSpPr>
          <p:cNvPr id="7" name="Title 2"/>
          <p:cNvSpPr>
            <a:spLocks noGrp="1"/>
          </p:cNvSpPr>
          <p:nvPr>
            <p:ph type="title"/>
          </p:nvPr>
        </p:nvSpPr>
        <p:spPr>
          <a:xfrm>
            <a:off x="508000" y="455085"/>
            <a:ext cx="11157819" cy="660511"/>
          </a:xfrm>
          <a:prstGeom prst="rect">
            <a:avLst/>
          </a:prstGeom>
        </p:spPr>
        <p:txBody>
          <a:bodyPr lIns="0" tIns="0" rIns="0" bIns="0" anchor="ctr"/>
          <a:lstStyle>
            <a:lvl1pPr algn="l">
              <a:defRPr sz="4800">
                <a:solidFill>
                  <a:schemeClr val="bg1">
                    <a:lumMod val="50000"/>
                  </a:schemeClr>
                </a:solidFill>
              </a:defRPr>
            </a:lvl1pPr>
          </a:lstStyle>
          <a:p>
            <a:r>
              <a:rPr lang="en-US" dirty="0"/>
              <a:t>Click to edit Master title style</a:t>
            </a:r>
          </a:p>
        </p:txBody>
      </p:sp>
      <p:sp>
        <p:nvSpPr>
          <p:cNvPr id="2" name="Date Placeholder 1"/>
          <p:cNvSpPr>
            <a:spLocks noGrp="1"/>
          </p:cNvSpPr>
          <p:nvPr>
            <p:ph type="dt" sz="half" idx="12"/>
          </p:nvPr>
        </p:nvSpPr>
        <p:spPr/>
        <p:txBody>
          <a:bodyPr/>
          <a:lstStyle/>
          <a:p>
            <a:fld id="{4A16B9FA-1927-4321-ACB2-08C18CAB6800}" type="datetime1">
              <a:rPr lang="en-US" smtClean="0">
                <a:solidFill>
                  <a:srgbClr val="262626">
                    <a:tint val="75000"/>
                  </a:srgbClr>
                </a:solidFill>
              </a:rPr>
              <a:pPr/>
              <a:t>7/21/2025</a:t>
            </a:fld>
            <a:endParaRPr lang="en-US">
              <a:solidFill>
                <a:srgbClr val="262626">
                  <a:tint val="75000"/>
                </a:srgbClr>
              </a:solidFill>
            </a:endParaRPr>
          </a:p>
        </p:txBody>
      </p:sp>
      <p:sp>
        <p:nvSpPr>
          <p:cNvPr id="3" name="Footer Placeholder 2"/>
          <p:cNvSpPr>
            <a:spLocks noGrp="1"/>
          </p:cNvSpPr>
          <p:nvPr>
            <p:ph type="ftr" sz="quarter" idx="13"/>
          </p:nvPr>
        </p:nvSpPr>
        <p:spPr/>
        <p:txBody>
          <a:bodyPr/>
          <a:lstStyle/>
          <a:p>
            <a:endParaRPr lang="en-US">
              <a:solidFill>
                <a:srgbClr val="262626">
                  <a:tint val="75000"/>
                </a:srgbClr>
              </a:solidFill>
            </a:endParaRPr>
          </a:p>
        </p:txBody>
      </p:sp>
      <p:sp>
        <p:nvSpPr>
          <p:cNvPr id="5" name="Slide Number Placeholder 4"/>
          <p:cNvSpPr>
            <a:spLocks noGrp="1"/>
          </p:cNvSpPr>
          <p:nvPr>
            <p:ph type="sldNum" sz="quarter" idx="14"/>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Tree>
    <p:extLst>
      <p:ext uri="{BB962C8B-B14F-4D97-AF65-F5344CB8AC3E}">
        <p14:creationId xmlns:p14="http://schemas.microsoft.com/office/powerpoint/2010/main" val="2485523727"/>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8_Main Title &amp; Subtitle">
    <p:spTree>
      <p:nvGrpSpPr>
        <p:cNvPr id="1" name=""/>
        <p:cNvGrpSpPr/>
        <p:nvPr/>
      </p:nvGrpSpPr>
      <p:grpSpPr>
        <a:xfrm>
          <a:off x="0" y="0"/>
          <a:ext cx="0" cy="0"/>
          <a:chOff x="0" y="0"/>
          <a:chExt cx="0" cy="0"/>
        </a:xfrm>
      </p:grpSpPr>
      <p:sp>
        <p:nvSpPr>
          <p:cNvPr id="4" name="Picture Placeholder 2"/>
          <p:cNvSpPr>
            <a:spLocks noGrp="1"/>
          </p:cNvSpPr>
          <p:nvPr>
            <p:ph type="pic" sz="quarter" idx="11" hasCustomPrompt="1"/>
          </p:nvPr>
        </p:nvSpPr>
        <p:spPr>
          <a:xfrm>
            <a:off x="304801" y="342294"/>
            <a:ext cx="11635620" cy="3624943"/>
          </a:xfrm>
          <a:prstGeom prst="rect">
            <a:avLst/>
          </a:prstGeom>
          <a:solidFill>
            <a:schemeClr val="bg1">
              <a:lumMod val="95000"/>
            </a:schemeClr>
          </a:solidFill>
        </p:spPr>
        <p:txBody>
          <a:bodyPr/>
          <a:lstStyle>
            <a:lvl1pPr rtl="0">
              <a:defRPr sz="1200"/>
            </a:lvl1pPr>
          </a:lstStyle>
          <a:p>
            <a:r>
              <a:rPr lang="en-US" dirty="0"/>
              <a:t>Image holder</a:t>
            </a:r>
          </a:p>
        </p:txBody>
      </p:sp>
      <p:sp>
        <p:nvSpPr>
          <p:cNvPr id="2" name="Date Placeholder 1"/>
          <p:cNvSpPr>
            <a:spLocks noGrp="1"/>
          </p:cNvSpPr>
          <p:nvPr>
            <p:ph type="dt" sz="half" idx="12"/>
          </p:nvPr>
        </p:nvSpPr>
        <p:spPr/>
        <p:txBody>
          <a:bodyPr/>
          <a:lstStyle/>
          <a:p>
            <a:fld id="{DED2049B-0715-4D15-8A59-7080879D2DF0}" type="datetime1">
              <a:rPr lang="en-US" smtClean="0">
                <a:solidFill>
                  <a:srgbClr val="262626">
                    <a:tint val="75000"/>
                  </a:srgbClr>
                </a:solidFill>
              </a:rPr>
              <a:pPr/>
              <a:t>7/21/2025</a:t>
            </a:fld>
            <a:endParaRPr lang="en-US">
              <a:solidFill>
                <a:srgbClr val="262626">
                  <a:tint val="75000"/>
                </a:srgbClr>
              </a:solidFill>
            </a:endParaRPr>
          </a:p>
        </p:txBody>
      </p:sp>
      <p:sp>
        <p:nvSpPr>
          <p:cNvPr id="3" name="Footer Placeholder 2"/>
          <p:cNvSpPr>
            <a:spLocks noGrp="1"/>
          </p:cNvSpPr>
          <p:nvPr>
            <p:ph type="ftr" sz="quarter" idx="13"/>
          </p:nvPr>
        </p:nvSpPr>
        <p:spPr/>
        <p:txBody>
          <a:bodyPr/>
          <a:lstStyle/>
          <a:p>
            <a:endParaRPr lang="en-US">
              <a:solidFill>
                <a:srgbClr val="262626">
                  <a:tint val="75000"/>
                </a:srgbClr>
              </a:solidFill>
            </a:endParaRPr>
          </a:p>
        </p:txBody>
      </p:sp>
      <p:sp>
        <p:nvSpPr>
          <p:cNvPr id="5" name="Slide Number Placeholder 4"/>
          <p:cNvSpPr>
            <a:spLocks noGrp="1"/>
          </p:cNvSpPr>
          <p:nvPr>
            <p:ph type="sldNum" sz="quarter" idx="14"/>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56743556"/>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9_Main Title &amp; Subtitle">
    <p:spTree>
      <p:nvGrpSpPr>
        <p:cNvPr id="1" name=""/>
        <p:cNvGrpSpPr/>
        <p:nvPr/>
      </p:nvGrpSpPr>
      <p:grpSpPr>
        <a:xfrm>
          <a:off x="0" y="0"/>
          <a:ext cx="0" cy="0"/>
          <a:chOff x="0" y="0"/>
          <a:chExt cx="0" cy="0"/>
        </a:xfrm>
      </p:grpSpPr>
      <p:sp>
        <p:nvSpPr>
          <p:cNvPr id="6" name="Text Placeholder 3"/>
          <p:cNvSpPr>
            <a:spLocks noGrp="1"/>
          </p:cNvSpPr>
          <p:nvPr>
            <p:ph type="body" sz="half" idx="2" hasCustomPrompt="1"/>
          </p:nvPr>
        </p:nvSpPr>
        <p:spPr>
          <a:xfrm>
            <a:off x="508000" y="1178427"/>
            <a:ext cx="11157819" cy="231007"/>
          </a:xfrm>
          <a:prstGeom prst="rect">
            <a:avLst/>
          </a:prstGeom>
        </p:spPr>
        <p:txBody>
          <a:bodyPr wrap="none" lIns="0" tIns="0" rIns="0" bIns="0" anchor="ctr">
            <a:noAutofit/>
          </a:bodyPr>
          <a:lstStyle>
            <a:lvl1pPr marL="0" indent="0" algn="ctr">
              <a:buNone/>
              <a:defRPr sz="1600" b="0" baseline="0">
                <a:solidFill>
                  <a:schemeClr val="bg1">
                    <a:lumMod val="65000"/>
                  </a:schemeClr>
                </a:solidFill>
                <a:latin typeface="+mn-lt"/>
                <a:ea typeface="Roboto" panose="02000000000000000000" pitchFamily="2" charset="0"/>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EDITE SUBTITLE</a:t>
            </a:r>
          </a:p>
        </p:txBody>
      </p:sp>
      <p:sp>
        <p:nvSpPr>
          <p:cNvPr id="7" name="Title 2"/>
          <p:cNvSpPr>
            <a:spLocks noGrp="1"/>
          </p:cNvSpPr>
          <p:nvPr>
            <p:ph type="title"/>
          </p:nvPr>
        </p:nvSpPr>
        <p:spPr>
          <a:xfrm>
            <a:off x="508000" y="455085"/>
            <a:ext cx="11157819" cy="660511"/>
          </a:xfrm>
          <a:prstGeom prst="rect">
            <a:avLst/>
          </a:prstGeom>
        </p:spPr>
        <p:txBody>
          <a:bodyPr lIns="0" tIns="0" rIns="0" bIns="0" anchor="ctr"/>
          <a:lstStyle>
            <a:lvl1pPr algn="ctr">
              <a:defRPr sz="4800">
                <a:solidFill>
                  <a:schemeClr val="bg1">
                    <a:lumMod val="50000"/>
                  </a:schemeClr>
                </a:solidFill>
              </a:defRPr>
            </a:lvl1pPr>
          </a:lstStyle>
          <a:p>
            <a:r>
              <a:rPr lang="en-US" dirty="0"/>
              <a:t>Click to edit Master title style</a:t>
            </a:r>
          </a:p>
        </p:txBody>
      </p:sp>
      <p:sp>
        <p:nvSpPr>
          <p:cNvPr id="61" name="Picture Placeholder 60"/>
          <p:cNvSpPr>
            <a:spLocks noGrp="1"/>
          </p:cNvSpPr>
          <p:nvPr userDrawn="1">
            <p:ph type="pic" sz="quarter" idx="10" hasCustomPrompt="1"/>
          </p:nvPr>
        </p:nvSpPr>
        <p:spPr>
          <a:xfrm>
            <a:off x="1907404" y="2640734"/>
            <a:ext cx="1333949" cy="1333949"/>
          </a:xfrm>
          <a:custGeom>
            <a:avLst/>
            <a:gdLst>
              <a:gd name="connsiteX0" fmla="*/ 500231 w 1000462"/>
              <a:gd name="connsiteY0" fmla="*/ 0 h 1000462"/>
              <a:gd name="connsiteX1" fmla="*/ 1000462 w 1000462"/>
              <a:gd name="connsiteY1" fmla="*/ 500231 h 1000462"/>
              <a:gd name="connsiteX2" fmla="*/ 500231 w 1000462"/>
              <a:gd name="connsiteY2" fmla="*/ 1000462 h 1000462"/>
              <a:gd name="connsiteX3" fmla="*/ 0 w 1000462"/>
              <a:gd name="connsiteY3" fmla="*/ 500231 h 1000462"/>
              <a:gd name="connsiteX4" fmla="*/ 500231 w 1000462"/>
              <a:gd name="connsiteY4" fmla="*/ 0 h 1000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62" h="1000462">
                <a:moveTo>
                  <a:pt x="500231" y="0"/>
                </a:moveTo>
                <a:cubicBezTo>
                  <a:pt x="776501" y="0"/>
                  <a:pt x="1000462" y="223961"/>
                  <a:pt x="1000462" y="500231"/>
                </a:cubicBezTo>
                <a:cubicBezTo>
                  <a:pt x="1000462" y="776501"/>
                  <a:pt x="776501" y="1000462"/>
                  <a:pt x="500231" y="1000462"/>
                </a:cubicBezTo>
                <a:cubicBezTo>
                  <a:pt x="223961" y="1000462"/>
                  <a:pt x="0" y="776501"/>
                  <a:pt x="0" y="500231"/>
                </a:cubicBezTo>
                <a:cubicBezTo>
                  <a:pt x="0" y="223961"/>
                  <a:pt x="223961" y="0"/>
                  <a:pt x="500231" y="0"/>
                </a:cubicBezTo>
                <a:close/>
              </a:path>
            </a:pathLst>
          </a:custGeom>
          <a:solidFill>
            <a:schemeClr val="bg1">
              <a:lumMod val="95000"/>
            </a:schemeClr>
          </a:solidFill>
          <a:ln w="28575">
            <a:solidFill>
              <a:schemeClr val="accent1"/>
            </a:solidFill>
          </a:ln>
        </p:spPr>
        <p:txBody>
          <a:bodyPr wrap="square">
            <a:noAutofit/>
          </a:bodyPr>
          <a:lstStyle>
            <a:lvl1pPr rtl="0">
              <a:defRPr sz="1200"/>
            </a:lvl1pPr>
          </a:lstStyle>
          <a:p>
            <a:r>
              <a:rPr lang="en-US" dirty="0"/>
              <a:t>Image holder</a:t>
            </a:r>
          </a:p>
        </p:txBody>
      </p:sp>
      <p:sp>
        <p:nvSpPr>
          <p:cNvPr id="62" name="Picture Placeholder 61"/>
          <p:cNvSpPr>
            <a:spLocks noGrp="1"/>
          </p:cNvSpPr>
          <p:nvPr userDrawn="1">
            <p:ph type="pic" sz="quarter" idx="11" hasCustomPrompt="1"/>
          </p:nvPr>
        </p:nvSpPr>
        <p:spPr>
          <a:xfrm>
            <a:off x="5165179" y="2640734"/>
            <a:ext cx="1333949" cy="1333949"/>
          </a:xfrm>
          <a:custGeom>
            <a:avLst/>
            <a:gdLst>
              <a:gd name="connsiteX0" fmla="*/ 500231 w 1000462"/>
              <a:gd name="connsiteY0" fmla="*/ 0 h 1000462"/>
              <a:gd name="connsiteX1" fmla="*/ 1000462 w 1000462"/>
              <a:gd name="connsiteY1" fmla="*/ 500231 h 1000462"/>
              <a:gd name="connsiteX2" fmla="*/ 500231 w 1000462"/>
              <a:gd name="connsiteY2" fmla="*/ 1000462 h 1000462"/>
              <a:gd name="connsiteX3" fmla="*/ 0 w 1000462"/>
              <a:gd name="connsiteY3" fmla="*/ 500231 h 1000462"/>
              <a:gd name="connsiteX4" fmla="*/ 500231 w 1000462"/>
              <a:gd name="connsiteY4" fmla="*/ 0 h 1000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62" h="1000462">
                <a:moveTo>
                  <a:pt x="500231" y="0"/>
                </a:moveTo>
                <a:cubicBezTo>
                  <a:pt x="776501" y="0"/>
                  <a:pt x="1000462" y="223961"/>
                  <a:pt x="1000462" y="500231"/>
                </a:cubicBezTo>
                <a:cubicBezTo>
                  <a:pt x="1000462" y="776501"/>
                  <a:pt x="776501" y="1000462"/>
                  <a:pt x="500231" y="1000462"/>
                </a:cubicBezTo>
                <a:cubicBezTo>
                  <a:pt x="223961" y="1000462"/>
                  <a:pt x="0" y="776501"/>
                  <a:pt x="0" y="500231"/>
                </a:cubicBezTo>
                <a:cubicBezTo>
                  <a:pt x="0" y="223961"/>
                  <a:pt x="223961" y="0"/>
                  <a:pt x="500231" y="0"/>
                </a:cubicBezTo>
                <a:close/>
              </a:path>
            </a:pathLst>
          </a:custGeom>
          <a:solidFill>
            <a:schemeClr val="bg1">
              <a:lumMod val="95000"/>
            </a:schemeClr>
          </a:solidFill>
          <a:ln w="28575">
            <a:solidFill>
              <a:schemeClr val="accent2"/>
            </a:solidFill>
          </a:ln>
        </p:spPr>
        <p:txBody>
          <a:bodyPr wrap="square">
            <a:noAutofit/>
          </a:bodyPr>
          <a:lstStyle>
            <a:lvl1pPr rtl="0">
              <a:defRPr sz="1200"/>
            </a:lvl1pPr>
          </a:lstStyle>
          <a:p>
            <a:r>
              <a:rPr lang="en-US" dirty="0"/>
              <a:t>Image holder</a:t>
            </a:r>
          </a:p>
        </p:txBody>
      </p:sp>
      <p:sp>
        <p:nvSpPr>
          <p:cNvPr id="63" name="Picture Placeholder 62"/>
          <p:cNvSpPr>
            <a:spLocks noGrp="1"/>
          </p:cNvSpPr>
          <p:nvPr userDrawn="1">
            <p:ph type="pic" sz="quarter" idx="12" hasCustomPrompt="1"/>
          </p:nvPr>
        </p:nvSpPr>
        <p:spPr>
          <a:xfrm>
            <a:off x="8422954" y="2640734"/>
            <a:ext cx="1333949" cy="1333949"/>
          </a:xfrm>
          <a:custGeom>
            <a:avLst/>
            <a:gdLst>
              <a:gd name="connsiteX0" fmla="*/ 500231 w 1000462"/>
              <a:gd name="connsiteY0" fmla="*/ 0 h 1000462"/>
              <a:gd name="connsiteX1" fmla="*/ 1000462 w 1000462"/>
              <a:gd name="connsiteY1" fmla="*/ 500231 h 1000462"/>
              <a:gd name="connsiteX2" fmla="*/ 500231 w 1000462"/>
              <a:gd name="connsiteY2" fmla="*/ 1000462 h 1000462"/>
              <a:gd name="connsiteX3" fmla="*/ 0 w 1000462"/>
              <a:gd name="connsiteY3" fmla="*/ 500231 h 1000462"/>
              <a:gd name="connsiteX4" fmla="*/ 500231 w 1000462"/>
              <a:gd name="connsiteY4" fmla="*/ 0 h 1000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62" h="1000462">
                <a:moveTo>
                  <a:pt x="500231" y="0"/>
                </a:moveTo>
                <a:cubicBezTo>
                  <a:pt x="776501" y="0"/>
                  <a:pt x="1000462" y="223961"/>
                  <a:pt x="1000462" y="500231"/>
                </a:cubicBezTo>
                <a:cubicBezTo>
                  <a:pt x="1000462" y="776501"/>
                  <a:pt x="776501" y="1000462"/>
                  <a:pt x="500231" y="1000462"/>
                </a:cubicBezTo>
                <a:cubicBezTo>
                  <a:pt x="223961" y="1000462"/>
                  <a:pt x="0" y="776501"/>
                  <a:pt x="0" y="500231"/>
                </a:cubicBezTo>
                <a:cubicBezTo>
                  <a:pt x="0" y="223961"/>
                  <a:pt x="223961" y="0"/>
                  <a:pt x="500231" y="0"/>
                </a:cubicBezTo>
                <a:close/>
              </a:path>
            </a:pathLst>
          </a:custGeom>
          <a:solidFill>
            <a:schemeClr val="bg1">
              <a:lumMod val="95000"/>
            </a:schemeClr>
          </a:solidFill>
          <a:ln w="28575">
            <a:solidFill>
              <a:schemeClr val="accent3"/>
            </a:solidFill>
          </a:ln>
        </p:spPr>
        <p:txBody>
          <a:bodyPr wrap="square">
            <a:noAutofit/>
          </a:bodyPr>
          <a:lstStyle>
            <a:lvl1pPr>
              <a:defRPr sz="1200"/>
            </a:lvl1pPr>
          </a:lstStyle>
          <a:p>
            <a:r>
              <a:rPr lang="en-US" dirty="0"/>
              <a:t>Image holder</a:t>
            </a:r>
          </a:p>
        </p:txBody>
      </p:sp>
      <p:sp>
        <p:nvSpPr>
          <p:cNvPr id="64" name="Picture Placeholder 63"/>
          <p:cNvSpPr>
            <a:spLocks noGrp="1"/>
          </p:cNvSpPr>
          <p:nvPr userDrawn="1">
            <p:ph type="pic" sz="quarter" idx="13" hasCustomPrompt="1"/>
          </p:nvPr>
        </p:nvSpPr>
        <p:spPr>
          <a:xfrm>
            <a:off x="1907404" y="4258398"/>
            <a:ext cx="1333949" cy="1333949"/>
          </a:xfrm>
          <a:custGeom>
            <a:avLst/>
            <a:gdLst>
              <a:gd name="connsiteX0" fmla="*/ 500231 w 1000462"/>
              <a:gd name="connsiteY0" fmla="*/ 0 h 1000462"/>
              <a:gd name="connsiteX1" fmla="*/ 1000462 w 1000462"/>
              <a:gd name="connsiteY1" fmla="*/ 500231 h 1000462"/>
              <a:gd name="connsiteX2" fmla="*/ 500231 w 1000462"/>
              <a:gd name="connsiteY2" fmla="*/ 1000462 h 1000462"/>
              <a:gd name="connsiteX3" fmla="*/ 0 w 1000462"/>
              <a:gd name="connsiteY3" fmla="*/ 500231 h 1000462"/>
              <a:gd name="connsiteX4" fmla="*/ 500231 w 1000462"/>
              <a:gd name="connsiteY4" fmla="*/ 0 h 1000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62" h="1000462">
                <a:moveTo>
                  <a:pt x="500231" y="0"/>
                </a:moveTo>
                <a:cubicBezTo>
                  <a:pt x="776501" y="0"/>
                  <a:pt x="1000462" y="223961"/>
                  <a:pt x="1000462" y="500231"/>
                </a:cubicBezTo>
                <a:cubicBezTo>
                  <a:pt x="1000462" y="776501"/>
                  <a:pt x="776501" y="1000462"/>
                  <a:pt x="500231" y="1000462"/>
                </a:cubicBezTo>
                <a:cubicBezTo>
                  <a:pt x="223961" y="1000462"/>
                  <a:pt x="0" y="776501"/>
                  <a:pt x="0" y="500231"/>
                </a:cubicBezTo>
                <a:cubicBezTo>
                  <a:pt x="0" y="223961"/>
                  <a:pt x="223961" y="0"/>
                  <a:pt x="500231" y="0"/>
                </a:cubicBezTo>
                <a:close/>
              </a:path>
            </a:pathLst>
          </a:custGeom>
          <a:solidFill>
            <a:schemeClr val="bg1">
              <a:lumMod val="95000"/>
            </a:schemeClr>
          </a:solidFill>
          <a:ln w="28575">
            <a:solidFill>
              <a:schemeClr val="accent6"/>
            </a:solidFill>
          </a:ln>
        </p:spPr>
        <p:txBody>
          <a:bodyPr wrap="square">
            <a:noAutofit/>
          </a:bodyPr>
          <a:lstStyle>
            <a:lvl1pPr rtl="0">
              <a:defRPr sz="1200"/>
            </a:lvl1pPr>
          </a:lstStyle>
          <a:p>
            <a:r>
              <a:rPr lang="en-US" dirty="0"/>
              <a:t>Image holder</a:t>
            </a:r>
          </a:p>
        </p:txBody>
      </p:sp>
      <p:sp>
        <p:nvSpPr>
          <p:cNvPr id="65" name="Picture Placeholder 64"/>
          <p:cNvSpPr>
            <a:spLocks noGrp="1"/>
          </p:cNvSpPr>
          <p:nvPr userDrawn="1">
            <p:ph type="pic" sz="quarter" idx="14" hasCustomPrompt="1"/>
          </p:nvPr>
        </p:nvSpPr>
        <p:spPr>
          <a:xfrm>
            <a:off x="5165179" y="4258398"/>
            <a:ext cx="1333949" cy="1333949"/>
          </a:xfrm>
          <a:custGeom>
            <a:avLst/>
            <a:gdLst>
              <a:gd name="connsiteX0" fmla="*/ 500231 w 1000462"/>
              <a:gd name="connsiteY0" fmla="*/ 0 h 1000462"/>
              <a:gd name="connsiteX1" fmla="*/ 1000462 w 1000462"/>
              <a:gd name="connsiteY1" fmla="*/ 500231 h 1000462"/>
              <a:gd name="connsiteX2" fmla="*/ 500231 w 1000462"/>
              <a:gd name="connsiteY2" fmla="*/ 1000462 h 1000462"/>
              <a:gd name="connsiteX3" fmla="*/ 0 w 1000462"/>
              <a:gd name="connsiteY3" fmla="*/ 500231 h 1000462"/>
              <a:gd name="connsiteX4" fmla="*/ 500231 w 1000462"/>
              <a:gd name="connsiteY4" fmla="*/ 0 h 1000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62" h="1000462">
                <a:moveTo>
                  <a:pt x="500231" y="0"/>
                </a:moveTo>
                <a:cubicBezTo>
                  <a:pt x="776501" y="0"/>
                  <a:pt x="1000462" y="223961"/>
                  <a:pt x="1000462" y="500231"/>
                </a:cubicBezTo>
                <a:cubicBezTo>
                  <a:pt x="1000462" y="776501"/>
                  <a:pt x="776501" y="1000462"/>
                  <a:pt x="500231" y="1000462"/>
                </a:cubicBezTo>
                <a:cubicBezTo>
                  <a:pt x="223961" y="1000462"/>
                  <a:pt x="0" y="776501"/>
                  <a:pt x="0" y="500231"/>
                </a:cubicBezTo>
                <a:cubicBezTo>
                  <a:pt x="0" y="223961"/>
                  <a:pt x="223961" y="0"/>
                  <a:pt x="500231" y="0"/>
                </a:cubicBezTo>
                <a:close/>
              </a:path>
            </a:pathLst>
          </a:custGeom>
          <a:solidFill>
            <a:schemeClr val="bg1">
              <a:lumMod val="95000"/>
            </a:schemeClr>
          </a:solidFill>
          <a:ln w="28575">
            <a:solidFill>
              <a:schemeClr val="accent5"/>
            </a:solidFill>
          </a:ln>
        </p:spPr>
        <p:txBody>
          <a:bodyPr wrap="square">
            <a:noAutofit/>
          </a:bodyPr>
          <a:lstStyle>
            <a:lvl1pPr rtl="0">
              <a:defRPr sz="1200"/>
            </a:lvl1pPr>
          </a:lstStyle>
          <a:p>
            <a:r>
              <a:rPr lang="en-US" dirty="0"/>
              <a:t>Image holder</a:t>
            </a:r>
          </a:p>
        </p:txBody>
      </p:sp>
      <p:sp>
        <p:nvSpPr>
          <p:cNvPr id="66" name="Picture Placeholder 65"/>
          <p:cNvSpPr>
            <a:spLocks noGrp="1"/>
          </p:cNvSpPr>
          <p:nvPr userDrawn="1">
            <p:ph type="pic" sz="quarter" idx="15" hasCustomPrompt="1"/>
          </p:nvPr>
        </p:nvSpPr>
        <p:spPr>
          <a:xfrm>
            <a:off x="8422954" y="4258398"/>
            <a:ext cx="1333949" cy="1333949"/>
          </a:xfrm>
          <a:custGeom>
            <a:avLst/>
            <a:gdLst>
              <a:gd name="connsiteX0" fmla="*/ 500231 w 1000462"/>
              <a:gd name="connsiteY0" fmla="*/ 0 h 1000462"/>
              <a:gd name="connsiteX1" fmla="*/ 1000462 w 1000462"/>
              <a:gd name="connsiteY1" fmla="*/ 500231 h 1000462"/>
              <a:gd name="connsiteX2" fmla="*/ 500231 w 1000462"/>
              <a:gd name="connsiteY2" fmla="*/ 1000462 h 1000462"/>
              <a:gd name="connsiteX3" fmla="*/ 0 w 1000462"/>
              <a:gd name="connsiteY3" fmla="*/ 500231 h 1000462"/>
              <a:gd name="connsiteX4" fmla="*/ 500231 w 1000462"/>
              <a:gd name="connsiteY4" fmla="*/ 0 h 1000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62" h="1000462">
                <a:moveTo>
                  <a:pt x="500231" y="0"/>
                </a:moveTo>
                <a:cubicBezTo>
                  <a:pt x="776501" y="0"/>
                  <a:pt x="1000462" y="223961"/>
                  <a:pt x="1000462" y="500231"/>
                </a:cubicBezTo>
                <a:cubicBezTo>
                  <a:pt x="1000462" y="776501"/>
                  <a:pt x="776501" y="1000462"/>
                  <a:pt x="500231" y="1000462"/>
                </a:cubicBezTo>
                <a:cubicBezTo>
                  <a:pt x="223961" y="1000462"/>
                  <a:pt x="0" y="776501"/>
                  <a:pt x="0" y="500231"/>
                </a:cubicBezTo>
                <a:cubicBezTo>
                  <a:pt x="0" y="223961"/>
                  <a:pt x="223961" y="0"/>
                  <a:pt x="500231" y="0"/>
                </a:cubicBezTo>
                <a:close/>
              </a:path>
            </a:pathLst>
          </a:custGeom>
          <a:solidFill>
            <a:schemeClr val="bg1">
              <a:lumMod val="95000"/>
            </a:schemeClr>
          </a:solidFill>
          <a:ln w="28575">
            <a:solidFill>
              <a:schemeClr val="accent4"/>
            </a:solidFill>
          </a:ln>
        </p:spPr>
        <p:txBody>
          <a:bodyPr wrap="square">
            <a:noAutofit/>
          </a:bodyPr>
          <a:lstStyle>
            <a:lvl1pPr rtl="0">
              <a:defRPr sz="1200"/>
            </a:lvl1pPr>
          </a:lstStyle>
          <a:p>
            <a:r>
              <a:rPr lang="en-US" dirty="0"/>
              <a:t>Image holder</a:t>
            </a:r>
          </a:p>
        </p:txBody>
      </p:sp>
      <p:sp>
        <p:nvSpPr>
          <p:cNvPr id="5" name="Date Placeholder 4"/>
          <p:cNvSpPr>
            <a:spLocks noGrp="1"/>
          </p:cNvSpPr>
          <p:nvPr>
            <p:ph type="dt" sz="half" idx="16"/>
          </p:nvPr>
        </p:nvSpPr>
        <p:spPr/>
        <p:txBody>
          <a:bodyPr/>
          <a:lstStyle/>
          <a:p>
            <a:fld id="{CDB97E15-E099-4556-8728-4457ED626549}" type="datetime1">
              <a:rPr lang="en-US" smtClean="0">
                <a:solidFill>
                  <a:srgbClr val="262626">
                    <a:tint val="75000"/>
                  </a:srgbClr>
                </a:solidFill>
              </a:rPr>
              <a:pPr/>
              <a:t>7/21/2025</a:t>
            </a:fld>
            <a:endParaRPr lang="en-US">
              <a:solidFill>
                <a:srgbClr val="262626">
                  <a:tint val="75000"/>
                </a:srgbClr>
              </a:solidFill>
            </a:endParaRPr>
          </a:p>
        </p:txBody>
      </p:sp>
      <p:sp>
        <p:nvSpPr>
          <p:cNvPr id="8" name="Footer Placeholder 7"/>
          <p:cNvSpPr>
            <a:spLocks noGrp="1"/>
          </p:cNvSpPr>
          <p:nvPr>
            <p:ph type="ftr" sz="quarter" idx="17"/>
          </p:nvPr>
        </p:nvSpPr>
        <p:spPr/>
        <p:txBody>
          <a:bodyPr/>
          <a:lstStyle/>
          <a:p>
            <a:endParaRPr lang="en-US">
              <a:solidFill>
                <a:srgbClr val="262626">
                  <a:tint val="75000"/>
                </a:srgbClr>
              </a:solidFill>
            </a:endParaRPr>
          </a:p>
        </p:txBody>
      </p:sp>
      <p:sp>
        <p:nvSpPr>
          <p:cNvPr id="9" name="Slide Number Placeholder 8"/>
          <p:cNvSpPr>
            <a:spLocks noGrp="1"/>
          </p:cNvSpPr>
          <p:nvPr>
            <p:ph type="sldNum" sz="quarter" idx="18"/>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Tree>
    <p:extLst>
      <p:ext uri="{BB962C8B-B14F-4D97-AF65-F5344CB8AC3E}">
        <p14:creationId xmlns:p14="http://schemas.microsoft.com/office/powerpoint/2010/main" val="4460784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Main Title &amp; Subtitle">
    <p:spTree>
      <p:nvGrpSpPr>
        <p:cNvPr id="1" name=""/>
        <p:cNvGrpSpPr/>
        <p:nvPr/>
      </p:nvGrpSpPr>
      <p:grpSpPr>
        <a:xfrm>
          <a:off x="0" y="0"/>
          <a:ext cx="0" cy="0"/>
          <a:chOff x="0" y="0"/>
          <a:chExt cx="0" cy="0"/>
        </a:xfrm>
      </p:grpSpPr>
      <p:sp>
        <p:nvSpPr>
          <p:cNvPr id="4" name="Picture Placeholder 2"/>
          <p:cNvSpPr>
            <a:spLocks noGrp="1"/>
          </p:cNvSpPr>
          <p:nvPr>
            <p:ph type="pic" sz="quarter" idx="11" hasCustomPrompt="1"/>
          </p:nvPr>
        </p:nvSpPr>
        <p:spPr>
          <a:xfrm>
            <a:off x="8636001" y="186873"/>
            <a:ext cx="3304420" cy="6484257"/>
          </a:xfrm>
          <a:prstGeom prst="rect">
            <a:avLst/>
          </a:prstGeom>
          <a:solidFill>
            <a:schemeClr val="bg1">
              <a:lumMod val="95000"/>
            </a:schemeClr>
          </a:solidFill>
        </p:spPr>
        <p:txBody>
          <a:bodyPr/>
          <a:lstStyle>
            <a:lvl1pPr rtl="0">
              <a:defRPr sz="1200"/>
            </a:lvl1pPr>
          </a:lstStyle>
          <a:p>
            <a:r>
              <a:rPr lang="en-US" dirty="0"/>
              <a:t>Image holder</a:t>
            </a:r>
          </a:p>
        </p:txBody>
      </p:sp>
      <p:sp>
        <p:nvSpPr>
          <p:cNvPr id="6" name="Text Placeholder 3"/>
          <p:cNvSpPr>
            <a:spLocks noGrp="1"/>
          </p:cNvSpPr>
          <p:nvPr>
            <p:ph type="body" sz="half" idx="2" hasCustomPrompt="1"/>
          </p:nvPr>
        </p:nvSpPr>
        <p:spPr>
          <a:xfrm>
            <a:off x="508000" y="1178427"/>
            <a:ext cx="11157819" cy="231007"/>
          </a:xfrm>
          <a:prstGeom prst="rect">
            <a:avLst/>
          </a:prstGeom>
        </p:spPr>
        <p:txBody>
          <a:bodyPr wrap="none" lIns="0" tIns="0" rIns="0" bIns="0" anchor="ctr">
            <a:noAutofit/>
          </a:bodyPr>
          <a:lstStyle>
            <a:lvl1pPr marL="0" indent="0" algn="l">
              <a:buNone/>
              <a:defRPr sz="1600" b="0" baseline="0">
                <a:solidFill>
                  <a:schemeClr val="bg1">
                    <a:lumMod val="65000"/>
                  </a:schemeClr>
                </a:solidFill>
                <a:latin typeface="+mn-lt"/>
                <a:ea typeface="Roboto" panose="02000000000000000000" pitchFamily="2" charset="0"/>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EDITE SUBTITLE</a:t>
            </a:r>
          </a:p>
        </p:txBody>
      </p:sp>
      <p:sp>
        <p:nvSpPr>
          <p:cNvPr id="7" name="Title 2"/>
          <p:cNvSpPr>
            <a:spLocks noGrp="1"/>
          </p:cNvSpPr>
          <p:nvPr>
            <p:ph type="title"/>
          </p:nvPr>
        </p:nvSpPr>
        <p:spPr>
          <a:xfrm>
            <a:off x="508000" y="455085"/>
            <a:ext cx="11157819" cy="660511"/>
          </a:xfrm>
          <a:prstGeom prst="rect">
            <a:avLst/>
          </a:prstGeom>
        </p:spPr>
        <p:txBody>
          <a:bodyPr lIns="0" tIns="0" rIns="0" bIns="0" anchor="ctr"/>
          <a:lstStyle>
            <a:lvl1pPr algn="l">
              <a:defRPr sz="4800">
                <a:solidFill>
                  <a:schemeClr val="bg1">
                    <a:lumMod val="50000"/>
                  </a:schemeClr>
                </a:solidFill>
              </a:defRPr>
            </a:lvl1pPr>
          </a:lstStyle>
          <a:p>
            <a:r>
              <a:rPr lang="en-US" dirty="0"/>
              <a:t>Click to edit Master title style</a:t>
            </a:r>
          </a:p>
        </p:txBody>
      </p:sp>
      <p:sp>
        <p:nvSpPr>
          <p:cNvPr id="2" name="Date Placeholder 1"/>
          <p:cNvSpPr>
            <a:spLocks noGrp="1"/>
          </p:cNvSpPr>
          <p:nvPr>
            <p:ph type="dt" sz="half" idx="12"/>
          </p:nvPr>
        </p:nvSpPr>
        <p:spPr/>
        <p:txBody>
          <a:bodyPr/>
          <a:lstStyle/>
          <a:p>
            <a:fld id="{4A16B9FA-1927-4321-ACB2-08C18CAB6800}" type="datetime1">
              <a:rPr lang="en-US" smtClean="0">
                <a:solidFill>
                  <a:srgbClr val="262626">
                    <a:tint val="75000"/>
                  </a:srgbClr>
                </a:solidFill>
              </a:rPr>
              <a:pPr/>
              <a:t>7/19/2025</a:t>
            </a:fld>
            <a:endParaRPr lang="en-US">
              <a:solidFill>
                <a:srgbClr val="262626">
                  <a:tint val="75000"/>
                </a:srgbClr>
              </a:solidFill>
            </a:endParaRPr>
          </a:p>
        </p:txBody>
      </p:sp>
      <p:sp>
        <p:nvSpPr>
          <p:cNvPr id="3" name="Footer Placeholder 2"/>
          <p:cNvSpPr>
            <a:spLocks noGrp="1"/>
          </p:cNvSpPr>
          <p:nvPr>
            <p:ph type="ftr" sz="quarter" idx="13"/>
          </p:nvPr>
        </p:nvSpPr>
        <p:spPr/>
        <p:txBody>
          <a:bodyPr/>
          <a:lstStyle/>
          <a:p>
            <a:endParaRPr lang="en-US">
              <a:solidFill>
                <a:srgbClr val="262626">
                  <a:tint val="75000"/>
                </a:srgbClr>
              </a:solidFill>
            </a:endParaRPr>
          </a:p>
        </p:txBody>
      </p:sp>
      <p:sp>
        <p:nvSpPr>
          <p:cNvPr id="5" name="Slide Number Placeholder 4"/>
          <p:cNvSpPr>
            <a:spLocks noGrp="1"/>
          </p:cNvSpPr>
          <p:nvPr>
            <p:ph type="sldNum" sz="quarter" idx="14"/>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Tree>
    <p:extLst>
      <p:ext uri="{BB962C8B-B14F-4D97-AF65-F5344CB8AC3E}">
        <p14:creationId xmlns:p14="http://schemas.microsoft.com/office/powerpoint/2010/main" val="26692683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8_Main Title &amp; Subtitle">
    <p:spTree>
      <p:nvGrpSpPr>
        <p:cNvPr id="1" name=""/>
        <p:cNvGrpSpPr/>
        <p:nvPr/>
      </p:nvGrpSpPr>
      <p:grpSpPr>
        <a:xfrm>
          <a:off x="0" y="0"/>
          <a:ext cx="0" cy="0"/>
          <a:chOff x="0" y="0"/>
          <a:chExt cx="0" cy="0"/>
        </a:xfrm>
      </p:grpSpPr>
      <p:sp>
        <p:nvSpPr>
          <p:cNvPr id="4" name="Picture Placeholder 2"/>
          <p:cNvSpPr>
            <a:spLocks noGrp="1"/>
          </p:cNvSpPr>
          <p:nvPr>
            <p:ph type="pic" sz="quarter" idx="11" hasCustomPrompt="1"/>
          </p:nvPr>
        </p:nvSpPr>
        <p:spPr>
          <a:xfrm>
            <a:off x="304801" y="342294"/>
            <a:ext cx="11635620" cy="3624943"/>
          </a:xfrm>
          <a:prstGeom prst="rect">
            <a:avLst/>
          </a:prstGeom>
          <a:solidFill>
            <a:schemeClr val="bg1">
              <a:lumMod val="95000"/>
            </a:schemeClr>
          </a:solidFill>
        </p:spPr>
        <p:txBody>
          <a:bodyPr/>
          <a:lstStyle>
            <a:lvl1pPr rtl="0">
              <a:defRPr sz="1200"/>
            </a:lvl1pPr>
          </a:lstStyle>
          <a:p>
            <a:r>
              <a:rPr lang="en-US" dirty="0"/>
              <a:t>Image holder</a:t>
            </a:r>
          </a:p>
        </p:txBody>
      </p:sp>
      <p:sp>
        <p:nvSpPr>
          <p:cNvPr id="2" name="Date Placeholder 1"/>
          <p:cNvSpPr>
            <a:spLocks noGrp="1"/>
          </p:cNvSpPr>
          <p:nvPr>
            <p:ph type="dt" sz="half" idx="12"/>
          </p:nvPr>
        </p:nvSpPr>
        <p:spPr/>
        <p:txBody>
          <a:bodyPr/>
          <a:lstStyle/>
          <a:p>
            <a:fld id="{DED2049B-0715-4D15-8A59-7080879D2DF0}" type="datetime1">
              <a:rPr lang="en-US" smtClean="0">
                <a:solidFill>
                  <a:srgbClr val="262626">
                    <a:tint val="75000"/>
                  </a:srgbClr>
                </a:solidFill>
              </a:rPr>
              <a:pPr/>
              <a:t>7/19/2025</a:t>
            </a:fld>
            <a:endParaRPr lang="en-US">
              <a:solidFill>
                <a:srgbClr val="262626">
                  <a:tint val="75000"/>
                </a:srgbClr>
              </a:solidFill>
            </a:endParaRPr>
          </a:p>
        </p:txBody>
      </p:sp>
      <p:sp>
        <p:nvSpPr>
          <p:cNvPr id="3" name="Footer Placeholder 2"/>
          <p:cNvSpPr>
            <a:spLocks noGrp="1"/>
          </p:cNvSpPr>
          <p:nvPr>
            <p:ph type="ftr" sz="quarter" idx="13"/>
          </p:nvPr>
        </p:nvSpPr>
        <p:spPr/>
        <p:txBody>
          <a:bodyPr/>
          <a:lstStyle/>
          <a:p>
            <a:endParaRPr lang="en-US">
              <a:solidFill>
                <a:srgbClr val="262626">
                  <a:tint val="75000"/>
                </a:srgbClr>
              </a:solidFill>
            </a:endParaRPr>
          </a:p>
        </p:txBody>
      </p:sp>
      <p:sp>
        <p:nvSpPr>
          <p:cNvPr id="5" name="Slide Number Placeholder 4"/>
          <p:cNvSpPr>
            <a:spLocks noGrp="1"/>
          </p:cNvSpPr>
          <p:nvPr>
            <p:ph type="sldNum" sz="quarter" idx="14"/>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606839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9_Main Title &amp; Subtitle">
    <p:spTree>
      <p:nvGrpSpPr>
        <p:cNvPr id="1" name=""/>
        <p:cNvGrpSpPr/>
        <p:nvPr/>
      </p:nvGrpSpPr>
      <p:grpSpPr>
        <a:xfrm>
          <a:off x="0" y="0"/>
          <a:ext cx="0" cy="0"/>
          <a:chOff x="0" y="0"/>
          <a:chExt cx="0" cy="0"/>
        </a:xfrm>
      </p:grpSpPr>
      <p:sp>
        <p:nvSpPr>
          <p:cNvPr id="6" name="Text Placeholder 3"/>
          <p:cNvSpPr>
            <a:spLocks noGrp="1"/>
          </p:cNvSpPr>
          <p:nvPr>
            <p:ph type="body" sz="half" idx="2" hasCustomPrompt="1"/>
          </p:nvPr>
        </p:nvSpPr>
        <p:spPr>
          <a:xfrm>
            <a:off x="508000" y="1178427"/>
            <a:ext cx="11157819" cy="231007"/>
          </a:xfrm>
          <a:prstGeom prst="rect">
            <a:avLst/>
          </a:prstGeom>
        </p:spPr>
        <p:txBody>
          <a:bodyPr wrap="none" lIns="0" tIns="0" rIns="0" bIns="0" anchor="ctr">
            <a:noAutofit/>
          </a:bodyPr>
          <a:lstStyle>
            <a:lvl1pPr marL="0" indent="0" algn="ctr">
              <a:buNone/>
              <a:defRPr sz="1600" b="0" baseline="0">
                <a:solidFill>
                  <a:schemeClr val="bg1">
                    <a:lumMod val="65000"/>
                  </a:schemeClr>
                </a:solidFill>
                <a:latin typeface="+mn-lt"/>
                <a:ea typeface="Roboto" panose="02000000000000000000" pitchFamily="2" charset="0"/>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EDITE SUBTITLE</a:t>
            </a:r>
          </a:p>
        </p:txBody>
      </p:sp>
      <p:sp>
        <p:nvSpPr>
          <p:cNvPr id="7" name="Title 2"/>
          <p:cNvSpPr>
            <a:spLocks noGrp="1"/>
          </p:cNvSpPr>
          <p:nvPr>
            <p:ph type="title"/>
          </p:nvPr>
        </p:nvSpPr>
        <p:spPr>
          <a:xfrm>
            <a:off x="508000" y="455085"/>
            <a:ext cx="11157819" cy="660511"/>
          </a:xfrm>
          <a:prstGeom prst="rect">
            <a:avLst/>
          </a:prstGeom>
        </p:spPr>
        <p:txBody>
          <a:bodyPr lIns="0" tIns="0" rIns="0" bIns="0" anchor="ctr"/>
          <a:lstStyle>
            <a:lvl1pPr algn="ctr">
              <a:defRPr sz="4800">
                <a:solidFill>
                  <a:schemeClr val="bg1">
                    <a:lumMod val="50000"/>
                  </a:schemeClr>
                </a:solidFill>
              </a:defRPr>
            </a:lvl1pPr>
          </a:lstStyle>
          <a:p>
            <a:r>
              <a:rPr lang="en-US" dirty="0"/>
              <a:t>Click to edit Master title style</a:t>
            </a:r>
          </a:p>
        </p:txBody>
      </p:sp>
      <p:sp>
        <p:nvSpPr>
          <p:cNvPr id="61" name="Picture Placeholder 60"/>
          <p:cNvSpPr>
            <a:spLocks noGrp="1"/>
          </p:cNvSpPr>
          <p:nvPr userDrawn="1">
            <p:ph type="pic" sz="quarter" idx="10" hasCustomPrompt="1"/>
          </p:nvPr>
        </p:nvSpPr>
        <p:spPr>
          <a:xfrm>
            <a:off x="1907404" y="2640734"/>
            <a:ext cx="1333949" cy="1333949"/>
          </a:xfrm>
          <a:custGeom>
            <a:avLst/>
            <a:gdLst>
              <a:gd name="connsiteX0" fmla="*/ 500231 w 1000462"/>
              <a:gd name="connsiteY0" fmla="*/ 0 h 1000462"/>
              <a:gd name="connsiteX1" fmla="*/ 1000462 w 1000462"/>
              <a:gd name="connsiteY1" fmla="*/ 500231 h 1000462"/>
              <a:gd name="connsiteX2" fmla="*/ 500231 w 1000462"/>
              <a:gd name="connsiteY2" fmla="*/ 1000462 h 1000462"/>
              <a:gd name="connsiteX3" fmla="*/ 0 w 1000462"/>
              <a:gd name="connsiteY3" fmla="*/ 500231 h 1000462"/>
              <a:gd name="connsiteX4" fmla="*/ 500231 w 1000462"/>
              <a:gd name="connsiteY4" fmla="*/ 0 h 1000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62" h="1000462">
                <a:moveTo>
                  <a:pt x="500231" y="0"/>
                </a:moveTo>
                <a:cubicBezTo>
                  <a:pt x="776501" y="0"/>
                  <a:pt x="1000462" y="223961"/>
                  <a:pt x="1000462" y="500231"/>
                </a:cubicBezTo>
                <a:cubicBezTo>
                  <a:pt x="1000462" y="776501"/>
                  <a:pt x="776501" y="1000462"/>
                  <a:pt x="500231" y="1000462"/>
                </a:cubicBezTo>
                <a:cubicBezTo>
                  <a:pt x="223961" y="1000462"/>
                  <a:pt x="0" y="776501"/>
                  <a:pt x="0" y="500231"/>
                </a:cubicBezTo>
                <a:cubicBezTo>
                  <a:pt x="0" y="223961"/>
                  <a:pt x="223961" y="0"/>
                  <a:pt x="500231" y="0"/>
                </a:cubicBezTo>
                <a:close/>
              </a:path>
            </a:pathLst>
          </a:custGeom>
          <a:solidFill>
            <a:schemeClr val="bg1">
              <a:lumMod val="95000"/>
            </a:schemeClr>
          </a:solidFill>
          <a:ln w="28575">
            <a:solidFill>
              <a:schemeClr val="accent1"/>
            </a:solidFill>
          </a:ln>
        </p:spPr>
        <p:txBody>
          <a:bodyPr wrap="square">
            <a:noAutofit/>
          </a:bodyPr>
          <a:lstStyle>
            <a:lvl1pPr rtl="0">
              <a:defRPr sz="1200"/>
            </a:lvl1pPr>
          </a:lstStyle>
          <a:p>
            <a:r>
              <a:rPr lang="en-US" dirty="0"/>
              <a:t>Image holder</a:t>
            </a:r>
          </a:p>
        </p:txBody>
      </p:sp>
      <p:sp>
        <p:nvSpPr>
          <p:cNvPr id="62" name="Picture Placeholder 61"/>
          <p:cNvSpPr>
            <a:spLocks noGrp="1"/>
          </p:cNvSpPr>
          <p:nvPr userDrawn="1">
            <p:ph type="pic" sz="quarter" idx="11" hasCustomPrompt="1"/>
          </p:nvPr>
        </p:nvSpPr>
        <p:spPr>
          <a:xfrm>
            <a:off x="5165179" y="2640734"/>
            <a:ext cx="1333949" cy="1333949"/>
          </a:xfrm>
          <a:custGeom>
            <a:avLst/>
            <a:gdLst>
              <a:gd name="connsiteX0" fmla="*/ 500231 w 1000462"/>
              <a:gd name="connsiteY0" fmla="*/ 0 h 1000462"/>
              <a:gd name="connsiteX1" fmla="*/ 1000462 w 1000462"/>
              <a:gd name="connsiteY1" fmla="*/ 500231 h 1000462"/>
              <a:gd name="connsiteX2" fmla="*/ 500231 w 1000462"/>
              <a:gd name="connsiteY2" fmla="*/ 1000462 h 1000462"/>
              <a:gd name="connsiteX3" fmla="*/ 0 w 1000462"/>
              <a:gd name="connsiteY3" fmla="*/ 500231 h 1000462"/>
              <a:gd name="connsiteX4" fmla="*/ 500231 w 1000462"/>
              <a:gd name="connsiteY4" fmla="*/ 0 h 1000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62" h="1000462">
                <a:moveTo>
                  <a:pt x="500231" y="0"/>
                </a:moveTo>
                <a:cubicBezTo>
                  <a:pt x="776501" y="0"/>
                  <a:pt x="1000462" y="223961"/>
                  <a:pt x="1000462" y="500231"/>
                </a:cubicBezTo>
                <a:cubicBezTo>
                  <a:pt x="1000462" y="776501"/>
                  <a:pt x="776501" y="1000462"/>
                  <a:pt x="500231" y="1000462"/>
                </a:cubicBezTo>
                <a:cubicBezTo>
                  <a:pt x="223961" y="1000462"/>
                  <a:pt x="0" y="776501"/>
                  <a:pt x="0" y="500231"/>
                </a:cubicBezTo>
                <a:cubicBezTo>
                  <a:pt x="0" y="223961"/>
                  <a:pt x="223961" y="0"/>
                  <a:pt x="500231" y="0"/>
                </a:cubicBezTo>
                <a:close/>
              </a:path>
            </a:pathLst>
          </a:custGeom>
          <a:solidFill>
            <a:schemeClr val="bg1">
              <a:lumMod val="95000"/>
            </a:schemeClr>
          </a:solidFill>
          <a:ln w="28575">
            <a:solidFill>
              <a:schemeClr val="accent2"/>
            </a:solidFill>
          </a:ln>
        </p:spPr>
        <p:txBody>
          <a:bodyPr wrap="square">
            <a:noAutofit/>
          </a:bodyPr>
          <a:lstStyle>
            <a:lvl1pPr rtl="0">
              <a:defRPr sz="1200"/>
            </a:lvl1pPr>
          </a:lstStyle>
          <a:p>
            <a:r>
              <a:rPr lang="en-US" dirty="0"/>
              <a:t>Image holder</a:t>
            </a:r>
          </a:p>
        </p:txBody>
      </p:sp>
      <p:sp>
        <p:nvSpPr>
          <p:cNvPr id="63" name="Picture Placeholder 62"/>
          <p:cNvSpPr>
            <a:spLocks noGrp="1"/>
          </p:cNvSpPr>
          <p:nvPr userDrawn="1">
            <p:ph type="pic" sz="quarter" idx="12" hasCustomPrompt="1"/>
          </p:nvPr>
        </p:nvSpPr>
        <p:spPr>
          <a:xfrm>
            <a:off x="8422954" y="2640734"/>
            <a:ext cx="1333949" cy="1333949"/>
          </a:xfrm>
          <a:custGeom>
            <a:avLst/>
            <a:gdLst>
              <a:gd name="connsiteX0" fmla="*/ 500231 w 1000462"/>
              <a:gd name="connsiteY0" fmla="*/ 0 h 1000462"/>
              <a:gd name="connsiteX1" fmla="*/ 1000462 w 1000462"/>
              <a:gd name="connsiteY1" fmla="*/ 500231 h 1000462"/>
              <a:gd name="connsiteX2" fmla="*/ 500231 w 1000462"/>
              <a:gd name="connsiteY2" fmla="*/ 1000462 h 1000462"/>
              <a:gd name="connsiteX3" fmla="*/ 0 w 1000462"/>
              <a:gd name="connsiteY3" fmla="*/ 500231 h 1000462"/>
              <a:gd name="connsiteX4" fmla="*/ 500231 w 1000462"/>
              <a:gd name="connsiteY4" fmla="*/ 0 h 1000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62" h="1000462">
                <a:moveTo>
                  <a:pt x="500231" y="0"/>
                </a:moveTo>
                <a:cubicBezTo>
                  <a:pt x="776501" y="0"/>
                  <a:pt x="1000462" y="223961"/>
                  <a:pt x="1000462" y="500231"/>
                </a:cubicBezTo>
                <a:cubicBezTo>
                  <a:pt x="1000462" y="776501"/>
                  <a:pt x="776501" y="1000462"/>
                  <a:pt x="500231" y="1000462"/>
                </a:cubicBezTo>
                <a:cubicBezTo>
                  <a:pt x="223961" y="1000462"/>
                  <a:pt x="0" y="776501"/>
                  <a:pt x="0" y="500231"/>
                </a:cubicBezTo>
                <a:cubicBezTo>
                  <a:pt x="0" y="223961"/>
                  <a:pt x="223961" y="0"/>
                  <a:pt x="500231" y="0"/>
                </a:cubicBezTo>
                <a:close/>
              </a:path>
            </a:pathLst>
          </a:custGeom>
          <a:solidFill>
            <a:schemeClr val="bg1">
              <a:lumMod val="95000"/>
            </a:schemeClr>
          </a:solidFill>
          <a:ln w="28575">
            <a:solidFill>
              <a:schemeClr val="accent3"/>
            </a:solidFill>
          </a:ln>
        </p:spPr>
        <p:txBody>
          <a:bodyPr wrap="square">
            <a:noAutofit/>
          </a:bodyPr>
          <a:lstStyle>
            <a:lvl1pPr>
              <a:defRPr sz="1200"/>
            </a:lvl1pPr>
          </a:lstStyle>
          <a:p>
            <a:r>
              <a:rPr lang="en-US" dirty="0"/>
              <a:t>Image holder</a:t>
            </a:r>
          </a:p>
        </p:txBody>
      </p:sp>
      <p:sp>
        <p:nvSpPr>
          <p:cNvPr id="64" name="Picture Placeholder 63"/>
          <p:cNvSpPr>
            <a:spLocks noGrp="1"/>
          </p:cNvSpPr>
          <p:nvPr userDrawn="1">
            <p:ph type="pic" sz="quarter" idx="13" hasCustomPrompt="1"/>
          </p:nvPr>
        </p:nvSpPr>
        <p:spPr>
          <a:xfrm>
            <a:off x="1907404" y="4258398"/>
            <a:ext cx="1333949" cy="1333949"/>
          </a:xfrm>
          <a:custGeom>
            <a:avLst/>
            <a:gdLst>
              <a:gd name="connsiteX0" fmla="*/ 500231 w 1000462"/>
              <a:gd name="connsiteY0" fmla="*/ 0 h 1000462"/>
              <a:gd name="connsiteX1" fmla="*/ 1000462 w 1000462"/>
              <a:gd name="connsiteY1" fmla="*/ 500231 h 1000462"/>
              <a:gd name="connsiteX2" fmla="*/ 500231 w 1000462"/>
              <a:gd name="connsiteY2" fmla="*/ 1000462 h 1000462"/>
              <a:gd name="connsiteX3" fmla="*/ 0 w 1000462"/>
              <a:gd name="connsiteY3" fmla="*/ 500231 h 1000462"/>
              <a:gd name="connsiteX4" fmla="*/ 500231 w 1000462"/>
              <a:gd name="connsiteY4" fmla="*/ 0 h 1000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62" h="1000462">
                <a:moveTo>
                  <a:pt x="500231" y="0"/>
                </a:moveTo>
                <a:cubicBezTo>
                  <a:pt x="776501" y="0"/>
                  <a:pt x="1000462" y="223961"/>
                  <a:pt x="1000462" y="500231"/>
                </a:cubicBezTo>
                <a:cubicBezTo>
                  <a:pt x="1000462" y="776501"/>
                  <a:pt x="776501" y="1000462"/>
                  <a:pt x="500231" y="1000462"/>
                </a:cubicBezTo>
                <a:cubicBezTo>
                  <a:pt x="223961" y="1000462"/>
                  <a:pt x="0" y="776501"/>
                  <a:pt x="0" y="500231"/>
                </a:cubicBezTo>
                <a:cubicBezTo>
                  <a:pt x="0" y="223961"/>
                  <a:pt x="223961" y="0"/>
                  <a:pt x="500231" y="0"/>
                </a:cubicBezTo>
                <a:close/>
              </a:path>
            </a:pathLst>
          </a:custGeom>
          <a:solidFill>
            <a:schemeClr val="bg1">
              <a:lumMod val="95000"/>
            </a:schemeClr>
          </a:solidFill>
          <a:ln w="28575">
            <a:solidFill>
              <a:schemeClr val="accent6"/>
            </a:solidFill>
          </a:ln>
        </p:spPr>
        <p:txBody>
          <a:bodyPr wrap="square">
            <a:noAutofit/>
          </a:bodyPr>
          <a:lstStyle>
            <a:lvl1pPr rtl="0">
              <a:defRPr sz="1200"/>
            </a:lvl1pPr>
          </a:lstStyle>
          <a:p>
            <a:r>
              <a:rPr lang="en-US" dirty="0"/>
              <a:t>Image holder</a:t>
            </a:r>
          </a:p>
        </p:txBody>
      </p:sp>
      <p:sp>
        <p:nvSpPr>
          <p:cNvPr id="65" name="Picture Placeholder 64"/>
          <p:cNvSpPr>
            <a:spLocks noGrp="1"/>
          </p:cNvSpPr>
          <p:nvPr userDrawn="1">
            <p:ph type="pic" sz="quarter" idx="14" hasCustomPrompt="1"/>
          </p:nvPr>
        </p:nvSpPr>
        <p:spPr>
          <a:xfrm>
            <a:off x="5165179" y="4258398"/>
            <a:ext cx="1333949" cy="1333949"/>
          </a:xfrm>
          <a:custGeom>
            <a:avLst/>
            <a:gdLst>
              <a:gd name="connsiteX0" fmla="*/ 500231 w 1000462"/>
              <a:gd name="connsiteY0" fmla="*/ 0 h 1000462"/>
              <a:gd name="connsiteX1" fmla="*/ 1000462 w 1000462"/>
              <a:gd name="connsiteY1" fmla="*/ 500231 h 1000462"/>
              <a:gd name="connsiteX2" fmla="*/ 500231 w 1000462"/>
              <a:gd name="connsiteY2" fmla="*/ 1000462 h 1000462"/>
              <a:gd name="connsiteX3" fmla="*/ 0 w 1000462"/>
              <a:gd name="connsiteY3" fmla="*/ 500231 h 1000462"/>
              <a:gd name="connsiteX4" fmla="*/ 500231 w 1000462"/>
              <a:gd name="connsiteY4" fmla="*/ 0 h 1000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62" h="1000462">
                <a:moveTo>
                  <a:pt x="500231" y="0"/>
                </a:moveTo>
                <a:cubicBezTo>
                  <a:pt x="776501" y="0"/>
                  <a:pt x="1000462" y="223961"/>
                  <a:pt x="1000462" y="500231"/>
                </a:cubicBezTo>
                <a:cubicBezTo>
                  <a:pt x="1000462" y="776501"/>
                  <a:pt x="776501" y="1000462"/>
                  <a:pt x="500231" y="1000462"/>
                </a:cubicBezTo>
                <a:cubicBezTo>
                  <a:pt x="223961" y="1000462"/>
                  <a:pt x="0" y="776501"/>
                  <a:pt x="0" y="500231"/>
                </a:cubicBezTo>
                <a:cubicBezTo>
                  <a:pt x="0" y="223961"/>
                  <a:pt x="223961" y="0"/>
                  <a:pt x="500231" y="0"/>
                </a:cubicBezTo>
                <a:close/>
              </a:path>
            </a:pathLst>
          </a:custGeom>
          <a:solidFill>
            <a:schemeClr val="bg1">
              <a:lumMod val="95000"/>
            </a:schemeClr>
          </a:solidFill>
          <a:ln w="28575">
            <a:solidFill>
              <a:schemeClr val="accent5"/>
            </a:solidFill>
          </a:ln>
        </p:spPr>
        <p:txBody>
          <a:bodyPr wrap="square">
            <a:noAutofit/>
          </a:bodyPr>
          <a:lstStyle>
            <a:lvl1pPr rtl="0">
              <a:defRPr sz="1200"/>
            </a:lvl1pPr>
          </a:lstStyle>
          <a:p>
            <a:r>
              <a:rPr lang="en-US" dirty="0"/>
              <a:t>Image holder</a:t>
            </a:r>
          </a:p>
        </p:txBody>
      </p:sp>
      <p:sp>
        <p:nvSpPr>
          <p:cNvPr id="66" name="Picture Placeholder 65"/>
          <p:cNvSpPr>
            <a:spLocks noGrp="1"/>
          </p:cNvSpPr>
          <p:nvPr userDrawn="1">
            <p:ph type="pic" sz="quarter" idx="15" hasCustomPrompt="1"/>
          </p:nvPr>
        </p:nvSpPr>
        <p:spPr>
          <a:xfrm>
            <a:off x="8422954" y="4258398"/>
            <a:ext cx="1333949" cy="1333949"/>
          </a:xfrm>
          <a:custGeom>
            <a:avLst/>
            <a:gdLst>
              <a:gd name="connsiteX0" fmla="*/ 500231 w 1000462"/>
              <a:gd name="connsiteY0" fmla="*/ 0 h 1000462"/>
              <a:gd name="connsiteX1" fmla="*/ 1000462 w 1000462"/>
              <a:gd name="connsiteY1" fmla="*/ 500231 h 1000462"/>
              <a:gd name="connsiteX2" fmla="*/ 500231 w 1000462"/>
              <a:gd name="connsiteY2" fmla="*/ 1000462 h 1000462"/>
              <a:gd name="connsiteX3" fmla="*/ 0 w 1000462"/>
              <a:gd name="connsiteY3" fmla="*/ 500231 h 1000462"/>
              <a:gd name="connsiteX4" fmla="*/ 500231 w 1000462"/>
              <a:gd name="connsiteY4" fmla="*/ 0 h 1000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62" h="1000462">
                <a:moveTo>
                  <a:pt x="500231" y="0"/>
                </a:moveTo>
                <a:cubicBezTo>
                  <a:pt x="776501" y="0"/>
                  <a:pt x="1000462" y="223961"/>
                  <a:pt x="1000462" y="500231"/>
                </a:cubicBezTo>
                <a:cubicBezTo>
                  <a:pt x="1000462" y="776501"/>
                  <a:pt x="776501" y="1000462"/>
                  <a:pt x="500231" y="1000462"/>
                </a:cubicBezTo>
                <a:cubicBezTo>
                  <a:pt x="223961" y="1000462"/>
                  <a:pt x="0" y="776501"/>
                  <a:pt x="0" y="500231"/>
                </a:cubicBezTo>
                <a:cubicBezTo>
                  <a:pt x="0" y="223961"/>
                  <a:pt x="223961" y="0"/>
                  <a:pt x="500231" y="0"/>
                </a:cubicBezTo>
                <a:close/>
              </a:path>
            </a:pathLst>
          </a:custGeom>
          <a:solidFill>
            <a:schemeClr val="bg1">
              <a:lumMod val="95000"/>
            </a:schemeClr>
          </a:solidFill>
          <a:ln w="28575">
            <a:solidFill>
              <a:schemeClr val="accent4"/>
            </a:solidFill>
          </a:ln>
        </p:spPr>
        <p:txBody>
          <a:bodyPr wrap="square">
            <a:noAutofit/>
          </a:bodyPr>
          <a:lstStyle>
            <a:lvl1pPr rtl="0">
              <a:defRPr sz="1200"/>
            </a:lvl1pPr>
          </a:lstStyle>
          <a:p>
            <a:r>
              <a:rPr lang="en-US" dirty="0"/>
              <a:t>Image holder</a:t>
            </a:r>
          </a:p>
        </p:txBody>
      </p:sp>
      <p:sp>
        <p:nvSpPr>
          <p:cNvPr id="5" name="Date Placeholder 4"/>
          <p:cNvSpPr>
            <a:spLocks noGrp="1"/>
          </p:cNvSpPr>
          <p:nvPr>
            <p:ph type="dt" sz="half" idx="16"/>
          </p:nvPr>
        </p:nvSpPr>
        <p:spPr/>
        <p:txBody>
          <a:bodyPr/>
          <a:lstStyle/>
          <a:p>
            <a:fld id="{CDB97E15-E099-4556-8728-4457ED626549}" type="datetime1">
              <a:rPr lang="en-US" smtClean="0">
                <a:solidFill>
                  <a:srgbClr val="262626">
                    <a:tint val="75000"/>
                  </a:srgbClr>
                </a:solidFill>
              </a:rPr>
              <a:pPr/>
              <a:t>7/19/2025</a:t>
            </a:fld>
            <a:endParaRPr lang="en-US">
              <a:solidFill>
                <a:srgbClr val="262626">
                  <a:tint val="75000"/>
                </a:srgbClr>
              </a:solidFill>
            </a:endParaRPr>
          </a:p>
        </p:txBody>
      </p:sp>
      <p:sp>
        <p:nvSpPr>
          <p:cNvPr id="8" name="Footer Placeholder 7"/>
          <p:cNvSpPr>
            <a:spLocks noGrp="1"/>
          </p:cNvSpPr>
          <p:nvPr>
            <p:ph type="ftr" sz="quarter" idx="17"/>
          </p:nvPr>
        </p:nvSpPr>
        <p:spPr/>
        <p:txBody>
          <a:bodyPr/>
          <a:lstStyle/>
          <a:p>
            <a:endParaRPr lang="en-US">
              <a:solidFill>
                <a:srgbClr val="262626">
                  <a:tint val="75000"/>
                </a:srgbClr>
              </a:solidFill>
            </a:endParaRPr>
          </a:p>
        </p:txBody>
      </p:sp>
      <p:sp>
        <p:nvSpPr>
          <p:cNvPr id="9" name="Slide Number Placeholder 8"/>
          <p:cNvSpPr>
            <a:spLocks noGrp="1"/>
          </p:cNvSpPr>
          <p:nvPr>
            <p:ph type="sldNum" sz="quarter" idx="18"/>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Tree>
    <p:extLst>
      <p:ext uri="{BB962C8B-B14F-4D97-AF65-F5344CB8AC3E}">
        <p14:creationId xmlns:p14="http://schemas.microsoft.com/office/powerpoint/2010/main" val="33007809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Main Title &amp; Subtitle">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508000" y="1178427"/>
            <a:ext cx="11157819" cy="231007"/>
          </a:xfrm>
          <a:prstGeom prst="rect">
            <a:avLst/>
          </a:prstGeom>
        </p:spPr>
        <p:txBody>
          <a:bodyPr wrap="none" lIns="0" tIns="0" rIns="0" bIns="0" anchor="ctr">
            <a:noAutofit/>
          </a:bodyPr>
          <a:lstStyle>
            <a:lvl1pPr marL="0" indent="0" algn="ctr">
              <a:buNone/>
              <a:defRPr sz="1600" b="0" baseline="0">
                <a:solidFill>
                  <a:schemeClr val="bg1">
                    <a:lumMod val="65000"/>
                  </a:schemeClr>
                </a:solidFill>
                <a:latin typeface="+mn-lt"/>
                <a:ea typeface="Roboto" panose="02000000000000000000" pitchFamily="2" charset="0"/>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EDITE SUBTITLE</a:t>
            </a:r>
          </a:p>
        </p:txBody>
      </p:sp>
      <p:sp>
        <p:nvSpPr>
          <p:cNvPr id="5" name="Title 2"/>
          <p:cNvSpPr>
            <a:spLocks noGrp="1"/>
          </p:cNvSpPr>
          <p:nvPr>
            <p:ph type="title"/>
          </p:nvPr>
        </p:nvSpPr>
        <p:spPr>
          <a:xfrm>
            <a:off x="508000" y="455085"/>
            <a:ext cx="11157819" cy="660511"/>
          </a:xfrm>
          <a:prstGeom prst="rect">
            <a:avLst/>
          </a:prstGeom>
        </p:spPr>
        <p:txBody>
          <a:bodyPr lIns="0" tIns="0" rIns="0" bIns="0" anchor="ctr"/>
          <a:lstStyle>
            <a:lvl1pPr algn="ctr">
              <a:defRPr sz="4800">
                <a:solidFill>
                  <a:schemeClr val="bg1">
                    <a:lumMod val="50000"/>
                  </a:schemeClr>
                </a:solidFill>
              </a:defRPr>
            </a:lvl1pPr>
          </a:lstStyle>
          <a:p>
            <a:r>
              <a:rPr lang="en-US" dirty="0"/>
              <a:t>Click to edit Master title style</a:t>
            </a:r>
          </a:p>
        </p:txBody>
      </p:sp>
      <p:sp>
        <p:nvSpPr>
          <p:cNvPr id="2" name="Date Placeholder 1"/>
          <p:cNvSpPr>
            <a:spLocks noGrp="1"/>
          </p:cNvSpPr>
          <p:nvPr>
            <p:ph type="dt" sz="half" idx="10"/>
          </p:nvPr>
        </p:nvSpPr>
        <p:spPr/>
        <p:txBody>
          <a:bodyPr/>
          <a:lstStyle/>
          <a:p>
            <a:fld id="{A439488D-B927-4DD7-8788-3BFB14AF560E}" type="datetime1">
              <a:rPr lang="en-US" smtClean="0">
                <a:solidFill>
                  <a:srgbClr val="262626">
                    <a:tint val="75000"/>
                  </a:srgbClr>
                </a:solidFill>
              </a:rPr>
              <a:pPr/>
              <a:t>7/20/2025</a:t>
            </a:fld>
            <a:endParaRPr lang="en-US">
              <a:solidFill>
                <a:srgbClr val="262626">
                  <a:tint val="75000"/>
                </a:srgbClr>
              </a:solidFill>
            </a:endParaRPr>
          </a:p>
        </p:txBody>
      </p:sp>
      <p:sp>
        <p:nvSpPr>
          <p:cNvPr id="3" name="Footer Placeholder 2"/>
          <p:cNvSpPr>
            <a:spLocks noGrp="1"/>
          </p:cNvSpPr>
          <p:nvPr>
            <p:ph type="ftr" sz="quarter" idx="11"/>
          </p:nvPr>
        </p:nvSpPr>
        <p:spPr/>
        <p:txBody>
          <a:bodyPr/>
          <a:lstStyle/>
          <a:p>
            <a:endParaRPr lang="en-US">
              <a:solidFill>
                <a:srgbClr val="262626">
                  <a:tint val="75000"/>
                </a:srgbClr>
              </a:solidFill>
            </a:endParaRPr>
          </a:p>
        </p:txBody>
      </p:sp>
      <p:sp>
        <p:nvSpPr>
          <p:cNvPr id="6" name="Slide Number Placeholder 5"/>
          <p:cNvSpPr>
            <a:spLocks noGrp="1"/>
          </p:cNvSpPr>
          <p:nvPr>
            <p:ph type="sldNum" sz="quarter" idx="12"/>
          </p:nvPr>
        </p:nvSpPr>
        <p:spPr/>
        <p:txBody>
          <a:bodyPr/>
          <a:lstStyle>
            <a:lvl1pPr>
              <a:defRPr/>
            </a:lvl1pPr>
          </a:lstStyle>
          <a:p>
            <a:r>
              <a:rPr lang="en-US" dirty="0">
                <a:solidFill>
                  <a:srgbClr val="262626">
                    <a:tint val="75000"/>
                  </a:srgbClr>
                </a:solidFill>
              </a:rPr>
              <a:t>01</a:t>
            </a:r>
          </a:p>
        </p:txBody>
      </p:sp>
    </p:spTree>
    <p:extLst>
      <p:ext uri="{BB962C8B-B14F-4D97-AF65-F5344CB8AC3E}">
        <p14:creationId xmlns:p14="http://schemas.microsoft.com/office/powerpoint/2010/main" val="28459501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Main Title &amp; Subtitle">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508000" y="1178427"/>
            <a:ext cx="11157819" cy="231007"/>
          </a:xfrm>
          <a:prstGeom prst="rect">
            <a:avLst/>
          </a:prstGeom>
        </p:spPr>
        <p:txBody>
          <a:bodyPr wrap="none" lIns="0" tIns="0" rIns="0" bIns="0" anchor="ctr">
            <a:noAutofit/>
          </a:bodyPr>
          <a:lstStyle>
            <a:lvl1pPr marL="0" indent="0" algn="l">
              <a:buNone/>
              <a:defRPr sz="1600" b="0" baseline="0">
                <a:solidFill>
                  <a:schemeClr val="bg1">
                    <a:lumMod val="65000"/>
                  </a:schemeClr>
                </a:solidFill>
                <a:latin typeface="+mn-lt"/>
                <a:ea typeface="Roboto" panose="02000000000000000000" pitchFamily="2" charset="0"/>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EDITE SUBTITLE</a:t>
            </a:r>
          </a:p>
        </p:txBody>
      </p:sp>
      <p:sp>
        <p:nvSpPr>
          <p:cNvPr id="5" name="Title 2"/>
          <p:cNvSpPr>
            <a:spLocks noGrp="1"/>
          </p:cNvSpPr>
          <p:nvPr>
            <p:ph type="title"/>
          </p:nvPr>
        </p:nvSpPr>
        <p:spPr>
          <a:xfrm>
            <a:off x="508000" y="455085"/>
            <a:ext cx="11157819" cy="660511"/>
          </a:xfrm>
          <a:prstGeom prst="rect">
            <a:avLst/>
          </a:prstGeom>
        </p:spPr>
        <p:txBody>
          <a:bodyPr lIns="0" tIns="0" rIns="0" bIns="0" anchor="ctr"/>
          <a:lstStyle>
            <a:lvl1pPr algn="l">
              <a:defRPr sz="4800">
                <a:solidFill>
                  <a:schemeClr val="bg1">
                    <a:lumMod val="50000"/>
                  </a:schemeClr>
                </a:solidFill>
              </a:defRPr>
            </a:lvl1pPr>
          </a:lstStyle>
          <a:p>
            <a:r>
              <a:rPr lang="en-US" dirty="0"/>
              <a:t>Click to edit Master title style</a:t>
            </a:r>
          </a:p>
        </p:txBody>
      </p:sp>
      <p:sp>
        <p:nvSpPr>
          <p:cNvPr id="2" name="Date Placeholder 1"/>
          <p:cNvSpPr>
            <a:spLocks noGrp="1"/>
          </p:cNvSpPr>
          <p:nvPr>
            <p:ph type="dt" sz="half" idx="10"/>
          </p:nvPr>
        </p:nvSpPr>
        <p:spPr/>
        <p:txBody>
          <a:bodyPr/>
          <a:lstStyle/>
          <a:p>
            <a:fld id="{32DFBD20-3351-491F-957C-B832B5516033}" type="datetime1">
              <a:rPr lang="en-US" smtClean="0">
                <a:solidFill>
                  <a:srgbClr val="262626">
                    <a:tint val="75000"/>
                  </a:srgbClr>
                </a:solidFill>
              </a:rPr>
              <a:pPr/>
              <a:t>7/20/2025</a:t>
            </a:fld>
            <a:endParaRPr lang="en-US">
              <a:solidFill>
                <a:srgbClr val="262626">
                  <a:tint val="75000"/>
                </a:srgbClr>
              </a:solidFill>
            </a:endParaRPr>
          </a:p>
        </p:txBody>
      </p:sp>
      <p:sp>
        <p:nvSpPr>
          <p:cNvPr id="3" name="Footer Placeholder 2"/>
          <p:cNvSpPr>
            <a:spLocks noGrp="1"/>
          </p:cNvSpPr>
          <p:nvPr>
            <p:ph type="ftr" sz="quarter" idx="11"/>
          </p:nvPr>
        </p:nvSpPr>
        <p:spPr/>
        <p:txBody>
          <a:bodyPr/>
          <a:lstStyle/>
          <a:p>
            <a:endParaRPr lang="en-US" dirty="0">
              <a:solidFill>
                <a:srgbClr val="262626">
                  <a:tint val="75000"/>
                </a:srgbClr>
              </a:solidFill>
            </a:endParaRPr>
          </a:p>
        </p:txBody>
      </p:sp>
      <p:sp>
        <p:nvSpPr>
          <p:cNvPr id="6" name="Slide Number Placeholder 5"/>
          <p:cNvSpPr>
            <a:spLocks noGrp="1"/>
          </p:cNvSpPr>
          <p:nvPr>
            <p:ph type="sldNum" sz="quarter" idx="12"/>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Tree>
    <p:extLst>
      <p:ext uri="{BB962C8B-B14F-4D97-AF65-F5344CB8AC3E}">
        <p14:creationId xmlns:p14="http://schemas.microsoft.com/office/powerpoint/2010/main" val="3253472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Main Title &amp; Subtitl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A83F00-7201-4AC0-9914-1E9E96C1041E}" type="datetime1">
              <a:rPr lang="en-US" smtClean="0">
                <a:solidFill>
                  <a:srgbClr val="262626">
                    <a:tint val="75000"/>
                  </a:srgbClr>
                </a:solidFill>
              </a:rPr>
              <a:pPr/>
              <a:t>7/20/2025</a:t>
            </a:fld>
            <a:endParaRPr lang="en-US">
              <a:solidFill>
                <a:srgbClr val="262626">
                  <a:tint val="75000"/>
                </a:srgbClr>
              </a:solidFill>
            </a:endParaRPr>
          </a:p>
        </p:txBody>
      </p:sp>
      <p:sp>
        <p:nvSpPr>
          <p:cNvPr id="3" name="Footer Placeholder 2"/>
          <p:cNvSpPr>
            <a:spLocks noGrp="1"/>
          </p:cNvSpPr>
          <p:nvPr>
            <p:ph type="ftr" sz="quarter" idx="11"/>
          </p:nvPr>
        </p:nvSpPr>
        <p:spPr/>
        <p:txBody>
          <a:bodyPr/>
          <a:lstStyle/>
          <a:p>
            <a:endParaRPr lang="en-US">
              <a:solidFill>
                <a:srgbClr val="262626">
                  <a:tint val="75000"/>
                </a:srgbClr>
              </a:solidFill>
            </a:endParaRPr>
          </a:p>
        </p:txBody>
      </p:sp>
      <p:sp>
        <p:nvSpPr>
          <p:cNvPr id="4" name="Slide Number Placeholder 3"/>
          <p:cNvSpPr>
            <a:spLocks noGrp="1"/>
          </p:cNvSpPr>
          <p:nvPr>
            <p:ph type="sldNum" sz="quarter" idx="12"/>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76321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Main Title &amp; Subtitle">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508000" y="1178427"/>
            <a:ext cx="11157819" cy="231007"/>
          </a:xfrm>
          <a:prstGeom prst="rect">
            <a:avLst/>
          </a:prstGeom>
        </p:spPr>
        <p:txBody>
          <a:bodyPr wrap="none" lIns="0" tIns="0" rIns="0" bIns="0" anchor="ctr">
            <a:noAutofit/>
          </a:bodyPr>
          <a:lstStyle>
            <a:lvl1pPr marL="0" indent="0" algn="l">
              <a:buNone/>
              <a:defRPr sz="1600" b="0" baseline="0">
                <a:solidFill>
                  <a:schemeClr val="bg1">
                    <a:lumMod val="65000"/>
                  </a:schemeClr>
                </a:solidFill>
                <a:latin typeface="+mn-lt"/>
                <a:ea typeface="Roboto" panose="02000000000000000000" pitchFamily="2" charset="0"/>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EDITE SUBTITLE</a:t>
            </a:r>
          </a:p>
        </p:txBody>
      </p:sp>
      <p:sp>
        <p:nvSpPr>
          <p:cNvPr id="5" name="Title 2"/>
          <p:cNvSpPr>
            <a:spLocks noGrp="1"/>
          </p:cNvSpPr>
          <p:nvPr>
            <p:ph type="title"/>
          </p:nvPr>
        </p:nvSpPr>
        <p:spPr>
          <a:xfrm>
            <a:off x="508000" y="455085"/>
            <a:ext cx="11157819" cy="660511"/>
          </a:xfrm>
          <a:prstGeom prst="rect">
            <a:avLst/>
          </a:prstGeom>
        </p:spPr>
        <p:txBody>
          <a:bodyPr lIns="0" tIns="0" rIns="0" bIns="0" anchor="ctr"/>
          <a:lstStyle>
            <a:lvl1pPr algn="l">
              <a:defRPr sz="4800">
                <a:solidFill>
                  <a:schemeClr val="bg1">
                    <a:lumMod val="50000"/>
                  </a:schemeClr>
                </a:solidFill>
              </a:defRPr>
            </a:lvl1pPr>
          </a:lstStyle>
          <a:p>
            <a:r>
              <a:rPr lang="en-US" dirty="0"/>
              <a:t>Click to edit Master title style</a:t>
            </a:r>
          </a:p>
        </p:txBody>
      </p:sp>
      <p:sp>
        <p:nvSpPr>
          <p:cNvPr id="2" name="Date Placeholder 1"/>
          <p:cNvSpPr>
            <a:spLocks noGrp="1"/>
          </p:cNvSpPr>
          <p:nvPr>
            <p:ph type="dt" sz="half" idx="10"/>
          </p:nvPr>
        </p:nvSpPr>
        <p:spPr/>
        <p:txBody>
          <a:bodyPr/>
          <a:lstStyle/>
          <a:p>
            <a:fld id="{32DFBD20-3351-491F-957C-B832B5516033}" type="datetime1">
              <a:rPr lang="en-US" smtClean="0">
                <a:solidFill>
                  <a:srgbClr val="262626">
                    <a:tint val="75000"/>
                  </a:srgbClr>
                </a:solidFill>
              </a:rPr>
              <a:pPr/>
              <a:t>7/19/2025</a:t>
            </a:fld>
            <a:endParaRPr lang="en-US">
              <a:solidFill>
                <a:srgbClr val="262626">
                  <a:tint val="75000"/>
                </a:srgbClr>
              </a:solidFill>
            </a:endParaRPr>
          </a:p>
        </p:txBody>
      </p:sp>
      <p:sp>
        <p:nvSpPr>
          <p:cNvPr id="3" name="Footer Placeholder 2"/>
          <p:cNvSpPr>
            <a:spLocks noGrp="1"/>
          </p:cNvSpPr>
          <p:nvPr>
            <p:ph type="ftr" sz="quarter" idx="11"/>
          </p:nvPr>
        </p:nvSpPr>
        <p:spPr/>
        <p:txBody>
          <a:bodyPr/>
          <a:lstStyle/>
          <a:p>
            <a:endParaRPr lang="en-US" dirty="0">
              <a:solidFill>
                <a:srgbClr val="262626">
                  <a:tint val="75000"/>
                </a:srgbClr>
              </a:solidFill>
            </a:endParaRPr>
          </a:p>
        </p:txBody>
      </p:sp>
      <p:sp>
        <p:nvSpPr>
          <p:cNvPr id="6" name="Slide Number Placeholder 5"/>
          <p:cNvSpPr>
            <a:spLocks noGrp="1"/>
          </p:cNvSpPr>
          <p:nvPr>
            <p:ph type="sldNum" sz="quarter" idx="12"/>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Tree>
    <p:extLst>
      <p:ext uri="{BB962C8B-B14F-4D97-AF65-F5344CB8AC3E}">
        <p14:creationId xmlns:p14="http://schemas.microsoft.com/office/powerpoint/2010/main" val="42271991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_Main Title &amp; Subtitle">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12192000" cy="6858000"/>
          </a:xfrm>
          <a:prstGeom prst="rect">
            <a:avLst/>
          </a:prstGeom>
          <a:solidFill>
            <a:schemeClr val="bg1">
              <a:lumMod val="95000"/>
            </a:schemeClr>
          </a:solidFill>
        </p:spPr>
        <p:txBody>
          <a:bodyPr/>
          <a:lstStyle>
            <a:lvl1pPr>
              <a:defRPr sz="1200"/>
            </a:lvl1pPr>
          </a:lstStyle>
          <a:p>
            <a:r>
              <a:rPr lang="en-US" dirty="0"/>
              <a:t>Image holder</a:t>
            </a:r>
          </a:p>
        </p:txBody>
      </p:sp>
      <p:sp>
        <p:nvSpPr>
          <p:cNvPr id="2" name="Date Placeholder 1"/>
          <p:cNvSpPr>
            <a:spLocks noGrp="1"/>
          </p:cNvSpPr>
          <p:nvPr>
            <p:ph type="dt" sz="half" idx="11"/>
          </p:nvPr>
        </p:nvSpPr>
        <p:spPr/>
        <p:txBody>
          <a:bodyPr/>
          <a:lstStyle/>
          <a:p>
            <a:fld id="{36C231F8-0AA5-4B30-B6CD-3950CA3C3F5B}" type="datetime1">
              <a:rPr lang="en-US" smtClean="0">
                <a:solidFill>
                  <a:srgbClr val="262626">
                    <a:tint val="75000"/>
                  </a:srgbClr>
                </a:solidFill>
              </a:rPr>
              <a:pPr/>
              <a:t>7/20/2025</a:t>
            </a:fld>
            <a:endParaRPr lang="en-US">
              <a:solidFill>
                <a:srgbClr val="262626">
                  <a:tint val="75000"/>
                </a:srgbClr>
              </a:solidFill>
            </a:endParaRPr>
          </a:p>
        </p:txBody>
      </p:sp>
      <p:sp>
        <p:nvSpPr>
          <p:cNvPr id="4" name="Footer Placeholder 3"/>
          <p:cNvSpPr>
            <a:spLocks noGrp="1"/>
          </p:cNvSpPr>
          <p:nvPr>
            <p:ph type="ftr" sz="quarter" idx="12"/>
          </p:nvPr>
        </p:nvSpPr>
        <p:spPr/>
        <p:txBody>
          <a:bodyPr/>
          <a:lstStyle/>
          <a:p>
            <a:endParaRPr lang="en-US">
              <a:solidFill>
                <a:srgbClr val="262626">
                  <a:tint val="75000"/>
                </a:srgbClr>
              </a:solidFill>
            </a:endParaRPr>
          </a:p>
        </p:txBody>
      </p:sp>
      <p:sp>
        <p:nvSpPr>
          <p:cNvPr id="5" name="Slide Number Placeholder 4"/>
          <p:cNvSpPr>
            <a:spLocks noGrp="1"/>
          </p:cNvSpPr>
          <p:nvPr>
            <p:ph type="sldNum" sz="quarter" idx="13"/>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594983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6_Main Title &amp; Subtitle">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8737600" y="685800"/>
            <a:ext cx="3454400" cy="2540000"/>
          </a:xfrm>
          <a:prstGeom prst="rect">
            <a:avLst/>
          </a:prstGeom>
          <a:solidFill>
            <a:schemeClr val="bg1">
              <a:lumMod val="95000"/>
            </a:schemeClr>
          </a:solidFill>
        </p:spPr>
        <p:txBody>
          <a:bodyPr/>
          <a:lstStyle>
            <a:lvl1pPr>
              <a:defRPr sz="1200"/>
            </a:lvl1pPr>
          </a:lstStyle>
          <a:p>
            <a:r>
              <a:rPr lang="en-US" dirty="0"/>
              <a:t>Image holder</a:t>
            </a:r>
          </a:p>
        </p:txBody>
      </p:sp>
      <p:sp>
        <p:nvSpPr>
          <p:cNvPr id="4" name="Picture Placeholder 2"/>
          <p:cNvSpPr>
            <a:spLocks noGrp="1"/>
          </p:cNvSpPr>
          <p:nvPr>
            <p:ph type="pic" sz="quarter" idx="11" hasCustomPrompt="1"/>
          </p:nvPr>
        </p:nvSpPr>
        <p:spPr>
          <a:xfrm>
            <a:off x="5486400" y="685800"/>
            <a:ext cx="3048000" cy="4876800"/>
          </a:xfrm>
          <a:prstGeom prst="rect">
            <a:avLst/>
          </a:prstGeom>
          <a:solidFill>
            <a:schemeClr val="bg1">
              <a:lumMod val="95000"/>
            </a:schemeClr>
          </a:solidFill>
        </p:spPr>
        <p:txBody>
          <a:bodyPr/>
          <a:lstStyle>
            <a:lvl1pPr rtl="0">
              <a:defRPr sz="1200"/>
            </a:lvl1pPr>
          </a:lstStyle>
          <a:p>
            <a:r>
              <a:rPr lang="en-US" dirty="0"/>
              <a:t>Image holder</a:t>
            </a:r>
          </a:p>
        </p:txBody>
      </p:sp>
      <p:sp>
        <p:nvSpPr>
          <p:cNvPr id="5" name="Picture Placeholder 2"/>
          <p:cNvSpPr>
            <a:spLocks noGrp="1"/>
          </p:cNvSpPr>
          <p:nvPr>
            <p:ph type="pic" sz="quarter" idx="12" hasCustomPrompt="1"/>
          </p:nvPr>
        </p:nvSpPr>
        <p:spPr>
          <a:xfrm>
            <a:off x="8737600" y="3456819"/>
            <a:ext cx="3048000" cy="3401181"/>
          </a:xfrm>
          <a:prstGeom prst="rect">
            <a:avLst/>
          </a:prstGeom>
          <a:solidFill>
            <a:schemeClr val="bg1">
              <a:lumMod val="95000"/>
            </a:schemeClr>
          </a:solidFill>
        </p:spPr>
        <p:txBody>
          <a:bodyPr/>
          <a:lstStyle>
            <a:lvl1pPr rtl="0">
              <a:defRPr sz="1200"/>
            </a:lvl1pPr>
          </a:lstStyle>
          <a:p>
            <a:r>
              <a:rPr lang="en-US" dirty="0"/>
              <a:t>Image holder</a:t>
            </a:r>
          </a:p>
        </p:txBody>
      </p:sp>
      <p:sp>
        <p:nvSpPr>
          <p:cNvPr id="2" name="Date Placeholder 1"/>
          <p:cNvSpPr>
            <a:spLocks noGrp="1"/>
          </p:cNvSpPr>
          <p:nvPr>
            <p:ph type="dt" sz="half" idx="13"/>
          </p:nvPr>
        </p:nvSpPr>
        <p:spPr/>
        <p:txBody>
          <a:bodyPr/>
          <a:lstStyle/>
          <a:p>
            <a:fld id="{E7B07BF9-B92D-41D0-96BE-7F938FE3EADB}" type="datetime1">
              <a:rPr lang="en-US" smtClean="0">
                <a:solidFill>
                  <a:srgbClr val="262626">
                    <a:tint val="75000"/>
                  </a:srgbClr>
                </a:solidFill>
              </a:rPr>
              <a:pPr/>
              <a:t>7/20/2025</a:t>
            </a:fld>
            <a:endParaRPr lang="en-US">
              <a:solidFill>
                <a:srgbClr val="262626">
                  <a:tint val="75000"/>
                </a:srgbClr>
              </a:solidFill>
            </a:endParaRPr>
          </a:p>
        </p:txBody>
      </p:sp>
      <p:sp>
        <p:nvSpPr>
          <p:cNvPr id="6" name="Footer Placeholder 5"/>
          <p:cNvSpPr>
            <a:spLocks noGrp="1"/>
          </p:cNvSpPr>
          <p:nvPr>
            <p:ph type="ftr" sz="quarter" idx="14"/>
          </p:nvPr>
        </p:nvSpPr>
        <p:spPr/>
        <p:txBody>
          <a:bodyPr/>
          <a:lstStyle/>
          <a:p>
            <a:endParaRPr lang="en-US">
              <a:solidFill>
                <a:srgbClr val="262626">
                  <a:tint val="75000"/>
                </a:srgbClr>
              </a:solidFill>
            </a:endParaRPr>
          </a:p>
        </p:txBody>
      </p:sp>
      <p:sp>
        <p:nvSpPr>
          <p:cNvPr id="7" name="Slide Number Placeholder 6"/>
          <p:cNvSpPr>
            <a:spLocks noGrp="1"/>
          </p:cNvSpPr>
          <p:nvPr>
            <p:ph type="sldNum" sz="quarter" idx="15"/>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782518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7_Main Title &amp; Subtitle">
    <p:spTree>
      <p:nvGrpSpPr>
        <p:cNvPr id="1" name=""/>
        <p:cNvGrpSpPr/>
        <p:nvPr/>
      </p:nvGrpSpPr>
      <p:grpSpPr>
        <a:xfrm>
          <a:off x="0" y="0"/>
          <a:ext cx="0" cy="0"/>
          <a:chOff x="0" y="0"/>
          <a:chExt cx="0" cy="0"/>
        </a:xfrm>
      </p:grpSpPr>
      <p:sp>
        <p:nvSpPr>
          <p:cNvPr id="4" name="Picture Placeholder 2"/>
          <p:cNvSpPr>
            <a:spLocks noGrp="1"/>
          </p:cNvSpPr>
          <p:nvPr>
            <p:ph type="pic" sz="quarter" idx="11" hasCustomPrompt="1"/>
          </p:nvPr>
        </p:nvSpPr>
        <p:spPr>
          <a:xfrm>
            <a:off x="8636001" y="186873"/>
            <a:ext cx="3304420" cy="6484257"/>
          </a:xfrm>
          <a:prstGeom prst="rect">
            <a:avLst/>
          </a:prstGeom>
          <a:solidFill>
            <a:schemeClr val="bg1">
              <a:lumMod val="95000"/>
            </a:schemeClr>
          </a:solidFill>
        </p:spPr>
        <p:txBody>
          <a:bodyPr/>
          <a:lstStyle>
            <a:lvl1pPr rtl="0">
              <a:defRPr sz="1200"/>
            </a:lvl1pPr>
          </a:lstStyle>
          <a:p>
            <a:r>
              <a:rPr lang="en-US" dirty="0"/>
              <a:t>Image holder</a:t>
            </a:r>
          </a:p>
        </p:txBody>
      </p:sp>
      <p:sp>
        <p:nvSpPr>
          <p:cNvPr id="6" name="Text Placeholder 3"/>
          <p:cNvSpPr>
            <a:spLocks noGrp="1"/>
          </p:cNvSpPr>
          <p:nvPr>
            <p:ph type="body" sz="half" idx="2" hasCustomPrompt="1"/>
          </p:nvPr>
        </p:nvSpPr>
        <p:spPr>
          <a:xfrm>
            <a:off x="508000" y="1178427"/>
            <a:ext cx="11157819" cy="231007"/>
          </a:xfrm>
          <a:prstGeom prst="rect">
            <a:avLst/>
          </a:prstGeom>
        </p:spPr>
        <p:txBody>
          <a:bodyPr wrap="none" lIns="0" tIns="0" rIns="0" bIns="0" anchor="ctr">
            <a:noAutofit/>
          </a:bodyPr>
          <a:lstStyle>
            <a:lvl1pPr marL="0" indent="0" algn="l">
              <a:buNone/>
              <a:defRPr sz="1600" b="0" baseline="0">
                <a:solidFill>
                  <a:schemeClr val="bg1">
                    <a:lumMod val="65000"/>
                  </a:schemeClr>
                </a:solidFill>
                <a:latin typeface="+mn-lt"/>
                <a:ea typeface="Roboto" panose="02000000000000000000" pitchFamily="2" charset="0"/>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EDITE SUBTITLE</a:t>
            </a:r>
          </a:p>
        </p:txBody>
      </p:sp>
      <p:sp>
        <p:nvSpPr>
          <p:cNvPr id="7" name="Title 2"/>
          <p:cNvSpPr>
            <a:spLocks noGrp="1"/>
          </p:cNvSpPr>
          <p:nvPr>
            <p:ph type="title"/>
          </p:nvPr>
        </p:nvSpPr>
        <p:spPr>
          <a:xfrm>
            <a:off x="508000" y="455085"/>
            <a:ext cx="11157819" cy="660511"/>
          </a:xfrm>
          <a:prstGeom prst="rect">
            <a:avLst/>
          </a:prstGeom>
        </p:spPr>
        <p:txBody>
          <a:bodyPr lIns="0" tIns="0" rIns="0" bIns="0" anchor="ctr"/>
          <a:lstStyle>
            <a:lvl1pPr algn="l">
              <a:defRPr sz="4800">
                <a:solidFill>
                  <a:schemeClr val="bg1">
                    <a:lumMod val="50000"/>
                  </a:schemeClr>
                </a:solidFill>
              </a:defRPr>
            </a:lvl1pPr>
          </a:lstStyle>
          <a:p>
            <a:r>
              <a:rPr lang="en-US" dirty="0"/>
              <a:t>Click to edit Master title style</a:t>
            </a:r>
          </a:p>
        </p:txBody>
      </p:sp>
      <p:sp>
        <p:nvSpPr>
          <p:cNvPr id="2" name="Date Placeholder 1"/>
          <p:cNvSpPr>
            <a:spLocks noGrp="1"/>
          </p:cNvSpPr>
          <p:nvPr>
            <p:ph type="dt" sz="half" idx="12"/>
          </p:nvPr>
        </p:nvSpPr>
        <p:spPr/>
        <p:txBody>
          <a:bodyPr/>
          <a:lstStyle/>
          <a:p>
            <a:fld id="{4A16B9FA-1927-4321-ACB2-08C18CAB6800}" type="datetime1">
              <a:rPr lang="en-US" smtClean="0">
                <a:solidFill>
                  <a:srgbClr val="262626">
                    <a:tint val="75000"/>
                  </a:srgbClr>
                </a:solidFill>
              </a:rPr>
              <a:pPr/>
              <a:t>7/20/2025</a:t>
            </a:fld>
            <a:endParaRPr lang="en-US">
              <a:solidFill>
                <a:srgbClr val="262626">
                  <a:tint val="75000"/>
                </a:srgbClr>
              </a:solidFill>
            </a:endParaRPr>
          </a:p>
        </p:txBody>
      </p:sp>
      <p:sp>
        <p:nvSpPr>
          <p:cNvPr id="3" name="Footer Placeholder 2"/>
          <p:cNvSpPr>
            <a:spLocks noGrp="1"/>
          </p:cNvSpPr>
          <p:nvPr>
            <p:ph type="ftr" sz="quarter" idx="13"/>
          </p:nvPr>
        </p:nvSpPr>
        <p:spPr/>
        <p:txBody>
          <a:bodyPr/>
          <a:lstStyle/>
          <a:p>
            <a:endParaRPr lang="en-US">
              <a:solidFill>
                <a:srgbClr val="262626">
                  <a:tint val="75000"/>
                </a:srgbClr>
              </a:solidFill>
            </a:endParaRPr>
          </a:p>
        </p:txBody>
      </p:sp>
      <p:sp>
        <p:nvSpPr>
          <p:cNvPr id="5" name="Slide Number Placeholder 4"/>
          <p:cNvSpPr>
            <a:spLocks noGrp="1"/>
          </p:cNvSpPr>
          <p:nvPr>
            <p:ph type="sldNum" sz="quarter" idx="14"/>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Tree>
    <p:extLst>
      <p:ext uri="{BB962C8B-B14F-4D97-AF65-F5344CB8AC3E}">
        <p14:creationId xmlns:p14="http://schemas.microsoft.com/office/powerpoint/2010/main" val="17964121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8_Main Title &amp; Subtitle">
    <p:spTree>
      <p:nvGrpSpPr>
        <p:cNvPr id="1" name=""/>
        <p:cNvGrpSpPr/>
        <p:nvPr/>
      </p:nvGrpSpPr>
      <p:grpSpPr>
        <a:xfrm>
          <a:off x="0" y="0"/>
          <a:ext cx="0" cy="0"/>
          <a:chOff x="0" y="0"/>
          <a:chExt cx="0" cy="0"/>
        </a:xfrm>
      </p:grpSpPr>
      <p:sp>
        <p:nvSpPr>
          <p:cNvPr id="4" name="Picture Placeholder 2"/>
          <p:cNvSpPr>
            <a:spLocks noGrp="1"/>
          </p:cNvSpPr>
          <p:nvPr>
            <p:ph type="pic" sz="quarter" idx="11" hasCustomPrompt="1"/>
          </p:nvPr>
        </p:nvSpPr>
        <p:spPr>
          <a:xfrm>
            <a:off x="304801" y="342294"/>
            <a:ext cx="11635620" cy="3624943"/>
          </a:xfrm>
          <a:prstGeom prst="rect">
            <a:avLst/>
          </a:prstGeom>
          <a:solidFill>
            <a:schemeClr val="bg1">
              <a:lumMod val="95000"/>
            </a:schemeClr>
          </a:solidFill>
        </p:spPr>
        <p:txBody>
          <a:bodyPr/>
          <a:lstStyle>
            <a:lvl1pPr rtl="0">
              <a:defRPr sz="1200"/>
            </a:lvl1pPr>
          </a:lstStyle>
          <a:p>
            <a:r>
              <a:rPr lang="en-US" dirty="0"/>
              <a:t>Image holder</a:t>
            </a:r>
          </a:p>
        </p:txBody>
      </p:sp>
      <p:sp>
        <p:nvSpPr>
          <p:cNvPr id="2" name="Date Placeholder 1"/>
          <p:cNvSpPr>
            <a:spLocks noGrp="1"/>
          </p:cNvSpPr>
          <p:nvPr>
            <p:ph type="dt" sz="half" idx="12"/>
          </p:nvPr>
        </p:nvSpPr>
        <p:spPr/>
        <p:txBody>
          <a:bodyPr/>
          <a:lstStyle/>
          <a:p>
            <a:fld id="{DED2049B-0715-4D15-8A59-7080879D2DF0}" type="datetime1">
              <a:rPr lang="en-US" smtClean="0">
                <a:solidFill>
                  <a:srgbClr val="262626">
                    <a:tint val="75000"/>
                  </a:srgbClr>
                </a:solidFill>
              </a:rPr>
              <a:pPr/>
              <a:t>7/20/2025</a:t>
            </a:fld>
            <a:endParaRPr lang="en-US">
              <a:solidFill>
                <a:srgbClr val="262626">
                  <a:tint val="75000"/>
                </a:srgbClr>
              </a:solidFill>
            </a:endParaRPr>
          </a:p>
        </p:txBody>
      </p:sp>
      <p:sp>
        <p:nvSpPr>
          <p:cNvPr id="3" name="Footer Placeholder 2"/>
          <p:cNvSpPr>
            <a:spLocks noGrp="1"/>
          </p:cNvSpPr>
          <p:nvPr>
            <p:ph type="ftr" sz="quarter" idx="13"/>
          </p:nvPr>
        </p:nvSpPr>
        <p:spPr/>
        <p:txBody>
          <a:bodyPr/>
          <a:lstStyle/>
          <a:p>
            <a:endParaRPr lang="en-US">
              <a:solidFill>
                <a:srgbClr val="262626">
                  <a:tint val="75000"/>
                </a:srgbClr>
              </a:solidFill>
            </a:endParaRPr>
          </a:p>
        </p:txBody>
      </p:sp>
      <p:sp>
        <p:nvSpPr>
          <p:cNvPr id="5" name="Slide Number Placeholder 4"/>
          <p:cNvSpPr>
            <a:spLocks noGrp="1"/>
          </p:cNvSpPr>
          <p:nvPr>
            <p:ph type="sldNum" sz="quarter" idx="14"/>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917381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9_Main Title &amp; Subtitle">
    <p:spTree>
      <p:nvGrpSpPr>
        <p:cNvPr id="1" name=""/>
        <p:cNvGrpSpPr/>
        <p:nvPr/>
      </p:nvGrpSpPr>
      <p:grpSpPr>
        <a:xfrm>
          <a:off x="0" y="0"/>
          <a:ext cx="0" cy="0"/>
          <a:chOff x="0" y="0"/>
          <a:chExt cx="0" cy="0"/>
        </a:xfrm>
      </p:grpSpPr>
      <p:sp>
        <p:nvSpPr>
          <p:cNvPr id="6" name="Text Placeholder 3"/>
          <p:cNvSpPr>
            <a:spLocks noGrp="1"/>
          </p:cNvSpPr>
          <p:nvPr>
            <p:ph type="body" sz="half" idx="2" hasCustomPrompt="1"/>
          </p:nvPr>
        </p:nvSpPr>
        <p:spPr>
          <a:xfrm>
            <a:off x="508000" y="1178427"/>
            <a:ext cx="11157819" cy="231007"/>
          </a:xfrm>
          <a:prstGeom prst="rect">
            <a:avLst/>
          </a:prstGeom>
        </p:spPr>
        <p:txBody>
          <a:bodyPr wrap="none" lIns="0" tIns="0" rIns="0" bIns="0" anchor="ctr">
            <a:noAutofit/>
          </a:bodyPr>
          <a:lstStyle>
            <a:lvl1pPr marL="0" indent="0" algn="ctr">
              <a:buNone/>
              <a:defRPr sz="1600" b="0" baseline="0">
                <a:solidFill>
                  <a:schemeClr val="bg1">
                    <a:lumMod val="65000"/>
                  </a:schemeClr>
                </a:solidFill>
                <a:latin typeface="+mn-lt"/>
                <a:ea typeface="Roboto" panose="02000000000000000000" pitchFamily="2" charset="0"/>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EDITE SUBTITLE</a:t>
            </a:r>
          </a:p>
        </p:txBody>
      </p:sp>
      <p:sp>
        <p:nvSpPr>
          <p:cNvPr id="7" name="Title 2"/>
          <p:cNvSpPr>
            <a:spLocks noGrp="1"/>
          </p:cNvSpPr>
          <p:nvPr>
            <p:ph type="title"/>
          </p:nvPr>
        </p:nvSpPr>
        <p:spPr>
          <a:xfrm>
            <a:off x="508000" y="455085"/>
            <a:ext cx="11157819" cy="660511"/>
          </a:xfrm>
          <a:prstGeom prst="rect">
            <a:avLst/>
          </a:prstGeom>
        </p:spPr>
        <p:txBody>
          <a:bodyPr lIns="0" tIns="0" rIns="0" bIns="0" anchor="ctr"/>
          <a:lstStyle>
            <a:lvl1pPr algn="ctr">
              <a:defRPr sz="4800">
                <a:solidFill>
                  <a:schemeClr val="bg1">
                    <a:lumMod val="50000"/>
                  </a:schemeClr>
                </a:solidFill>
              </a:defRPr>
            </a:lvl1pPr>
          </a:lstStyle>
          <a:p>
            <a:r>
              <a:rPr lang="en-US" dirty="0"/>
              <a:t>Click to edit Master title style</a:t>
            </a:r>
          </a:p>
        </p:txBody>
      </p:sp>
      <p:sp>
        <p:nvSpPr>
          <p:cNvPr id="61" name="Picture Placeholder 60"/>
          <p:cNvSpPr>
            <a:spLocks noGrp="1"/>
          </p:cNvSpPr>
          <p:nvPr userDrawn="1">
            <p:ph type="pic" sz="quarter" idx="10" hasCustomPrompt="1"/>
          </p:nvPr>
        </p:nvSpPr>
        <p:spPr>
          <a:xfrm>
            <a:off x="1907404" y="2640734"/>
            <a:ext cx="1333949" cy="1333949"/>
          </a:xfrm>
          <a:custGeom>
            <a:avLst/>
            <a:gdLst>
              <a:gd name="connsiteX0" fmla="*/ 500231 w 1000462"/>
              <a:gd name="connsiteY0" fmla="*/ 0 h 1000462"/>
              <a:gd name="connsiteX1" fmla="*/ 1000462 w 1000462"/>
              <a:gd name="connsiteY1" fmla="*/ 500231 h 1000462"/>
              <a:gd name="connsiteX2" fmla="*/ 500231 w 1000462"/>
              <a:gd name="connsiteY2" fmla="*/ 1000462 h 1000462"/>
              <a:gd name="connsiteX3" fmla="*/ 0 w 1000462"/>
              <a:gd name="connsiteY3" fmla="*/ 500231 h 1000462"/>
              <a:gd name="connsiteX4" fmla="*/ 500231 w 1000462"/>
              <a:gd name="connsiteY4" fmla="*/ 0 h 1000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62" h="1000462">
                <a:moveTo>
                  <a:pt x="500231" y="0"/>
                </a:moveTo>
                <a:cubicBezTo>
                  <a:pt x="776501" y="0"/>
                  <a:pt x="1000462" y="223961"/>
                  <a:pt x="1000462" y="500231"/>
                </a:cubicBezTo>
                <a:cubicBezTo>
                  <a:pt x="1000462" y="776501"/>
                  <a:pt x="776501" y="1000462"/>
                  <a:pt x="500231" y="1000462"/>
                </a:cubicBezTo>
                <a:cubicBezTo>
                  <a:pt x="223961" y="1000462"/>
                  <a:pt x="0" y="776501"/>
                  <a:pt x="0" y="500231"/>
                </a:cubicBezTo>
                <a:cubicBezTo>
                  <a:pt x="0" y="223961"/>
                  <a:pt x="223961" y="0"/>
                  <a:pt x="500231" y="0"/>
                </a:cubicBezTo>
                <a:close/>
              </a:path>
            </a:pathLst>
          </a:custGeom>
          <a:solidFill>
            <a:schemeClr val="bg1">
              <a:lumMod val="95000"/>
            </a:schemeClr>
          </a:solidFill>
          <a:ln w="28575">
            <a:solidFill>
              <a:schemeClr val="accent1"/>
            </a:solidFill>
          </a:ln>
        </p:spPr>
        <p:txBody>
          <a:bodyPr wrap="square">
            <a:noAutofit/>
          </a:bodyPr>
          <a:lstStyle>
            <a:lvl1pPr rtl="0">
              <a:defRPr sz="1200"/>
            </a:lvl1pPr>
          </a:lstStyle>
          <a:p>
            <a:r>
              <a:rPr lang="en-US" dirty="0"/>
              <a:t>Image holder</a:t>
            </a:r>
          </a:p>
        </p:txBody>
      </p:sp>
      <p:sp>
        <p:nvSpPr>
          <p:cNvPr id="62" name="Picture Placeholder 61"/>
          <p:cNvSpPr>
            <a:spLocks noGrp="1"/>
          </p:cNvSpPr>
          <p:nvPr userDrawn="1">
            <p:ph type="pic" sz="quarter" idx="11" hasCustomPrompt="1"/>
          </p:nvPr>
        </p:nvSpPr>
        <p:spPr>
          <a:xfrm>
            <a:off x="5165179" y="2640734"/>
            <a:ext cx="1333949" cy="1333949"/>
          </a:xfrm>
          <a:custGeom>
            <a:avLst/>
            <a:gdLst>
              <a:gd name="connsiteX0" fmla="*/ 500231 w 1000462"/>
              <a:gd name="connsiteY0" fmla="*/ 0 h 1000462"/>
              <a:gd name="connsiteX1" fmla="*/ 1000462 w 1000462"/>
              <a:gd name="connsiteY1" fmla="*/ 500231 h 1000462"/>
              <a:gd name="connsiteX2" fmla="*/ 500231 w 1000462"/>
              <a:gd name="connsiteY2" fmla="*/ 1000462 h 1000462"/>
              <a:gd name="connsiteX3" fmla="*/ 0 w 1000462"/>
              <a:gd name="connsiteY3" fmla="*/ 500231 h 1000462"/>
              <a:gd name="connsiteX4" fmla="*/ 500231 w 1000462"/>
              <a:gd name="connsiteY4" fmla="*/ 0 h 1000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62" h="1000462">
                <a:moveTo>
                  <a:pt x="500231" y="0"/>
                </a:moveTo>
                <a:cubicBezTo>
                  <a:pt x="776501" y="0"/>
                  <a:pt x="1000462" y="223961"/>
                  <a:pt x="1000462" y="500231"/>
                </a:cubicBezTo>
                <a:cubicBezTo>
                  <a:pt x="1000462" y="776501"/>
                  <a:pt x="776501" y="1000462"/>
                  <a:pt x="500231" y="1000462"/>
                </a:cubicBezTo>
                <a:cubicBezTo>
                  <a:pt x="223961" y="1000462"/>
                  <a:pt x="0" y="776501"/>
                  <a:pt x="0" y="500231"/>
                </a:cubicBezTo>
                <a:cubicBezTo>
                  <a:pt x="0" y="223961"/>
                  <a:pt x="223961" y="0"/>
                  <a:pt x="500231" y="0"/>
                </a:cubicBezTo>
                <a:close/>
              </a:path>
            </a:pathLst>
          </a:custGeom>
          <a:solidFill>
            <a:schemeClr val="bg1">
              <a:lumMod val="95000"/>
            </a:schemeClr>
          </a:solidFill>
          <a:ln w="28575">
            <a:solidFill>
              <a:schemeClr val="accent2"/>
            </a:solidFill>
          </a:ln>
        </p:spPr>
        <p:txBody>
          <a:bodyPr wrap="square">
            <a:noAutofit/>
          </a:bodyPr>
          <a:lstStyle>
            <a:lvl1pPr rtl="0">
              <a:defRPr sz="1200"/>
            </a:lvl1pPr>
          </a:lstStyle>
          <a:p>
            <a:r>
              <a:rPr lang="en-US" dirty="0"/>
              <a:t>Image holder</a:t>
            </a:r>
          </a:p>
        </p:txBody>
      </p:sp>
      <p:sp>
        <p:nvSpPr>
          <p:cNvPr id="63" name="Picture Placeholder 62"/>
          <p:cNvSpPr>
            <a:spLocks noGrp="1"/>
          </p:cNvSpPr>
          <p:nvPr userDrawn="1">
            <p:ph type="pic" sz="quarter" idx="12" hasCustomPrompt="1"/>
          </p:nvPr>
        </p:nvSpPr>
        <p:spPr>
          <a:xfrm>
            <a:off x="8422954" y="2640734"/>
            <a:ext cx="1333949" cy="1333949"/>
          </a:xfrm>
          <a:custGeom>
            <a:avLst/>
            <a:gdLst>
              <a:gd name="connsiteX0" fmla="*/ 500231 w 1000462"/>
              <a:gd name="connsiteY0" fmla="*/ 0 h 1000462"/>
              <a:gd name="connsiteX1" fmla="*/ 1000462 w 1000462"/>
              <a:gd name="connsiteY1" fmla="*/ 500231 h 1000462"/>
              <a:gd name="connsiteX2" fmla="*/ 500231 w 1000462"/>
              <a:gd name="connsiteY2" fmla="*/ 1000462 h 1000462"/>
              <a:gd name="connsiteX3" fmla="*/ 0 w 1000462"/>
              <a:gd name="connsiteY3" fmla="*/ 500231 h 1000462"/>
              <a:gd name="connsiteX4" fmla="*/ 500231 w 1000462"/>
              <a:gd name="connsiteY4" fmla="*/ 0 h 1000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62" h="1000462">
                <a:moveTo>
                  <a:pt x="500231" y="0"/>
                </a:moveTo>
                <a:cubicBezTo>
                  <a:pt x="776501" y="0"/>
                  <a:pt x="1000462" y="223961"/>
                  <a:pt x="1000462" y="500231"/>
                </a:cubicBezTo>
                <a:cubicBezTo>
                  <a:pt x="1000462" y="776501"/>
                  <a:pt x="776501" y="1000462"/>
                  <a:pt x="500231" y="1000462"/>
                </a:cubicBezTo>
                <a:cubicBezTo>
                  <a:pt x="223961" y="1000462"/>
                  <a:pt x="0" y="776501"/>
                  <a:pt x="0" y="500231"/>
                </a:cubicBezTo>
                <a:cubicBezTo>
                  <a:pt x="0" y="223961"/>
                  <a:pt x="223961" y="0"/>
                  <a:pt x="500231" y="0"/>
                </a:cubicBezTo>
                <a:close/>
              </a:path>
            </a:pathLst>
          </a:custGeom>
          <a:solidFill>
            <a:schemeClr val="bg1">
              <a:lumMod val="95000"/>
            </a:schemeClr>
          </a:solidFill>
          <a:ln w="28575">
            <a:solidFill>
              <a:schemeClr val="accent3"/>
            </a:solidFill>
          </a:ln>
        </p:spPr>
        <p:txBody>
          <a:bodyPr wrap="square">
            <a:noAutofit/>
          </a:bodyPr>
          <a:lstStyle>
            <a:lvl1pPr>
              <a:defRPr sz="1200"/>
            </a:lvl1pPr>
          </a:lstStyle>
          <a:p>
            <a:r>
              <a:rPr lang="en-US" dirty="0"/>
              <a:t>Image holder</a:t>
            </a:r>
          </a:p>
        </p:txBody>
      </p:sp>
      <p:sp>
        <p:nvSpPr>
          <p:cNvPr id="64" name="Picture Placeholder 63"/>
          <p:cNvSpPr>
            <a:spLocks noGrp="1"/>
          </p:cNvSpPr>
          <p:nvPr userDrawn="1">
            <p:ph type="pic" sz="quarter" idx="13" hasCustomPrompt="1"/>
          </p:nvPr>
        </p:nvSpPr>
        <p:spPr>
          <a:xfrm>
            <a:off x="1907404" y="4258398"/>
            <a:ext cx="1333949" cy="1333949"/>
          </a:xfrm>
          <a:custGeom>
            <a:avLst/>
            <a:gdLst>
              <a:gd name="connsiteX0" fmla="*/ 500231 w 1000462"/>
              <a:gd name="connsiteY0" fmla="*/ 0 h 1000462"/>
              <a:gd name="connsiteX1" fmla="*/ 1000462 w 1000462"/>
              <a:gd name="connsiteY1" fmla="*/ 500231 h 1000462"/>
              <a:gd name="connsiteX2" fmla="*/ 500231 w 1000462"/>
              <a:gd name="connsiteY2" fmla="*/ 1000462 h 1000462"/>
              <a:gd name="connsiteX3" fmla="*/ 0 w 1000462"/>
              <a:gd name="connsiteY3" fmla="*/ 500231 h 1000462"/>
              <a:gd name="connsiteX4" fmla="*/ 500231 w 1000462"/>
              <a:gd name="connsiteY4" fmla="*/ 0 h 1000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62" h="1000462">
                <a:moveTo>
                  <a:pt x="500231" y="0"/>
                </a:moveTo>
                <a:cubicBezTo>
                  <a:pt x="776501" y="0"/>
                  <a:pt x="1000462" y="223961"/>
                  <a:pt x="1000462" y="500231"/>
                </a:cubicBezTo>
                <a:cubicBezTo>
                  <a:pt x="1000462" y="776501"/>
                  <a:pt x="776501" y="1000462"/>
                  <a:pt x="500231" y="1000462"/>
                </a:cubicBezTo>
                <a:cubicBezTo>
                  <a:pt x="223961" y="1000462"/>
                  <a:pt x="0" y="776501"/>
                  <a:pt x="0" y="500231"/>
                </a:cubicBezTo>
                <a:cubicBezTo>
                  <a:pt x="0" y="223961"/>
                  <a:pt x="223961" y="0"/>
                  <a:pt x="500231" y="0"/>
                </a:cubicBezTo>
                <a:close/>
              </a:path>
            </a:pathLst>
          </a:custGeom>
          <a:solidFill>
            <a:schemeClr val="bg1">
              <a:lumMod val="95000"/>
            </a:schemeClr>
          </a:solidFill>
          <a:ln w="28575">
            <a:solidFill>
              <a:schemeClr val="accent6"/>
            </a:solidFill>
          </a:ln>
        </p:spPr>
        <p:txBody>
          <a:bodyPr wrap="square">
            <a:noAutofit/>
          </a:bodyPr>
          <a:lstStyle>
            <a:lvl1pPr rtl="0">
              <a:defRPr sz="1200"/>
            </a:lvl1pPr>
          </a:lstStyle>
          <a:p>
            <a:r>
              <a:rPr lang="en-US" dirty="0"/>
              <a:t>Image holder</a:t>
            </a:r>
          </a:p>
        </p:txBody>
      </p:sp>
      <p:sp>
        <p:nvSpPr>
          <p:cNvPr id="65" name="Picture Placeholder 64"/>
          <p:cNvSpPr>
            <a:spLocks noGrp="1"/>
          </p:cNvSpPr>
          <p:nvPr userDrawn="1">
            <p:ph type="pic" sz="quarter" idx="14" hasCustomPrompt="1"/>
          </p:nvPr>
        </p:nvSpPr>
        <p:spPr>
          <a:xfrm>
            <a:off x="5165179" y="4258398"/>
            <a:ext cx="1333949" cy="1333949"/>
          </a:xfrm>
          <a:custGeom>
            <a:avLst/>
            <a:gdLst>
              <a:gd name="connsiteX0" fmla="*/ 500231 w 1000462"/>
              <a:gd name="connsiteY0" fmla="*/ 0 h 1000462"/>
              <a:gd name="connsiteX1" fmla="*/ 1000462 w 1000462"/>
              <a:gd name="connsiteY1" fmla="*/ 500231 h 1000462"/>
              <a:gd name="connsiteX2" fmla="*/ 500231 w 1000462"/>
              <a:gd name="connsiteY2" fmla="*/ 1000462 h 1000462"/>
              <a:gd name="connsiteX3" fmla="*/ 0 w 1000462"/>
              <a:gd name="connsiteY3" fmla="*/ 500231 h 1000462"/>
              <a:gd name="connsiteX4" fmla="*/ 500231 w 1000462"/>
              <a:gd name="connsiteY4" fmla="*/ 0 h 1000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62" h="1000462">
                <a:moveTo>
                  <a:pt x="500231" y="0"/>
                </a:moveTo>
                <a:cubicBezTo>
                  <a:pt x="776501" y="0"/>
                  <a:pt x="1000462" y="223961"/>
                  <a:pt x="1000462" y="500231"/>
                </a:cubicBezTo>
                <a:cubicBezTo>
                  <a:pt x="1000462" y="776501"/>
                  <a:pt x="776501" y="1000462"/>
                  <a:pt x="500231" y="1000462"/>
                </a:cubicBezTo>
                <a:cubicBezTo>
                  <a:pt x="223961" y="1000462"/>
                  <a:pt x="0" y="776501"/>
                  <a:pt x="0" y="500231"/>
                </a:cubicBezTo>
                <a:cubicBezTo>
                  <a:pt x="0" y="223961"/>
                  <a:pt x="223961" y="0"/>
                  <a:pt x="500231" y="0"/>
                </a:cubicBezTo>
                <a:close/>
              </a:path>
            </a:pathLst>
          </a:custGeom>
          <a:solidFill>
            <a:schemeClr val="bg1">
              <a:lumMod val="95000"/>
            </a:schemeClr>
          </a:solidFill>
          <a:ln w="28575">
            <a:solidFill>
              <a:schemeClr val="accent5"/>
            </a:solidFill>
          </a:ln>
        </p:spPr>
        <p:txBody>
          <a:bodyPr wrap="square">
            <a:noAutofit/>
          </a:bodyPr>
          <a:lstStyle>
            <a:lvl1pPr rtl="0">
              <a:defRPr sz="1200"/>
            </a:lvl1pPr>
          </a:lstStyle>
          <a:p>
            <a:r>
              <a:rPr lang="en-US" dirty="0"/>
              <a:t>Image holder</a:t>
            </a:r>
          </a:p>
        </p:txBody>
      </p:sp>
      <p:sp>
        <p:nvSpPr>
          <p:cNvPr id="66" name="Picture Placeholder 65"/>
          <p:cNvSpPr>
            <a:spLocks noGrp="1"/>
          </p:cNvSpPr>
          <p:nvPr userDrawn="1">
            <p:ph type="pic" sz="quarter" idx="15" hasCustomPrompt="1"/>
          </p:nvPr>
        </p:nvSpPr>
        <p:spPr>
          <a:xfrm>
            <a:off x="8422954" y="4258398"/>
            <a:ext cx="1333949" cy="1333949"/>
          </a:xfrm>
          <a:custGeom>
            <a:avLst/>
            <a:gdLst>
              <a:gd name="connsiteX0" fmla="*/ 500231 w 1000462"/>
              <a:gd name="connsiteY0" fmla="*/ 0 h 1000462"/>
              <a:gd name="connsiteX1" fmla="*/ 1000462 w 1000462"/>
              <a:gd name="connsiteY1" fmla="*/ 500231 h 1000462"/>
              <a:gd name="connsiteX2" fmla="*/ 500231 w 1000462"/>
              <a:gd name="connsiteY2" fmla="*/ 1000462 h 1000462"/>
              <a:gd name="connsiteX3" fmla="*/ 0 w 1000462"/>
              <a:gd name="connsiteY3" fmla="*/ 500231 h 1000462"/>
              <a:gd name="connsiteX4" fmla="*/ 500231 w 1000462"/>
              <a:gd name="connsiteY4" fmla="*/ 0 h 1000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62" h="1000462">
                <a:moveTo>
                  <a:pt x="500231" y="0"/>
                </a:moveTo>
                <a:cubicBezTo>
                  <a:pt x="776501" y="0"/>
                  <a:pt x="1000462" y="223961"/>
                  <a:pt x="1000462" y="500231"/>
                </a:cubicBezTo>
                <a:cubicBezTo>
                  <a:pt x="1000462" y="776501"/>
                  <a:pt x="776501" y="1000462"/>
                  <a:pt x="500231" y="1000462"/>
                </a:cubicBezTo>
                <a:cubicBezTo>
                  <a:pt x="223961" y="1000462"/>
                  <a:pt x="0" y="776501"/>
                  <a:pt x="0" y="500231"/>
                </a:cubicBezTo>
                <a:cubicBezTo>
                  <a:pt x="0" y="223961"/>
                  <a:pt x="223961" y="0"/>
                  <a:pt x="500231" y="0"/>
                </a:cubicBezTo>
                <a:close/>
              </a:path>
            </a:pathLst>
          </a:custGeom>
          <a:solidFill>
            <a:schemeClr val="bg1">
              <a:lumMod val="95000"/>
            </a:schemeClr>
          </a:solidFill>
          <a:ln w="28575">
            <a:solidFill>
              <a:schemeClr val="accent4"/>
            </a:solidFill>
          </a:ln>
        </p:spPr>
        <p:txBody>
          <a:bodyPr wrap="square">
            <a:noAutofit/>
          </a:bodyPr>
          <a:lstStyle>
            <a:lvl1pPr rtl="0">
              <a:defRPr sz="1200"/>
            </a:lvl1pPr>
          </a:lstStyle>
          <a:p>
            <a:r>
              <a:rPr lang="en-US" dirty="0"/>
              <a:t>Image holder</a:t>
            </a:r>
          </a:p>
        </p:txBody>
      </p:sp>
      <p:sp>
        <p:nvSpPr>
          <p:cNvPr id="5" name="Date Placeholder 4"/>
          <p:cNvSpPr>
            <a:spLocks noGrp="1"/>
          </p:cNvSpPr>
          <p:nvPr>
            <p:ph type="dt" sz="half" idx="16"/>
          </p:nvPr>
        </p:nvSpPr>
        <p:spPr/>
        <p:txBody>
          <a:bodyPr/>
          <a:lstStyle/>
          <a:p>
            <a:fld id="{CDB97E15-E099-4556-8728-4457ED626549}" type="datetime1">
              <a:rPr lang="en-US" smtClean="0">
                <a:solidFill>
                  <a:srgbClr val="262626">
                    <a:tint val="75000"/>
                  </a:srgbClr>
                </a:solidFill>
              </a:rPr>
              <a:pPr/>
              <a:t>7/20/2025</a:t>
            </a:fld>
            <a:endParaRPr lang="en-US">
              <a:solidFill>
                <a:srgbClr val="262626">
                  <a:tint val="75000"/>
                </a:srgbClr>
              </a:solidFill>
            </a:endParaRPr>
          </a:p>
        </p:txBody>
      </p:sp>
      <p:sp>
        <p:nvSpPr>
          <p:cNvPr id="8" name="Footer Placeholder 7"/>
          <p:cNvSpPr>
            <a:spLocks noGrp="1"/>
          </p:cNvSpPr>
          <p:nvPr>
            <p:ph type="ftr" sz="quarter" idx="17"/>
          </p:nvPr>
        </p:nvSpPr>
        <p:spPr/>
        <p:txBody>
          <a:bodyPr/>
          <a:lstStyle/>
          <a:p>
            <a:endParaRPr lang="en-US">
              <a:solidFill>
                <a:srgbClr val="262626">
                  <a:tint val="75000"/>
                </a:srgbClr>
              </a:solidFill>
            </a:endParaRPr>
          </a:p>
        </p:txBody>
      </p:sp>
      <p:sp>
        <p:nvSpPr>
          <p:cNvPr id="9" name="Slide Number Placeholder 8"/>
          <p:cNvSpPr>
            <a:spLocks noGrp="1"/>
          </p:cNvSpPr>
          <p:nvPr>
            <p:ph type="sldNum" sz="quarter" idx="18"/>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Tree>
    <p:extLst>
      <p:ext uri="{BB962C8B-B14F-4D97-AF65-F5344CB8AC3E}">
        <p14:creationId xmlns:p14="http://schemas.microsoft.com/office/powerpoint/2010/main" val="1519064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Main Title &amp; Subtitle">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508000" y="1178427"/>
            <a:ext cx="11157819" cy="231007"/>
          </a:xfrm>
          <a:prstGeom prst="rect">
            <a:avLst/>
          </a:prstGeom>
        </p:spPr>
        <p:txBody>
          <a:bodyPr wrap="none" lIns="0" tIns="0" rIns="0" bIns="0" anchor="ctr">
            <a:noAutofit/>
          </a:bodyPr>
          <a:lstStyle>
            <a:lvl1pPr marL="0" indent="0" algn="ctr">
              <a:buNone/>
              <a:defRPr sz="1600" b="0" baseline="0">
                <a:solidFill>
                  <a:schemeClr val="bg1">
                    <a:lumMod val="65000"/>
                  </a:schemeClr>
                </a:solidFill>
                <a:latin typeface="+mn-lt"/>
                <a:ea typeface="Roboto" panose="02000000000000000000" pitchFamily="2" charset="0"/>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EDITE SUBTITLE</a:t>
            </a:r>
          </a:p>
        </p:txBody>
      </p:sp>
      <p:sp>
        <p:nvSpPr>
          <p:cNvPr id="5" name="Title 2"/>
          <p:cNvSpPr>
            <a:spLocks noGrp="1"/>
          </p:cNvSpPr>
          <p:nvPr>
            <p:ph type="title"/>
          </p:nvPr>
        </p:nvSpPr>
        <p:spPr>
          <a:xfrm>
            <a:off x="508000" y="455085"/>
            <a:ext cx="11157819" cy="660511"/>
          </a:xfrm>
          <a:prstGeom prst="rect">
            <a:avLst/>
          </a:prstGeom>
        </p:spPr>
        <p:txBody>
          <a:bodyPr lIns="0" tIns="0" rIns="0" bIns="0" anchor="ctr"/>
          <a:lstStyle>
            <a:lvl1pPr algn="ctr">
              <a:defRPr sz="4800">
                <a:solidFill>
                  <a:schemeClr val="bg1">
                    <a:lumMod val="50000"/>
                  </a:schemeClr>
                </a:solidFill>
              </a:defRPr>
            </a:lvl1pPr>
          </a:lstStyle>
          <a:p>
            <a:r>
              <a:rPr lang="en-US" dirty="0"/>
              <a:t>Click to edit Master title style</a:t>
            </a:r>
          </a:p>
        </p:txBody>
      </p:sp>
      <p:sp>
        <p:nvSpPr>
          <p:cNvPr id="2" name="Date Placeholder 1"/>
          <p:cNvSpPr>
            <a:spLocks noGrp="1"/>
          </p:cNvSpPr>
          <p:nvPr>
            <p:ph type="dt" sz="half" idx="10"/>
          </p:nvPr>
        </p:nvSpPr>
        <p:spPr/>
        <p:txBody>
          <a:bodyPr/>
          <a:lstStyle/>
          <a:p>
            <a:fld id="{A439488D-B927-4DD7-8788-3BFB14AF560E}" type="datetime1">
              <a:rPr lang="en-US" smtClean="0">
                <a:solidFill>
                  <a:srgbClr val="262626">
                    <a:tint val="75000"/>
                  </a:srgbClr>
                </a:solidFill>
              </a:rPr>
              <a:pPr/>
              <a:t>7/20/2025</a:t>
            </a:fld>
            <a:endParaRPr lang="en-US">
              <a:solidFill>
                <a:srgbClr val="262626">
                  <a:tint val="75000"/>
                </a:srgbClr>
              </a:solidFill>
            </a:endParaRPr>
          </a:p>
        </p:txBody>
      </p:sp>
      <p:sp>
        <p:nvSpPr>
          <p:cNvPr id="3" name="Footer Placeholder 2"/>
          <p:cNvSpPr>
            <a:spLocks noGrp="1"/>
          </p:cNvSpPr>
          <p:nvPr>
            <p:ph type="ftr" sz="quarter" idx="11"/>
          </p:nvPr>
        </p:nvSpPr>
        <p:spPr/>
        <p:txBody>
          <a:bodyPr/>
          <a:lstStyle/>
          <a:p>
            <a:endParaRPr lang="en-US">
              <a:solidFill>
                <a:srgbClr val="262626">
                  <a:tint val="75000"/>
                </a:srgbClr>
              </a:solidFill>
            </a:endParaRPr>
          </a:p>
        </p:txBody>
      </p:sp>
      <p:sp>
        <p:nvSpPr>
          <p:cNvPr id="6" name="Slide Number Placeholder 5"/>
          <p:cNvSpPr>
            <a:spLocks noGrp="1"/>
          </p:cNvSpPr>
          <p:nvPr>
            <p:ph type="sldNum" sz="quarter" idx="12"/>
          </p:nvPr>
        </p:nvSpPr>
        <p:spPr/>
        <p:txBody>
          <a:bodyPr/>
          <a:lstStyle>
            <a:lvl1pPr>
              <a:defRPr/>
            </a:lvl1pPr>
          </a:lstStyle>
          <a:p>
            <a:r>
              <a:rPr lang="en-US" dirty="0">
                <a:solidFill>
                  <a:srgbClr val="262626">
                    <a:tint val="75000"/>
                  </a:srgbClr>
                </a:solidFill>
              </a:rPr>
              <a:t>01</a:t>
            </a:r>
          </a:p>
        </p:txBody>
      </p:sp>
    </p:spTree>
    <p:extLst>
      <p:ext uri="{BB962C8B-B14F-4D97-AF65-F5344CB8AC3E}">
        <p14:creationId xmlns:p14="http://schemas.microsoft.com/office/powerpoint/2010/main" val="15631362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Main Title &amp; Subtitle">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508000" y="1178427"/>
            <a:ext cx="11157819" cy="231007"/>
          </a:xfrm>
          <a:prstGeom prst="rect">
            <a:avLst/>
          </a:prstGeom>
        </p:spPr>
        <p:txBody>
          <a:bodyPr wrap="none" lIns="0" tIns="0" rIns="0" bIns="0" anchor="ctr">
            <a:noAutofit/>
          </a:bodyPr>
          <a:lstStyle>
            <a:lvl1pPr marL="0" indent="0" algn="l">
              <a:buNone/>
              <a:defRPr sz="1600" b="0" baseline="0">
                <a:solidFill>
                  <a:schemeClr val="bg1">
                    <a:lumMod val="65000"/>
                  </a:schemeClr>
                </a:solidFill>
                <a:latin typeface="+mn-lt"/>
                <a:ea typeface="Roboto" panose="02000000000000000000" pitchFamily="2" charset="0"/>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EDITE SUBTITLE</a:t>
            </a:r>
          </a:p>
        </p:txBody>
      </p:sp>
      <p:sp>
        <p:nvSpPr>
          <p:cNvPr id="5" name="Title 2"/>
          <p:cNvSpPr>
            <a:spLocks noGrp="1"/>
          </p:cNvSpPr>
          <p:nvPr>
            <p:ph type="title"/>
          </p:nvPr>
        </p:nvSpPr>
        <p:spPr>
          <a:xfrm>
            <a:off x="508000" y="455085"/>
            <a:ext cx="11157819" cy="660511"/>
          </a:xfrm>
          <a:prstGeom prst="rect">
            <a:avLst/>
          </a:prstGeom>
        </p:spPr>
        <p:txBody>
          <a:bodyPr lIns="0" tIns="0" rIns="0" bIns="0" anchor="ctr"/>
          <a:lstStyle>
            <a:lvl1pPr algn="l">
              <a:defRPr sz="4800">
                <a:solidFill>
                  <a:schemeClr val="bg1">
                    <a:lumMod val="50000"/>
                  </a:schemeClr>
                </a:solidFill>
              </a:defRPr>
            </a:lvl1pPr>
          </a:lstStyle>
          <a:p>
            <a:r>
              <a:rPr lang="en-US" dirty="0"/>
              <a:t>Click to edit Master title style</a:t>
            </a:r>
          </a:p>
        </p:txBody>
      </p:sp>
      <p:sp>
        <p:nvSpPr>
          <p:cNvPr id="2" name="Date Placeholder 1"/>
          <p:cNvSpPr>
            <a:spLocks noGrp="1"/>
          </p:cNvSpPr>
          <p:nvPr>
            <p:ph type="dt" sz="half" idx="10"/>
          </p:nvPr>
        </p:nvSpPr>
        <p:spPr/>
        <p:txBody>
          <a:bodyPr/>
          <a:lstStyle/>
          <a:p>
            <a:fld id="{32DFBD20-3351-491F-957C-B832B5516033}" type="datetime1">
              <a:rPr lang="en-US" smtClean="0">
                <a:solidFill>
                  <a:srgbClr val="262626">
                    <a:tint val="75000"/>
                  </a:srgbClr>
                </a:solidFill>
              </a:rPr>
              <a:pPr/>
              <a:t>7/20/2025</a:t>
            </a:fld>
            <a:endParaRPr lang="en-US">
              <a:solidFill>
                <a:srgbClr val="262626">
                  <a:tint val="75000"/>
                </a:srgbClr>
              </a:solidFill>
            </a:endParaRPr>
          </a:p>
        </p:txBody>
      </p:sp>
      <p:sp>
        <p:nvSpPr>
          <p:cNvPr id="3" name="Footer Placeholder 2"/>
          <p:cNvSpPr>
            <a:spLocks noGrp="1"/>
          </p:cNvSpPr>
          <p:nvPr>
            <p:ph type="ftr" sz="quarter" idx="11"/>
          </p:nvPr>
        </p:nvSpPr>
        <p:spPr/>
        <p:txBody>
          <a:bodyPr/>
          <a:lstStyle/>
          <a:p>
            <a:endParaRPr lang="en-US" dirty="0">
              <a:solidFill>
                <a:srgbClr val="262626">
                  <a:tint val="75000"/>
                </a:srgbClr>
              </a:solidFill>
            </a:endParaRPr>
          </a:p>
        </p:txBody>
      </p:sp>
      <p:sp>
        <p:nvSpPr>
          <p:cNvPr id="6" name="Slide Number Placeholder 5"/>
          <p:cNvSpPr>
            <a:spLocks noGrp="1"/>
          </p:cNvSpPr>
          <p:nvPr>
            <p:ph type="sldNum" sz="quarter" idx="12"/>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Tree>
    <p:extLst>
      <p:ext uri="{BB962C8B-B14F-4D97-AF65-F5344CB8AC3E}">
        <p14:creationId xmlns:p14="http://schemas.microsoft.com/office/powerpoint/2010/main" val="83961531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Main Title &amp; Subtitl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A83F00-7201-4AC0-9914-1E9E96C1041E}" type="datetime1">
              <a:rPr lang="en-US" smtClean="0">
                <a:solidFill>
                  <a:srgbClr val="262626">
                    <a:tint val="75000"/>
                  </a:srgbClr>
                </a:solidFill>
              </a:rPr>
              <a:pPr/>
              <a:t>7/20/2025</a:t>
            </a:fld>
            <a:endParaRPr lang="en-US">
              <a:solidFill>
                <a:srgbClr val="262626">
                  <a:tint val="75000"/>
                </a:srgbClr>
              </a:solidFill>
            </a:endParaRPr>
          </a:p>
        </p:txBody>
      </p:sp>
      <p:sp>
        <p:nvSpPr>
          <p:cNvPr id="3" name="Footer Placeholder 2"/>
          <p:cNvSpPr>
            <a:spLocks noGrp="1"/>
          </p:cNvSpPr>
          <p:nvPr>
            <p:ph type="ftr" sz="quarter" idx="11"/>
          </p:nvPr>
        </p:nvSpPr>
        <p:spPr/>
        <p:txBody>
          <a:bodyPr/>
          <a:lstStyle/>
          <a:p>
            <a:endParaRPr lang="en-US">
              <a:solidFill>
                <a:srgbClr val="262626">
                  <a:tint val="75000"/>
                </a:srgbClr>
              </a:solidFill>
            </a:endParaRPr>
          </a:p>
        </p:txBody>
      </p:sp>
      <p:sp>
        <p:nvSpPr>
          <p:cNvPr id="4" name="Slide Number Placeholder 3"/>
          <p:cNvSpPr>
            <a:spLocks noGrp="1"/>
          </p:cNvSpPr>
          <p:nvPr>
            <p:ph type="sldNum" sz="quarter" idx="12"/>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243945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Main Title &amp; Subtitle">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12192000" cy="6858000"/>
          </a:xfrm>
          <a:prstGeom prst="rect">
            <a:avLst/>
          </a:prstGeom>
          <a:solidFill>
            <a:schemeClr val="bg1">
              <a:lumMod val="95000"/>
            </a:schemeClr>
          </a:solidFill>
        </p:spPr>
        <p:txBody>
          <a:bodyPr/>
          <a:lstStyle>
            <a:lvl1pPr>
              <a:defRPr sz="1200"/>
            </a:lvl1pPr>
          </a:lstStyle>
          <a:p>
            <a:r>
              <a:rPr lang="en-US" dirty="0"/>
              <a:t>Image holder</a:t>
            </a:r>
          </a:p>
        </p:txBody>
      </p:sp>
      <p:sp>
        <p:nvSpPr>
          <p:cNvPr id="2" name="Date Placeholder 1"/>
          <p:cNvSpPr>
            <a:spLocks noGrp="1"/>
          </p:cNvSpPr>
          <p:nvPr>
            <p:ph type="dt" sz="half" idx="11"/>
          </p:nvPr>
        </p:nvSpPr>
        <p:spPr/>
        <p:txBody>
          <a:bodyPr/>
          <a:lstStyle/>
          <a:p>
            <a:fld id="{36C231F8-0AA5-4B30-B6CD-3950CA3C3F5B}" type="datetime1">
              <a:rPr lang="en-US" smtClean="0">
                <a:solidFill>
                  <a:srgbClr val="262626">
                    <a:tint val="75000"/>
                  </a:srgbClr>
                </a:solidFill>
              </a:rPr>
              <a:pPr/>
              <a:t>7/20/2025</a:t>
            </a:fld>
            <a:endParaRPr lang="en-US">
              <a:solidFill>
                <a:srgbClr val="262626">
                  <a:tint val="75000"/>
                </a:srgbClr>
              </a:solidFill>
            </a:endParaRPr>
          </a:p>
        </p:txBody>
      </p:sp>
      <p:sp>
        <p:nvSpPr>
          <p:cNvPr id="4" name="Footer Placeholder 3"/>
          <p:cNvSpPr>
            <a:spLocks noGrp="1"/>
          </p:cNvSpPr>
          <p:nvPr>
            <p:ph type="ftr" sz="quarter" idx="12"/>
          </p:nvPr>
        </p:nvSpPr>
        <p:spPr/>
        <p:txBody>
          <a:bodyPr/>
          <a:lstStyle/>
          <a:p>
            <a:endParaRPr lang="en-US">
              <a:solidFill>
                <a:srgbClr val="262626">
                  <a:tint val="75000"/>
                </a:srgbClr>
              </a:solidFill>
            </a:endParaRPr>
          </a:p>
        </p:txBody>
      </p:sp>
      <p:sp>
        <p:nvSpPr>
          <p:cNvPr id="5" name="Slide Number Placeholder 4"/>
          <p:cNvSpPr>
            <a:spLocks noGrp="1"/>
          </p:cNvSpPr>
          <p:nvPr>
            <p:ph type="sldNum" sz="quarter" idx="13"/>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5084518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6_Main Title &amp; Subtitle">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8737600" y="685800"/>
            <a:ext cx="3454400" cy="2540000"/>
          </a:xfrm>
          <a:prstGeom prst="rect">
            <a:avLst/>
          </a:prstGeom>
          <a:solidFill>
            <a:schemeClr val="bg1">
              <a:lumMod val="95000"/>
            </a:schemeClr>
          </a:solidFill>
        </p:spPr>
        <p:txBody>
          <a:bodyPr/>
          <a:lstStyle>
            <a:lvl1pPr>
              <a:defRPr sz="1200"/>
            </a:lvl1pPr>
          </a:lstStyle>
          <a:p>
            <a:r>
              <a:rPr lang="en-US" dirty="0"/>
              <a:t>Image holder</a:t>
            </a:r>
          </a:p>
        </p:txBody>
      </p:sp>
      <p:sp>
        <p:nvSpPr>
          <p:cNvPr id="4" name="Picture Placeholder 2"/>
          <p:cNvSpPr>
            <a:spLocks noGrp="1"/>
          </p:cNvSpPr>
          <p:nvPr>
            <p:ph type="pic" sz="quarter" idx="11" hasCustomPrompt="1"/>
          </p:nvPr>
        </p:nvSpPr>
        <p:spPr>
          <a:xfrm>
            <a:off x="5486400" y="685800"/>
            <a:ext cx="3048000" cy="4876800"/>
          </a:xfrm>
          <a:prstGeom prst="rect">
            <a:avLst/>
          </a:prstGeom>
          <a:solidFill>
            <a:schemeClr val="bg1">
              <a:lumMod val="95000"/>
            </a:schemeClr>
          </a:solidFill>
        </p:spPr>
        <p:txBody>
          <a:bodyPr/>
          <a:lstStyle>
            <a:lvl1pPr rtl="0">
              <a:defRPr sz="1200"/>
            </a:lvl1pPr>
          </a:lstStyle>
          <a:p>
            <a:r>
              <a:rPr lang="en-US" dirty="0"/>
              <a:t>Image holder</a:t>
            </a:r>
          </a:p>
        </p:txBody>
      </p:sp>
      <p:sp>
        <p:nvSpPr>
          <p:cNvPr id="5" name="Picture Placeholder 2"/>
          <p:cNvSpPr>
            <a:spLocks noGrp="1"/>
          </p:cNvSpPr>
          <p:nvPr>
            <p:ph type="pic" sz="quarter" idx="12" hasCustomPrompt="1"/>
          </p:nvPr>
        </p:nvSpPr>
        <p:spPr>
          <a:xfrm>
            <a:off x="8737600" y="3456819"/>
            <a:ext cx="3048000" cy="3401181"/>
          </a:xfrm>
          <a:prstGeom prst="rect">
            <a:avLst/>
          </a:prstGeom>
          <a:solidFill>
            <a:schemeClr val="bg1">
              <a:lumMod val="95000"/>
            </a:schemeClr>
          </a:solidFill>
        </p:spPr>
        <p:txBody>
          <a:bodyPr/>
          <a:lstStyle>
            <a:lvl1pPr rtl="0">
              <a:defRPr sz="1200"/>
            </a:lvl1pPr>
          </a:lstStyle>
          <a:p>
            <a:r>
              <a:rPr lang="en-US" dirty="0"/>
              <a:t>Image holder</a:t>
            </a:r>
          </a:p>
        </p:txBody>
      </p:sp>
      <p:sp>
        <p:nvSpPr>
          <p:cNvPr id="2" name="Date Placeholder 1"/>
          <p:cNvSpPr>
            <a:spLocks noGrp="1"/>
          </p:cNvSpPr>
          <p:nvPr>
            <p:ph type="dt" sz="half" idx="13"/>
          </p:nvPr>
        </p:nvSpPr>
        <p:spPr/>
        <p:txBody>
          <a:bodyPr/>
          <a:lstStyle/>
          <a:p>
            <a:fld id="{E7B07BF9-B92D-41D0-96BE-7F938FE3EADB}" type="datetime1">
              <a:rPr lang="en-US" smtClean="0">
                <a:solidFill>
                  <a:srgbClr val="262626">
                    <a:tint val="75000"/>
                  </a:srgbClr>
                </a:solidFill>
              </a:rPr>
              <a:pPr/>
              <a:t>7/20/2025</a:t>
            </a:fld>
            <a:endParaRPr lang="en-US">
              <a:solidFill>
                <a:srgbClr val="262626">
                  <a:tint val="75000"/>
                </a:srgbClr>
              </a:solidFill>
            </a:endParaRPr>
          </a:p>
        </p:txBody>
      </p:sp>
      <p:sp>
        <p:nvSpPr>
          <p:cNvPr id="6" name="Footer Placeholder 5"/>
          <p:cNvSpPr>
            <a:spLocks noGrp="1"/>
          </p:cNvSpPr>
          <p:nvPr>
            <p:ph type="ftr" sz="quarter" idx="14"/>
          </p:nvPr>
        </p:nvSpPr>
        <p:spPr/>
        <p:txBody>
          <a:bodyPr/>
          <a:lstStyle/>
          <a:p>
            <a:endParaRPr lang="en-US">
              <a:solidFill>
                <a:srgbClr val="262626">
                  <a:tint val="75000"/>
                </a:srgbClr>
              </a:solidFill>
            </a:endParaRPr>
          </a:p>
        </p:txBody>
      </p:sp>
      <p:sp>
        <p:nvSpPr>
          <p:cNvPr id="7" name="Slide Number Placeholder 6"/>
          <p:cNvSpPr>
            <a:spLocks noGrp="1"/>
          </p:cNvSpPr>
          <p:nvPr>
            <p:ph type="sldNum" sz="quarter" idx="15"/>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09116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Main Title &amp; Subtitl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A83F00-7201-4AC0-9914-1E9E96C1041E}" type="datetime1">
              <a:rPr lang="en-US" smtClean="0">
                <a:solidFill>
                  <a:srgbClr val="262626">
                    <a:tint val="75000"/>
                  </a:srgbClr>
                </a:solidFill>
              </a:rPr>
              <a:pPr/>
              <a:t>7/19/2025</a:t>
            </a:fld>
            <a:endParaRPr lang="en-US">
              <a:solidFill>
                <a:srgbClr val="262626">
                  <a:tint val="75000"/>
                </a:srgbClr>
              </a:solidFill>
            </a:endParaRPr>
          </a:p>
        </p:txBody>
      </p:sp>
      <p:sp>
        <p:nvSpPr>
          <p:cNvPr id="3" name="Footer Placeholder 2"/>
          <p:cNvSpPr>
            <a:spLocks noGrp="1"/>
          </p:cNvSpPr>
          <p:nvPr>
            <p:ph type="ftr" sz="quarter" idx="11"/>
          </p:nvPr>
        </p:nvSpPr>
        <p:spPr/>
        <p:txBody>
          <a:bodyPr/>
          <a:lstStyle/>
          <a:p>
            <a:endParaRPr lang="en-US">
              <a:solidFill>
                <a:srgbClr val="262626">
                  <a:tint val="75000"/>
                </a:srgbClr>
              </a:solidFill>
            </a:endParaRPr>
          </a:p>
        </p:txBody>
      </p:sp>
      <p:sp>
        <p:nvSpPr>
          <p:cNvPr id="4" name="Slide Number Placeholder 3"/>
          <p:cNvSpPr>
            <a:spLocks noGrp="1"/>
          </p:cNvSpPr>
          <p:nvPr>
            <p:ph type="sldNum" sz="quarter" idx="12"/>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7377363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7_Main Title &amp; Subtitle">
    <p:spTree>
      <p:nvGrpSpPr>
        <p:cNvPr id="1" name=""/>
        <p:cNvGrpSpPr/>
        <p:nvPr/>
      </p:nvGrpSpPr>
      <p:grpSpPr>
        <a:xfrm>
          <a:off x="0" y="0"/>
          <a:ext cx="0" cy="0"/>
          <a:chOff x="0" y="0"/>
          <a:chExt cx="0" cy="0"/>
        </a:xfrm>
      </p:grpSpPr>
      <p:sp>
        <p:nvSpPr>
          <p:cNvPr id="4" name="Picture Placeholder 2"/>
          <p:cNvSpPr>
            <a:spLocks noGrp="1"/>
          </p:cNvSpPr>
          <p:nvPr>
            <p:ph type="pic" sz="quarter" idx="11" hasCustomPrompt="1"/>
          </p:nvPr>
        </p:nvSpPr>
        <p:spPr>
          <a:xfrm>
            <a:off x="8636001" y="186873"/>
            <a:ext cx="3304420" cy="6484257"/>
          </a:xfrm>
          <a:prstGeom prst="rect">
            <a:avLst/>
          </a:prstGeom>
          <a:solidFill>
            <a:schemeClr val="bg1">
              <a:lumMod val="95000"/>
            </a:schemeClr>
          </a:solidFill>
        </p:spPr>
        <p:txBody>
          <a:bodyPr/>
          <a:lstStyle>
            <a:lvl1pPr rtl="0">
              <a:defRPr sz="1200"/>
            </a:lvl1pPr>
          </a:lstStyle>
          <a:p>
            <a:r>
              <a:rPr lang="en-US" dirty="0"/>
              <a:t>Image holder</a:t>
            </a:r>
          </a:p>
        </p:txBody>
      </p:sp>
      <p:sp>
        <p:nvSpPr>
          <p:cNvPr id="6" name="Text Placeholder 3"/>
          <p:cNvSpPr>
            <a:spLocks noGrp="1"/>
          </p:cNvSpPr>
          <p:nvPr>
            <p:ph type="body" sz="half" idx="2" hasCustomPrompt="1"/>
          </p:nvPr>
        </p:nvSpPr>
        <p:spPr>
          <a:xfrm>
            <a:off x="508000" y="1178427"/>
            <a:ext cx="11157819" cy="231007"/>
          </a:xfrm>
          <a:prstGeom prst="rect">
            <a:avLst/>
          </a:prstGeom>
        </p:spPr>
        <p:txBody>
          <a:bodyPr wrap="none" lIns="0" tIns="0" rIns="0" bIns="0" anchor="ctr">
            <a:noAutofit/>
          </a:bodyPr>
          <a:lstStyle>
            <a:lvl1pPr marL="0" indent="0" algn="l">
              <a:buNone/>
              <a:defRPr sz="1600" b="0" baseline="0">
                <a:solidFill>
                  <a:schemeClr val="bg1">
                    <a:lumMod val="65000"/>
                  </a:schemeClr>
                </a:solidFill>
                <a:latin typeface="+mn-lt"/>
                <a:ea typeface="Roboto" panose="02000000000000000000" pitchFamily="2" charset="0"/>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EDITE SUBTITLE</a:t>
            </a:r>
          </a:p>
        </p:txBody>
      </p:sp>
      <p:sp>
        <p:nvSpPr>
          <p:cNvPr id="7" name="Title 2"/>
          <p:cNvSpPr>
            <a:spLocks noGrp="1"/>
          </p:cNvSpPr>
          <p:nvPr>
            <p:ph type="title"/>
          </p:nvPr>
        </p:nvSpPr>
        <p:spPr>
          <a:xfrm>
            <a:off x="508000" y="455085"/>
            <a:ext cx="11157819" cy="660511"/>
          </a:xfrm>
          <a:prstGeom prst="rect">
            <a:avLst/>
          </a:prstGeom>
        </p:spPr>
        <p:txBody>
          <a:bodyPr lIns="0" tIns="0" rIns="0" bIns="0" anchor="ctr"/>
          <a:lstStyle>
            <a:lvl1pPr algn="l">
              <a:defRPr sz="4800">
                <a:solidFill>
                  <a:schemeClr val="bg1">
                    <a:lumMod val="50000"/>
                  </a:schemeClr>
                </a:solidFill>
              </a:defRPr>
            </a:lvl1pPr>
          </a:lstStyle>
          <a:p>
            <a:r>
              <a:rPr lang="en-US" dirty="0"/>
              <a:t>Click to edit Master title style</a:t>
            </a:r>
          </a:p>
        </p:txBody>
      </p:sp>
      <p:sp>
        <p:nvSpPr>
          <p:cNvPr id="2" name="Date Placeholder 1"/>
          <p:cNvSpPr>
            <a:spLocks noGrp="1"/>
          </p:cNvSpPr>
          <p:nvPr>
            <p:ph type="dt" sz="half" idx="12"/>
          </p:nvPr>
        </p:nvSpPr>
        <p:spPr/>
        <p:txBody>
          <a:bodyPr/>
          <a:lstStyle/>
          <a:p>
            <a:fld id="{4A16B9FA-1927-4321-ACB2-08C18CAB6800}" type="datetime1">
              <a:rPr lang="en-US" smtClean="0">
                <a:solidFill>
                  <a:srgbClr val="262626">
                    <a:tint val="75000"/>
                  </a:srgbClr>
                </a:solidFill>
              </a:rPr>
              <a:pPr/>
              <a:t>7/20/2025</a:t>
            </a:fld>
            <a:endParaRPr lang="en-US">
              <a:solidFill>
                <a:srgbClr val="262626">
                  <a:tint val="75000"/>
                </a:srgbClr>
              </a:solidFill>
            </a:endParaRPr>
          </a:p>
        </p:txBody>
      </p:sp>
      <p:sp>
        <p:nvSpPr>
          <p:cNvPr id="3" name="Footer Placeholder 2"/>
          <p:cNvSpPr>
            <a:spLocks noGrp="1"/>
          </p:cNvSpPr>
          <p:nvPr>
            <p:ph type="ftr" sz="quarter" idx="13"/>
          </p:nvPr>
        </p:nvSpPr>
        <p:spPr/>
        <p:txBody>
          <a:bodyPr/>
          <a:lstStyle/>
          <a:p>
            <a:endParaRPr lang="en-US">
              <a:solidFill>
                <a:srgbClr val="262626">
                  <a:tint val="75000"/>
                </a:srgbClr>
              </a:solidFill>
            </a:endParaRPr>
          </a:p>
        </p:txBody>
      </p:sp>
      <p:sp>
        <p:nvSpPr>
          <p:cNvPr id="5" name="Slide Number Placeholder 4"/>
          <p:cNvSpPr>
            <a:spLocks noGrp="1"/>
          </p:cNvSpPr>
          <p:nvPr>
            <p:ph type="sldNum" sz="quarter" idx="14"/>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Tree>
    <p:extLst>
      <p:ext uri="{BB962C8B-B14F-4D97-AF65-F5344CB8AC3E}">
        <p14:creationId xmlns:p14="http://schemas.microsoft.com/office/powerpoint/2010/main" val="120300062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8_Main Title &amp; Subtitle">
    <p:spTree>
      <p:nvGrpSpPr>
        <p:cNvPr id="1" name=""/>
        <p:cNvGrpSpPr/>
        <p:nvPr/>
      </p:nvGrpSpPr>
      <p:grpSpPr>
        <a:xfrm>
          <a:off x="0" y="0"/>
          <a:ext cx="0" cy="0"/>
          <a:chOff x="0" y="0"/>
          <a:chExt cx="0" cy="0"/>
        </a:xfrm>
      </p:grpSpPr>
      <p:sp>
        <p:nvSpPr>
          <p:cNvPr id="4" name="Picture Placeholder 2"/>
          <p:cNvSpPr>
            <a:spLocks noGrp="1"/>
          </p:cNvSpPr>
          <p:nvPr>
            <p:ph type="pic" sz="quarter" idx="11" hasCustomPrompt="1"/>
          </p:nvPr>
        </p:nvSpPr>
        <p:spPr>
          <a:xfrm>
            <a:off x="304801" y="342294"/>
            <a:ext cx="11635620" cy="3624943"/>
          </a:xfrm>
          <a:prstGeom prst="rect">
            <a:avLst/>
          </a:prstGeom>
          <a:solidFill>
            <a:schemeClr val="bg1">
              <a:lumMod val="95000"/>
            </a:schemeClr>
          </a:solidFill>
        </p:spPr>
        <p:txBody>
          <a:bodyPr/>
          <a:lstStyle>
            <a:lvl1pPr rtl="0">
              <a:defRPr sz="1200"/>
            </a:lvl1pPr>
          </a:lstStyle>
          <a:p>
            <a:r>
              <a:rPr lang="en-US" dirty="0"/>
              <a:t>Image holder</a:t>
            </a:r>
          </a:p>
        </p:txBody>
      </p:sp>
      <p:sp>
        <p:nvSpPr>
          <p:cNvPr id="2" name="Date Placeholder 1"/>
          <p:cNvSpPr>
            <a:spLocks noGrp="1"/>
          </p:cNvSpPr>
          <p:nvPr>
            <p:ph type="dt" sz="half" idx="12"/>
          </p:nvPr>
        </p:nvSpPr>
        <p:spPr/>
        <p:txBody>
          <a:bodyPr/>
          <a:lstStyle/>
          <a:p>
            <a:fld id="{DED2049B-0715-4D15-8A59-7080879D2DF0}" type="datetime1">
              <a:rPr lang="en-US" smtClean="0">
                <a:solidFill>
                  <a:srgbClr val="262626">
                    <a:tint val="75000"/>
                  </a:srgbClr>
                </a:solidFill>
              </a:rPr>
              <a:pPr/>
              <a:t>7/20/2025</a:t>
            </a:fld>
            <a:endParaRPr lang="en-US">
              <a:solidFill>
                <a:srgbClr val="262626">
                  <a:tint val="75000"/>
                </a:srgbClr>
              </a:solidFill>
            </a:endParaRPr>
          </a:p>
        </p:txBody>
      </p:sp>
      <p:sp>
        <p:nvSpPr>
          <p:cNvPr id="3" name="Footer Placeholder 2"/>
          <p:cNvSpPr>
            <a:spLocks noGrp="1"/>
          </p:cNvSpPr>
          <p:nvPr>
            <p:ph type="ftr" sz="quarter" idx="13"/>
          </p:nvPr>
        </p:nvSpPr>
        <p:spPr/>
        <p:txBody>
          <a:bodyPr/>
          <a:lstStyle/>
          <a:p>
            <a:endParaRPr lang="en-US">
              <a:solidFill>
                <a:srgbClr val="262626">
                  <a:tint val="75000"/>
                </a:srgbClr>
              </a:solidFill>
            </a:endParaRPr>
          </a:p>
        </p:txBody>
      </p:sp>
      <p:sp>
        <p:nvSpPr>
          <p:cNvPr id="5" name="Slide Number Placeholder 4"/>
          <p:cNvSpPr>
            <a:spLocks noGrp="1"/>
          </p:cNvSpPr>
          <p:nvPr>
            <p:ph type="sldNum" sz="quarter" idx="14"/>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2575122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9_Main Title &amp; Subtitle">
    <p:spTree>
      <p:nvGrpSpPr>
        <p:cNvPr id="1" name=""/>
        <p:cNvGrpSpPr/>
        <p:nvPr/>
      </p:nvGrpSpPr>
      <p:grpSpPr>
        <a:xfrm>
          <a:off x="0" y="0"/>
          <a:ext cx="0" cy="0"/>
          <a:chOff x="0" y="0"/>
          <a:chExt cx="0" cy="0"/>
        </a:xfrm>
      </p:grpSpPr>
      <p:sp>
        <p:nvSpPr>
          <p:cNvPr id="6" name="Text Placeholder 3"/>
          <p:cNvSpPr>
            <a:spLocks noGrp="1"/>
          </p:cNvSpPr>
          <p:nvPr>
            <p:ph type="body" sz="half" idx="2" hasCustomPrompt="1"/>
          </p:nvPr>
        </p:nvSpPr>
        <p:spPr>
          <a:xfrm>
            <a:off x="508000" y="1178427"/>
            <a:ext cx="11157819" cy="231007"/>
          </a:xfrm>
          <a:prstGeom prst="rect">
            <a:avLst/>
          </a:prstGeom>
        </p:spPr>
        <p:txBody>
          <a:bodyPr wrap="none" lIns="0" tIns="0" rIns="0" bIns="0" anchor="ctr">
            <a:noAutofit/>
          </a:bodyPr>
          <a:lstStyle>
            <a:lvl1pPr marL="0" indent="0" algn="ctr">
              <a:buNone/>
              <a:defRPr sz="1600" b="0" baseline="0">
                <a:solidFill>
                  <a:schemeClr val="bg1">
                    <a:lumMod val="65000"/>
                  </a:schemeClr>
                </a:solidFill>
                <a:latin typeface="+mn-lt"/>
                <a:ea typeface="Roboto" panose="02000000000000000000" pitchFamily="2" charset="0"/>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EDITE SUBTITLE</a:t>
            </a:r>
          </a:p>
        </p:txBody>
      </p:sp>
      <p:sp>
        <p:nvSpPr>
          <p:cNvPr id="7" name="Title 2"/>
          <p:cNvSpPr>
            <a:spLocks noGrp="1"/>
          </p:cNvSpPr>
          <p:nvPr>
            <p:ph type="title"/>
          </p:nvPr>
        </p:nvSpPr>
        <p:spPr>
          <a:xfrm>
            <a:off x="508000" y="455085"/>
            <a:ext cx="11157819" cy="660511"/>
          </a:xfrm>
          <a:prstGeom prst="rect">
            <a:avLst/>
          </a:prstGeom>
        </p:spPr>
        <p:txBody>
          <a:bodyPr lIns="0" tIns="0" rIns="0" bIns="0" anchor="ctr"/>
          <a:lstStyle>
            <a:lvl1pPr algn="ctr">
              <a:defRPr sz="4800">
                <a:solidFill>
                  <a:schemeClr val="bg1">
                    <a:lumMod val="50000"/>
                  </a:schemeClr>
                </a:solidFill>
              </a:defRPr>
            </a:lvl1pPr>
          </a:lstStyle>
          <a:p>
            <a:r>
              <a:rPr lang="en-US" dirty="0"/>
              <a:t>Click to edit Master title style</a:t>
            </a:r>
          </a:p>
        </p:txBody>
      </p:sp>
      <p:sp>
        <p:nvSpPr>
          <p:cNvPr id="61" name="Picture Placeholder 60"/>
          <p:cNvSpPr>
            <a:spLocks noGrp="1"/>
          </p:cNvSpPr>
          <p:nvPr userDrawn="1">
            <p:ph type="pic" sz="quarter" idx="10" hasCustomPrompt="1"/>
          </p:nvPr>
        </p:nvSpPr>
        <p:spPr>
          <a:xfrm>
            <a:off x="1907404" y="2640734"/>
            <a:ext cx="1333949" cy="1333949"/>
          </a:xfrm>
          <a:custGeom>
            <a:avLst/>
            <a:gdLst>
              <a:gd name="connsiteX0" fmla="*/ 500231 w 1000462"/>
              <a:gd name="connsiteY0" fmla="*/ 0 h 1000462"/>
              <a:gd name="connsiteX1" fmla="*/ 1000462 w 1000462"/>
              <a:gd name="connsiteY1" fmla="*/ 500231 h 1000462"/>
              <a:gd name="connsiteX2" fmla="*/ 500231 w 1000462"/>
              <a:gd name="connsiteY2" fmla="*/ 1000462 h 1000462"/>
              <a:gd name="connsiteX3" fmla="*/ 0 w 1000462"/>
              <a:gd name="connsiteY3" fmla="*/ 500231 h 1000462"/>
              <a:gd name="connsiteX4" fmla="*/ 500231 w 1000462"/>
              <a:gd name="connsiteY4" fmla="*/ 0 h 1000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62" h="1000462">
                <a:moveTo>
                  <a:pt x="500231" y="0"/>
                </a:moveTo>
                <a:cubicBezTo>
                  <a:pt x="776501" y="0"/>
                  <a:pt x="1000462" y="223961"/>
                  <a:pt x="1000462" y="500231"/>
                </a:cubicBezTo>
                <a:cubicBezTo>
                  <a:pt x="1000462" y="776501"/>
                  <a:pt x="776501" y="1000462"/>
                  <a:pt x="500231" y="1000462"/>
                </a:cubicBezTo>
                <a:cubicBezTo>
                  <a:pt x="223961" y="1000462"/>
                  <a:pt x="0" y="776501"/>
                  <a:pt x="0" y="500231"/>
                </a:cubicBezTo>
                <a:cubicBezTo>
                  <a:pt x="0" y="223961"/>
                  <a:pt x="223961" y="0"/>
                  <a:pt x="500231" y="0"/>
                </a:cubicBezTo>
                <a:close/>
              </a:path>
            </a:pathLst>
          </a:custGeom>
          <a:solidFill>
            <a:schemeClr val="bg1">
              <a:lumMod val="95000"/>
            </a:schemeClr>
          </a:solidFill>
          <a:ln w="28575">
            <a:solidFill>
              <a:schemeClr val="accent1"/>
            </a:solidFill>
          </a:ln>
        </p:spPr>
        <p:txBody>
          <a:bodyPr wrap="square">
            <a:noAutofit/>
          </a:bodyPr>
          <a:lstStyle>
            <a:lvl1pPr rtl="0">
              <a:defRPr sz="1200"/>
            </a:lvl1pPr>
          </a:lstStyle>
          <a:p>
            <a:r>
              <a:rPr lang="en-US" dirty="0"/>
              <a:t>Image holder</a:t>
            </a:r>
          </a:p>
        </p:txBody>
      </p:sp>
      <p:sp>
        <p:nvSpPr>
          <p:cNvPr id="62" name="Picture Placeholder 61"/>
          <p:cNvSpPr>
            <a:spLocks noGrp="1"/>
          </p:cNvSpPr>
          <p:nvPr userDrawn="1">
            <p:ph type="pic" sz="quarter" idx="11" hasCustomPrompt="1"/>
          </p:nvPr>
        </p:nvSpPr>
        <p:spPr>
          <a:xfrm>
            <a:off x="5165179" y="2640734"/>
            <a:ext cx="1333949" cy="1333949"/>
          </a:xfrm>
          <a:custGeom>
            <a:avLst/>
            <a:gdLst>
              <a:gd name="connsiteX0" fmla="*/ 500231 w 1000462"/>
              <a:gd name="connsiteY0" fmla="*/ 0 h 1000462"/>
              <a:gd name="connsiteX1" fmla="*/ 1000462 w 1000462"/>
              <a:gd name="connsiteY1" fmla="*/ 500231 h 1000462"/>
              <a:gd name="connsiteX2" fmla="*/ 500231 w 1000462"/>
              <a:gd name="connsiteY2" fmla="*/ 1000462 h 1000462"/>
              <a:gd name="connsiteX3" fmla="*/ 0 w 1000462"/>
              <a:gd name="connsiteY3" fmla="*/ 500231 h 1000462"/>
              <a:gd name="connsiteX4" fmla="*/ 500231 w 1000462"/>
              <a:gd name="connsiteY4" fmla="*/ 0 h 1000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62" h="1000462">
                <a:moveTo>
                  <a:pt x="500231" y="0"/>
                </a:moveTo>
                <a:cubicBezTo>
                  <a:pt x="776501" y="0"/>
                  <a:pt x="1000462" y="223961"/>
                  <a:pt x="1000462" y="500231"/>
                </a:cubicBezTo>
                <a:cubicBezTo>
                  <a:pt x="1000462" y="776501"/>
                  <a:pt x="776501" y="1000462"/>
                  <a:pt x="500231" y="1000462"/>
                </a:cubicBezTo>
                <a:cubicBezTo>
                  <a:pt x="223961" y="1000462"/>
                  <a:pt x="0" y="776501"/>
                  <a:pt x="0" y="500231"/>
                </a:cubicBezTo>
                <a:cubicBezTo>
                  <a:pt x="0" y="223961"/>
                  <a:pt x="223961" y="0"/>
                  <a:pt x="500231" y="0"/>
                </a:cubicBezTo>
                <a:close/>
              </a:path>
            </a:pathLst>
          </a:custGeom>
          <a:solidFill>
            <a:schemeClr val="bg1">
              <a:lumMod val="95000"/>
            </a:schemeClr>
          </a:solidFill>
          <a:ln w="28575">
            <a:solidFill>
              <a:schemeClr val="accent2"/>
            </a:solidFill>
          </a:ln>
        </p:spPr>
        <p:txBody>
          <a:bodyPr wrap="square">
            <a:noAutofit/>
          </a:bodyPr>
          <a:lstStyle>
            <a:lvl1pPr rtl="0">
              <a:defRPr sz="1200"/>
            </a:lvl1pPr>
          </a:lstStyle>
          <a:p>
            <a:r>
              <a:rPr lang="en-US" dirty="0"/>
              <a:t>Image holder</a:t>
            </a:r>
          </a:p>
        </p:txBody>
      </p:sp>
      <p:sp>
        <p:nvSpPr>
          <p:cNvPr id="63" name="Picture Placeholder 62"/>
          <p:cNvSpPr>
            <a:spLocks noGrp="1"/>
          </p:cNvSpPr>
          <p:nvPr userDrawn="1">
            <p:ph type="pic" sz="quarter" idx="12" hasCustomPrompt="1"/>
          </p:nvPr>
        </p:nvSpPr>
        <p:spPr>
          <a:xfrm>
            <a:off x="8422954" y="2640734"/>
            <a:ext cx="1333949" cy="1333949"/>
          </a:xfrm>
          <a:custGeom>
            <a:avLst/>
            <a:gdLst>
              <a:gd name="connsiteX0" fmla="*/ 500231 w 1000462"/>
              <a:gd name="connsiteY0" fmla="*/ 0 h 1000462"/>
              <a:gd name="connsiteX1" fmla="*/ 1000462 w 1000462"/>
              <a:gd name="connsiteY1" fmla="*/ 500231 h 1000462"/>
              <a:gd name="connsiteX2" fmla="*/ 500231 w 1000462"/>
              <a:gd name="connsiteY2" fmla="*/ 1000462 h 1000462"/>
              <a:gd name="connsiteX3" fmla="*/ 0 w 1000462"/>
              <a:gd name="connsiteY3" fmla="*/ 500231 h 1000462"/>
              <a:gd name="connsiteX4" fmla="*/ 500231 w 1000462"/>
              <a:gd name="connsiteY4" fmla="*/ 0 h 1000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62" h="1000462">
                <a:moveTo>
                  <a:pt x="500231" y="0"/>
                </a:moveTo>
                <a:cubicBezTo>
                  <a:pt x="776501" y="0"/>
                  <a:pt x="1000462" y="223961"/>
                  <a:pt x="1000462" y="500231"/>
                </a:cubicBezTo>
                <a:cubicBezTo>
                  <a:pt x="1000462" y="776501"/>
                  <a:pt x="776501" y="1000462"/>
                  <a:pt x="500231" y="1000462"/>
                </a:cubicBezTo>
                <a:cubicBezTo>
                  <a:pt x="223961" y="1000462"/>
                  <a:pt x="0" y="776501"/>
                  <a:pt x="0" y="500231"/>
                </a:cubicBezTo>
                <a:cubicBezTo>
                  <a:pt x="0" y="223961"/>
                  <a:pt x="223961" y="0"/>
                  <a:pt x="500231" y="0"/>
                </a:cubicBezTo>
                <a:close/>
              </a:path>
            </a:pathLst>
          </a:custGeom>
          <a:solidFill>
            <a:schemeClr val="bg1">
              <a:lumMod val="95000"/>
            </a:schemeClr>
          </a:solidFill>
          <a:ln w="28575">
            <a:solidFill>
              <a:schemeClr val="accent3"/>
            </a:solidFill>
          </a:ln>
        </p:spPr>
        <p:txBody>
          <a:bodyPr wrap="square">
            <a:noAutofit/>
          </a:bodyPr>
          <a:lstStyle>
            <a:lvl1pPr>
              <a:defRPr sz="1200"/>
            </a:lvl1pPr>
          </a:lstStyle>
          <a:p>
            <a:r>
              <a:rPr lang="en-US" dirty="0"/>
              <a:t>Image holder</a:t>
            </a:r>
          </a:p>
        </p:txBody>
      </p:sp>
      <p:sp>
        <p:nvSpPr>
          <p:cNvPr id="64" name="Picture Placeholder 63"/>
          <p:cNvSpPr>
            <a:spLocks noGrp="1"/>
          </p:cNvSpPr>
          <p:nvPr userDrawn="1">
            <p:ph type="pic" sz="quarter" idx="13" hasCustomPrompt="1"/>
          </p:nvPr>
        </p:nvSpPr>
        <p:spPr>
          <a:xfrm>
            <a:off x="1907404" y="4258398"/>
            <a:ext cx="1333949" cy="1333949"/>
          </a:xfrm>
          <a:custGeom>
            <a:avLst/>
            <a:gdLst>
              <a:gd name="connsiteX0" fmla="*/ 500231 w 1000462"/>
              <a:gd name="connsiteY0" fmla="*/ 0 h 1000462"/>
              <a:gd name="connsiteX1" fmla="*/ 1000462 w 1000462"/>
              <a:gd name="connsiteY1" fmla="*/ 500231 h 1000462"/>
              <a:gd name="connsiteX2" fmla="*/ 500231 w 1000462"/>
              <a:gd name="connsiteY2" fmla="*/ 1000462 h 1000462"/>
              <a:gd name="connsiteX3" fmla="*/ 0 w 1000462"/>
              <a:gd name="connsiteY3" fmla="*/ 500231 h 1000462"/>
              <a:gd name="connsiteX4" fmla="*/ 500231 w 1000462"/>
              <a:gd name="connsiteY4" fmla="*/ 0 h 1000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62" h="1000462">
                <a:moveTo>
                  <a:pt x="500231" y="0"/>
                </a:moveTo>
                <a:cubicBezTo>
                  <a:pt x="776501" y="0"/>
                  <a:pt x="1000462" y="223961"/>
                  <a:pt x="1000462" y="500231"/>
                </a:cubicBezTo>
                <a:cubicBezTo>
                  <a:pt x="1000462" y="776501"/>
                  <a:pt x="776501" y="1000462"/>
                  <a:pt x="500231" y="1000462"/>
                </a:cubicBezTo>
                <a:cubicBezTo>
                  <a:pt x="223961" y="1000462"/>
                  <a:pt x="0" y="776501"/>
                  <a:pt x="0" y="500231"/>
                </a:cubicBezTo>
                <a:cubicBezTo>
                  <a:pt x="0" y="223961"/>
                  <a:pt x="223961" y="0"/>
                  <a:pt x="500231" y="0"/>
                </a:cubicBezTo>
                <a:close/>
              </a:path>
            </a:pathLst>
          </a:custGeom>
          <a:solidFill>
            <a:schemeClr val="bg1">
              <a:lumMod val="95000"/>
            </a:schemeClr>
          </a:solidFill>
          <a:ln w="28575">
            <a:solidFill>
              <a:schemeClr val="accent6"/>
            </a:solidFill>
          </a:ln>
        </p:spPr>
        <p:txBody>
          <a:bodyPr wrap="square">
            <a:noAutofit/>
          </a:bodyPr>
          <a:lstStyle>
            <a:lvl1pPr rtl="0">
              <a:defRPr sz="1200"/>
            </a:lvl1pPr>
          </a:lstStyle>
          <a:p>
            <a:r>
              <a:rPr lang="en-US" dirty="0"/>
              <a:t>Image holder</a:t>
            </a:r>
          </a:p>
        </p:txBody>
      </p:sp>
      <p:sp>
        <p:nvSpPr>
          <p:cNvPr id="65" name="Picture Placeholder 64"/>
          <p:cNvSpPr>
            <a:spLocks noGrp="1"/>
          </p:cNvSpPr>
          <p:nvPr userDrawn="1">
            <p:ph type="pic" sz="quarter" idx="14" hasCustomPrompt="1"/>
          </p:nvPr>
        </p:nvSpPr>
        <p:spPr>
          <a:xfrm>
            <a:off x="5165179" y="4258398"/>
            <a:ext cx="1333949" cy="1333949"/>
          </a:xfrm>
          <a:custGeom>
            <a:avLst/>
            <a:gdLst>
              <a:gd name="connsiteX0" fmla="*/ 500231 w 1000462"/>
              <a:gd name="connsiteY0" fmla="*/ 0 h 1000462"/>
              <a:gd name="connsiteX1" fmla="*/ 1000462 w 1000462"/>
              <a:gd name="connsiteY1" fmla="*/ 500231 h 1000462"/>
              <a:gd name="connsiteX2" fmla="*/ 500231 w 1000462"/>
              <a:gd name="connsiteY2" fmla="*/ 1000462 h 1000462"/>
              <a:gd name="connsiteX3" fmla="*/ 0 w 1000462"/>
              <a:gd name="connsiteY3" fmla="*/ 500231 h 1000462"/>
              <a:gd name="connsiteX4" fmla="*/ 500231 w 1000462"/>
              <a:gd name="connsiteY4" fmla="*/ 0 h 1000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62" h="1000462">
                <a:moveTo>
                  <a:pt x="500231" y="0"/>
                </a:moveTo>
                <a:cubicBezTo>
                  <a:pt x="776501" y="0"/>
                  <a:pt x="1000462" y="223961"/>
                  <a:pt x="1000462" y="500231"/>
                </a:cubicBezTo>
                <a:cubicBezTo>
                  <a:pt x="1000462" y="776501"/>
                  <a:pt x="776501" y="1000462"/>
                  <a:pt x="500231" y="1000462"/>
                </a:cubicBezTo>
                <a:cubicBezTo>
                  <a:pt x="223961" y="1000462"/>
                  <a:pt x="0" y="776501"/>
                  <a:pt x="0" y="500231"/>
                </a:cubicBezTo>
                <a:cubicBezTo>
                  <a:pt x="0" y="223961"/>
                  <a:pt x="223961" y="0"/>
                  <a:pt x="500231" y="0"/>
                </a:cubicBezTo>
                <a:close/>
              </a:path>
            </a:pathLst>
          </a:custGeom>
          <a:solidFill>
            <a:schemeClr val="bg1">
              <a:lumMod val="95000"/>
            </a:schemeClr>
          </a:solidFill>
          <a:ln w="28575">
            <a:solidFill>
              <a:schemeClr val="accent5"/>
            </a:solidFill>
          </a:ln>
        </p:spPr>
        <p:txBody>
          <a:bodyPr wrap="square">
            <a:noAutofit/>
          </a:bodyPr>
          <a:lstStyle>
            <a:lvl1pPr rtl="0">
              <a:defRPr sz="1200"/>
            </a:lvl1pPr>
          </a:lstStyle>
          <a:p>
            <a:r>
              <a:rPr lang="en-US" dirty="0"/>
              <a:t>Image holder</a:t>
            </a:r>
          </a:p>
        </p:txBody>
      </p:sp>
      <p:sp>
        <p:nvSpPr>
          <p:cNvPr id="66" name="Picture Placeholder 65"/>
          <p:cNvSpPr>
            <a:spLocks noGrp="1"/>
          </p:cNvSpPr>
          <p:nvPr userDrawn="1">
            <p:ph type="pic" sz="quarter" idx="15" hasCustomPrompt="1"/>
          </p:nvPr>
        </p:nvSpPr>
        <p:spPr>
          <a:xfrm>
            <a:off x="8422954" y="4258398"/>
            <a:ext cx="1333949" cy="1333949"/>
          </a:xfrm>
          <a:custGeom>
            <a:avLst/>
            <a:gdLst>
              <a:gd name="connsiteX0" fmla="*/ 500231 w 1000462"/>
              <a:gd name="connsiteY0" fmla="*/ 0 h 1000462"/>
              <a:gd name="connsiteX1" fmla="*/ 1000462 w 1000462"/>
              <a:gd name="connsiteY1" fmla="*/ 500231 h 1000462"/>
              <a:gd name="connsiteX2" fmla="*/ 500231 w 1000462"/>
              <a:gd name="connsiteY2" fmla="*/ 1000462 h 1000462"/>
              <a:gd name="connsiteX3" fmla="*/ 0 w 1000462"/>
              <a:gd name="connsiteY3" fmla="*/ 500231 h 1000462"/>
              <a:gd name="connsiteX4" fmla="*/ 500231 w 1000462"/>
              <a:gd name="connsiteY4" fmla="*/ 0 h 1000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62" h="1000462">
                <a:moveTo>
                  <a:pt x="500231" y="0"/>
                </a:moveTo>
                <a:cubicBezTo>
                  <a:pt x="776501" y="0"/>
                  <a:pt x="1000462" y="223961"/>
                  <a:pt x="1000462" y="500231"/>
                </a:cubicBezTo>
                <a:cubicBezTo>
                  <a:pt x="1000462" y="776501"/>
                  <a:pt x="776501" y="1000462"/>
                  <a:pt x="500231" y="1000462"/>
                </a:cubicBezTo>
                <a:cubicBezTo>
                  <a:pt x="223961" y="1000462"/>
                  <a:pt x="0" y="776501"/>
                  <a:pt x="0" y="500231"/>
                </a:cubicBezTo>
                <a:cubicBezTo>
                  <a:pt x="0" y="223961"/>
                  <a:pt x="223961" y="0"/>
                  <a:pt x="500231" y="0"/>
                </a:cubicBezTo>
                <a:close/>
              </a:path>
            </a:pathLst>
          </a:custGeom>
          <a:solidFill>
            <a:schemeClr val="bg1">
              <a:lumMod val="95000"/>
            </a:schemeClr>
          </a:solidFill>
          <a:ln w="28575">
            <a:solidFill>
              <a:schemeClr val="accent4"/>
            </a:solidFill>
          </a:ln>
        </p:spPr>
        <p:txBody>
          <a:bodyPr wrap="square">
            <a:noAutofit/>
          </a:bodyPr>
          <a:lstStyle>
            <a:lvl1pPr rtl="0">
              <a:defRPr sz="1200"/>
            </a:lvl1pPr>
          </a:lstStyle>
          <a:p>
            <a:r>
              <a:rPr lang="en-US" dirty="0"/>
              <a:t>Image holder</a:t>
            </a:r>
          </a:p>
        </p:txBody>
      </p:sp>
      <p:sp>
        <p:nvSpPr>
          <p:cNvPr id="5" name="Date Placeholder 4"/>
          <p:cNvSpPr>
            <a:spLocks noGrp="1"/>
          </p:cNvSpPr>
          <p:nvPr>
            <p:ph type="dt" sz="half" idx="16"/>
          </p:nvPr>
        </p:nvSpPr>
        <p:spPr/>
        <p:txBody>
          <a:bodyPr/>
          <a:lstStyle/>
          <a:p>
            <a:fld id="{CDB97E15-E099-4556-8728-4457ED626549}" type="datetime1">
              <a:rPr lang="en-US" smtClean="0">
                <a:solidFill>
                  <a:srgbClr val="262626">
                    <a:tint val="75000"/>
                  </a:srgbClr>
                </a:solidFill>
              </a:rPr>
              <a:pPr/>
              <a:t>7/20/2025</a:t>
            </a:fld>
            <a:endParaRPr lang="en-US">
              <a:solidFill>
                <a:srgbClr val="262626">
                  <a:tint val="75000"/>
                </a:srgbClr>
              </a:solidFill>
            </a:endParaRPr>
          </a:p>
        </p:txBody>
      </p:sp>
      <p:sp>
        <p:nvSpPr>
          <p:cNvPr id="8" name="Footer Placeholder 7"/>
          <p:cNvSpPr>
            <a:spLocks noGrp="1"/>
          </p:cNvSpPr>
          <p:nvPr>
            <p:ph type="ftr" sz="quarter" idx="17"/>
          </p:nvPr>
        </p:nvSpPr>
        <p:spPr/>
        <p:txBody>
          <a:bodyPr/>
          <a:lstStyle/>
          <a:p>
            <a:endParaRPr lang="en-US">
              <a:solidFill>
                <a:srgbClr val="262626">
                  <a:tint val="75000"/>
                </a:srgbClr>
              </a:solidFill>
            </a:endParaRPr>
          </a:p>
        </p:txBody>
      </p:sp>
      <p:sp>
        <p:nvSpPr>
          <p:cNvPr id="9" name="Slide Number Placeholder 8"/>
          <p:cNvSpPr>
            <a:spLocks noGrp="1"/>
          </p:cNvSpPr>
          <p:nvPr>
            <p:ph type="sldNum" sz="quarter" idx="18"/>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Tree>
    <p:extLst>
      <p:ext uri="{BB962C8B-B14F-4D97-AF65-F5344CB8AC3E}">
        <p14:creationId xmlns:p14="http://schemas.microsoft.com/office/powerpoint/2010/main" val="224232436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Main Title &amp; Subtitle">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508000" y="1178427"/>
            <a:ext cx="11157819" cy="231007"/>
          </a:xfrm>
          <a:prstGeom prst="rect">
            <a:avLst/>
          </a:prstGeom>
        </p:spPr>
        <p:txBody>
          <a:bodyPr wrap="none" lIns="0" tIns="0" rIns="0" bIns="0" anchor="ctr">
            <a:noAutofit/>
          </a:bodyPr>
          <a:lstStyle>
            <a:lvl1pPr marL="0" indent="0" algn="ctr">
              <a:buNone/>
              <a:defRPr sz="1600" b="0" baseline="0">
                <a:solidFill>
                  <a:schemeClr val="bg1">
                    <a:lumMod val="65000"/>
                  </a:schemeClr>
                </a:solidFill>
                <a:latin typeface="+mn-lt"/>
                <a:ea typeface="Roboto" panose="02000000000000000000" pitchFamily="2" charset="0"/>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EDITE SUBTITLE</a:t>
            </a:r>
          </a:p>
        </p:txBody>
      </p:sp>
      <p:sp>
        <p:nvSpPr>
          <p:cNvPr id="5" name="Title 2"/>
          <p:cNvSpPr>
            <a:spLocks noGrp="1"/>
          </p:cNvSpPr>
          <p:nvPr>
            <p:ph type="title"/>
          </p:nvPr>
        </p:nvSpPr>
        <p:spPr>
          <a:xfrm>
            <a:off x="508000" y="455085"/>
            <a:ext cx="11157819" cy="660511"/>
          </a:xfrm>
          <a:prstGeom prst="rect">
            <a:avLst/>
          </a:prstGeom>
        </p:spPr>
        <p:txBody>
          <a:bodyPr lIns="0" tIns="0" rIns="0" bIns="0" anchor="ctr"/>
          <a:lstStyle>
            <a:lvl1pPr algn="ctr">
              <a:defRPr sz="4800">
                <a:solidFill>
                  <a:schemeClr val="bg1">
                    <a:lumMod val="50000"/>
                  </a:schemeClr>
                </a:solidFill>
              </a:defRPr>
            </a:lvl1pPr>
          </a:lstStyle>
          <a:p>
            <a:r>
              <a:rPr lang="en-US" dirty="0"/>
              <a:t>Click to edit Master title style</a:t>
            </a:r>
          </a:p>
        </p:txBody>
      </p:sp>
      <p:sp>
        <p:nvSpPr>
          <p:cNvPr id="2" name="Date Placeholder 1"/>
          <p:cNvSpPr>
            <a:spLocks noGrp="1"/>
          </p:cNvSpPr>
          <p:nvPr>
            <p:ph type="dt" sz="half" idx="10"/>
          </p:nvPr>
        </p:nvSpPr>
        <p:spPr/>
        <p:txBody>
          <a:bodyPr/>
          <a:lstStyle/>
          <a:p>
            <a:fld id="{A439488D-B927-4DD7-8788-3BFB14AF560E}" type="datetime1">
              <a:rPr lang="en-US" smtClean="0">
                <a:solidFill>
                  <a:srgbClr val="262626">
                    <a:tint val="75000"/>
                  </a:srgbClr>
                </a:solidFill>
              </a:rPr>
              <a:pPr/>
              <a:t>7/20/2025</a:t>
            </a:fld>
            <a:endParaRPr lang="en-US">
              <a:solidFill>
                <a:srgbClr val="262626">
                  <a:tint val="75000"/>
                </a:srgbClr>
              </a:solidFill>
            </a:endParaRPr>
          </a:p>
        </p:txBody>
      </p:sp>
      <p:sp>
        <p:nvSpPr>
          <p:cNvPr id="3" name="Footer Placeholder 2"/>
          <p:cNvSpPr>
            <a:spLocks noGrp="1"/>
          </p:cNvSpPr>
          <p:nvPr>
            <p:ph type="ftr" sz="quarter" idx="11"/>
          </p:nvPr>
        </p:nvSpPr>
        <p:spPr/>
        <p:txBody>
          <a:bodyPr/>
          <a:lstStyle/>
          <a:p>
            <a:endParaRPr lang="en-US">
              <a:solidFill>
                <a:srgbClr val="262626">
                  <a:tint val="75000"/>
                </a:srgbClr>
              </a:solidFill>
            </a:endParaRPr>
          </a:p>
        </p:txBody>
      </p:sp>
      <p:sp>
        <p:nvSpPr>
          <p:cNvPr id="6" name="Slide Number Placeholder 5"/>
          <p:cNvSpPr>
            <a:spLocks noGrp="1"/>
          </p:cNvSpPr>
          <p:nvPr>
            <p:ph type="sldNum" sz="quarter" idx="12"/>
          </p:nvPr>
        </p:nvSpPr>
        <p:spPr/>
        <p:txBody>
          <a:bodyPr/>
          <a:lstStyle>
            <a:lvl1pPr>
              <a:defRPr/>
            </a:lvl1pPr>
          </a:lstStyle>
          <a:p>
            <a:r>
              <a:rPr lang="en-US" dirty="0">
                <a:solidFill>
                  <a:srgbClr val="262626">
                    <a:tint val="75000"/>
                  </a:srgbClr>
                </a:solidFill>
              </a:rPr>
              <a:t>01</a:t>
            </a:r>
          </a:p>
        </p:txBody>
      </p:sp>
    </p:spTree>
    <p:extLst>
      <p:ext uri="{BB962C8B-B14F-4D97-AF65-F5344CB8AC3E}">
        <p14:creationId xmlns:p14="http://schemas.microsoft.com/office/powerpoint/2010/main" val="186991867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Main Title &amp; Subtitle">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508000" y="1178427"/>
            <a:ext cx="11157819" cy="231007"/>
          </a:xfrm>
          <a:prstGeom prst="rect">
            <a:avLst/>
          </a:prstGeom>
        </p:spPr>
        <p:txBody>
          <a:bodyPr wrap="none" lIns="0" tIns="0" rIns="0" bIns="0" anchor="ctr">
            <a:noAutofit/>
          </a:bodyPr>
          <a:lstStyle>
            <a:lvl1pPr marL="0" indent="0" algn="l">
              <a:buNone/>
              <a:defRPr sz="1600" b="0" baseline="0">
                <a:solidFill>
                  <a:schemeClr val="bg1">
                    <a:lumMod val="65000"/>
                  </a:schemeClr>
                </a:solidFill>
                <a:latin typeface="+mn-lt"/>
                <a:ea typeface="Roboto" panose="02000000000000000000" pitchFamily="2" charset="0"/>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EDITE SUBTITLE</a:t>
            </a:r>
          </a:p>
        </p:txBody>
      </p:sp>
      <p:sp>
        <p:nvSpPr>
          <p:cNvPr id="5" name="Title 2"/>
          <p:cNvSpPr>
            <a:spLocks noGrp="1"/>
          </p:cNvSpPr>
          <p:nvPr>
            <p:ph type="title"/>
          </p:nvPr>
        </p:nvSpPr>
        <p:spPr>
          <a:xfrm>
            <a:off x="508000" y="455085"/>
            <a:ext cx="11157819" cy="660511"/>
          </a:xfrm>
          <a:prstGeom prst="rect">
            <a:avLst/>
          </a:prstGeom>
        </p:spPr>
        <p:txBody>
          <a:bodyPr lIns="0" tIns="0" rIns="0" bIns="0" anchor="ctr"/>
          <a:lstStyle>
            <a:lvl1pPr algn="l">
              <a:defRPr sz="4800">
                <a:solidFill>
                  <a:schemeClr val="bg1">
                    <a:lumMod val="50000"/>
                  </a:schemeClr>
                </a:solidFill>
              </a:defRPr>
            </a:lvl1pPr>
          </a:lstStyle>
          <a:p>
            <a:r>
              <a:rPr lang="en-US" dirty="0"/>
              <a:t>Click to edit Master title style</a:t>
            </a:r>
          </a:p>
        </p:txBody>
      </p:sp>
      <p:sp>
        <p:nvSpPr>
          <p:cNvPr id="2" name="Date Placeholder 1"/>
          <p:cNvSpPr>
            <a:spLocks noGrp="1"/>
          </p:cNvSpPr>
          <p:nvPr>
            <p:ph type="dt" sz="half" idx="10"/>
          </p:nvPr>
        </p:nvSpPr>
        <p:spPr/>
        <p:txBody>
          <a:bodyPr/>
          <a:lstStyle/>
          <a:p>
            <a:fld id="{32DFBD20-3351-491F-957C-B832B5516033}" type="datetime1">
              <a:rPr lang="en-US" smtClean="0">
                <a:solidFill>
                  <a:srgbClr val="262626">
                    <a:tint val="75000"/>
                  </a:srgbClr>
                </a:solidFill>
              </a:rPr>
              <a:pPr/>
              <a:t>7/20/2025</a:t>
            </a:fld>
            <a:endParaRPr lang="en-US">
              <a:solidFill>
                <a:srgbClr val="262626">
                  <a:tint val="75000"/>
                </a:srgbClr>
              </a:solidFill>
            </a:endParaRPr>
          </a:p>
        </p:txBody>
      </p:sp>
      <p:sp>
        <p:nvSpPr>
          <p:cNvPr id="3" name="Footer Placeholder 2"/>
          <p:cNvSpPr>
            <a:spLocks noGrp="1"/>
          </p:cNvSpPr>
          <p:nvPr>
            <p:ph type="ftr" sz="quarter" idx="11"/>
          </p:nvPr>
        </p:nvSpPr>
        <p:spPr/>
        <p:txBody>
          <a:bodyPr/>
          <a:lstStyle/>
          <a:p>
            <a:endParaRPr lang="en-US" dirty="0">
              <a:solidFill>
                <a:srgbClr val="262626">
                  <a:tint val="75000"/>
                </a:srgbClr>
              </a:solidFill>
            </a:endParaRPr>
          </a:p>
        </p:txBody>
      </p:sp>
      <p:sp>
        <p:nvSpPr>
          <p:cNvPr id="6" name="Slide Number Placeholder 5"/>
          <p:cNvSpPr>
            <a:spLocks noGrp="1"/>
          </p:cNvSpPr>
          <p:nvPr>
            <p:ph type="sldNum" sz="quarter" idx="12"/>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Tree>
    <p:extLst>
      <p:ext uri="{BB962C8B-B14F-4D97-AF65-F5344CB8AC3E}">
        <p14:creationId xmlns:p14="http://schemas.microsoft.com/office/powerpoint/2010/main" val="379289940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_Main Title &amp; Subtitl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A83F00-7201-4AC0-9914-1E9E96C1041E}" type="datetime1">
              <a:rPr lang="en-US" smtClean="0">
                <a:solidFill>
                  <a:srgbClr val="262626">
                    <a:tint val="75000"/>
                  </a:srgbClr>
                </a:solidFill>
              </a:rPr>
              <a:pPr/>
              <a:t>7/20/2025</a:t>
            </a:fld>
            <a:endParaRPr lang="en-US">
              <a:solidFill>
                <a:srgbClr val="262626">
                  <a:tint val="75000"/>
                </a:srgbClr>
              </a:solidFill>
            </a:endParaRPr>
          </a:p>
        </p:txBody>
      </p:sp>
      <p:sp>
        <p:nvSpPr>
          <p:cNvPr id="3" name="Footer Placeholder 2"/>
          <p:cNvSpPr>
            <a:spLocks noGrp="1"/>
          </p:cNvSpPr>
          <p:nvPr>
            <p:ph type="ftr" sz="quarter" idx="11"/>
          </p:nvPr>
        </p:nvSpPr>
        <p:spPr/>
        <p:txBody>
          <a:bodyPr/>
          <a:lstStyle/>
          <a:p>
            <a:endParaRPr lang="en-US">
              <a:solidFill>
                <a:srgbClr val="262626">
                  <a:tint val="75000"/>
                </a:srgbClr>
              </a:solidFill>
            </a:endParaRPr>
          </a:p>
        </p:txBody>
      </p:sp>
      <p:sp>
        <p:nvSpPr>
          <p:cNvPr id="4" name="Slide Number Placeholder 3"/>
          <p:cNvSpPr>
            <a:spLocks noGrp="1"/>
          </p:cNvSpPr>
          <p:nvPr>
            <p:ph type="sldNum" sz="quarter" idx="12"/>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50442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_Main Title &amp; Subtitle">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12192000" cy="6858000"/>
          </a:xfrm>
          <a:prstGeom prst="rect">
            <a:avLst/>
          </a:prstGeom>
          <a:solidFill>
            <a:schemeClr val="bg1">
              <a:lumMod val="95000"/>
            </a:schemeClr>
          </a:solidFill>
        </p:spPr>
        <p:txBody>
          <a:bodyPr/>
          <a:lstStyle>
            <a:lvl1pPr>
              <a:defRPr sz="1200"/>
            </a:lvl1pPr>
          </a:lstStyle>
          <a:p>
            <a:r>
              <a:rPr lang="en-US" dirty="0"/>
              <a:t>Image holder</a:t>
            </a:r>
          </a:p>
        </p:txBody>
      </p:sp>
      <p:sp>
        <p:nvSpPr>
          <p:cNvPr id="2" name="Date Placeholder 1"/>
          <p:cNvSpPr>
            <a:spLocks noGrp="1"/>
          </p:cNvSpPr>
          <p:nvPr>
            <p:ph type="dt" sz="half" idx="11"/>
          </p:nvPr>
        </p:nvSpPr>
        <p:spPr/>
        <p:txBody>
          <a:bodyPr/>
          <a:lstStyle/>
          <a:p>
            <a:fld id="{36C231F8-0AA5-4B30-B6CD-3950CA3C3F5B}" type="datetime1">
              <a:rPr lang="en-US" smtClean="0">
                <a:solidFill>
                  <a:srgbClr val="262626">
                    <a:tint val="75000"/>
                  </a:srgbClr>
                </a:solidFill>
              </a:rPr>
              <a:pPr/>
              <a:t>7/20/2025</a:t>
            </a:fld>
            <a:endParaRPr lang="en-US">
              <a:solidFill>
                <a:srgbClr val="262626">
                  <a:tint val="75000"/>
                </a:srgbClr>
              </a:solidFill>
            </a:endParaRPr>
          </a:p>
        </p:txBody>
      </p:sp>
      <p:sp>
        <p:nvSpPr>
          <p:cNvPr id="4" name="Footer Placeholder 3"/>
          <p:cNvSpPr>
            <a:spLocks noGrp="1"/>
          </p:cNvSpPr>
          <p:nvPr>
            <p:ph type="ftr" sz="quarter" idx="12"/>
          </p:nvPr>
        </p:nvSpPr>
        <p:spPr/>
        <p:txBody>
          <a:bodyPr/>
          <a:lstStyle/>
          <a:p>
            <a:endParaRPr lang="en-US">
              <a:solidFill>
                <a:srgbClr val="262626">
                  <a:tint val="75000"/>
                </a:srgbClr>
              </a:solidFill>
            </a:endParaRPr>
          </a:p>
        </p:txBody>
      </p:sp>
      <p:sp>
        <p:nvSpPr>
          <p:cNvPr id="5" name="Slide Number Placeholder 4"/>
          <p:cNvSpPr>
            <a:spLocks noGrp="1"/>
          </p:cNvSpPr>
          <p:nvPr>
            <p:ph type="sldNum" sz="quarter" idx="13"/>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8277963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6_Main Title &amp; Subtitle">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8737600" y="685800"/>
            <a:ext cx="3454400" cy="2540000"/>
          </a:xfrm>
          <a:prstGeom prst="rect">
            <a:avLst/>
          </a:prstGeom>
          <a:solidFill>
            <a:schemeClr val="bg1">
              <a:lumMod val="95000"/>
            </a:schemeClr>
          </a:solidFill>
        </p:spPr>
        <p:txBody>
          <a:bodyPr/>
          <a:lstStyle>
            <a:lvl1pPr>
              <a:defRPr sz="1200"/>
            </a:lvl1pPr>
          </a:lstStyle>
          <a:p>
            <a:r>
              <a:rPr lang="en-US" dirty="0"/>
              <a:t>Image holder</a:t>
            </a:r>
          </a:p>
        </p:txBody>
      </p:sp>
      <p:sp>
        <p:nvSpPr>
          <p:cNvPr id="4" name="Picture Placeholder 2"/>
          <p:cNvSpPr>
            <a:spLocks noGrp="1"/>
          </p:cNvSpPr>
          <p:nvPr>
            <p:ph type="pic" sz="quarter" idx="11" hasCustomPrompt="1"/>
          </p:nvPr>
        </p:nvSpPr>
        <p:spPr>
          <a:xfrm>
            <a:off x="5486400" y="685800"/>
            <a:ext cx="3048000" cy="4876800"/>
          </a:xfrm>
          <a:prstGeom prst="rect">
            <a:avLst/>
          </a:prstGeom>
          <a:solidFill>
            <a:schemeClr val="bg1">
              <a:lumMod val="95000"/>
            </a:schemeClr>
          </a:solidFill>
        </p:spPr>
        <p:txBody>
          <a:bodyPr/>
          <a:lstStyle>
            <a:lvl1pPr rtl="0">
              <a:defRPr sz="1200"/>
            </a:lvl1pPr>
          </a:lstStyle>
          <a:p>
            <a:r>
              <a:rPr lang="en-US" dirty="0"/>
              <a:t>Image holder</a:t>
            </a:r>
          </a:p>
        </p:txBody>
      </p:sp>
      <p:sp>
        <p:nvSpPr>
          <p:cNvPr id="5" name="Picture Placeholder 2"/>
          <p:cNvSpPr>
            <a:spLocks noGrp="1"/>
          </p:cNvSpPr>
          <p:nvPr>
            <p:ph type="pic" sz="quarter" idx="12" hasCustomPrompt="1"/>
          </p:nvPr>
        </p:nvSpPr>
        <p:spPr>
          <a:xfrm>
            <a:off x="8737600" y="3456819"/>
            <a:ext cx="3048000" cy="3401181"/>
          </a:xfrm>
          <a:prstGeom prst="rect">
            <a:avLst/>
          </a:prstGeom>
          <a:solidFill>
            <a:schemeClr val="bg1">
              <a:lumMod val="95000"/>
            </a:schemeClr>
          </a:solidFill>
        </p:spPr>
        <p:txBody>
          <a:bodyPr/>
          <a:lstStyle>
            <a:lvl1pPr rtl="0">
              <a:defRPr sz="1200"/>
            </a:lvl1pPr>
          </a:lstStyle>
          <a:p>
            <a:r>
              <a:rPr lang="en-US" dirty="0"/>
              <a:t>Image holder</a:t>
            </a:r>
          </a:p>
        </p:txBody>
      </p:sp>
      <p:sp>
        <p:nvSpPr>
          <p:cNvPr id="2" name="Date Placeholder 1"/>
          <p:cNvSpPr>
            <a:spLocks noGrp="1"/>
          </p:cNvSpPr>
          <p:nvPr>
            <p:ph type="dt" sz="half" idx="13"/>
          </p:nvPr>
        </p:nvSpPr>
        <p:spPr/>
        <p:txBody>
          <a:bodyPr/>
          <a:lstStyle/>
          <a:p>
            <a:fld id="{E7B07BF9-B92D-41D0-96BE-7F938FE3EADB}" type="datetime1">
              <a:rPr lang="en-US" smtClean="0">
                <a:solidFill>
                  <a:srgbClr val="262626">
                    <a:tint val="75000"/>
                  </a:srgbClr>
                </a:solidFill>
              </a:rPr>
              <a:pPr/>
              <a:t>7/20/2025</a:t>
            </a:fld>
            <a:endParaRPr lang="en-US">
              <a:solidFill>
                <a:srgbClr val="262626">
                  <a:tint val="75000"/>
                </a:srgbClr>
              </a:solidFill>
            </a:endParaRPr>
          </a:p>
        </p:txBody>
      </p:sp>
      <p:sp>
        <p:nvSpPr>
          <p:cNvPr id="6" name="Footer Placeholder 5"/>
          <p:cNvSpPr>
            <a:spLocks noGrp="1"/>
          </p:cNvSpPr>
          <p:nvPr>
            <p:ph type="ftr" sz="quarter" idx="14"/>
          </p:nvPr>
        </p:nvSpPr>
        <p:spPr/>
        <p:txBody>
          <a:bodyPr/>
          <a:lstStyle/>
          <a:p>
            <a:endParaRPr lang="en-US">
              <a:solidFill>
                <a:srgbClr val="262626">
                  <a:tint val="75000"/>
                </a:srgbClr>
              </a:solidFill>
            </a:endParaRPr>
          </a:p>
        </p:txBody>
      </p:sp>
      <p:sp>
        <p:nvSpPr>
          <p:cNvPr id="7" name="Slide Number Placeholder 6"/>
          <p:cNvSpPr>
            <a:spLocks noGrp="1"/>
          </p:cNvSpPr>
          <p:nvPr>
            <p:ph type="sldNum" sz="quarter" idx="15"/>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9477590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7_Main Title &amp; Subtitle">
    <p:spTree>
      <p:nvGrpSpPr>
        <p:cNvPr id="1" name=""/>
        <p:cNvGrpSpPr/>
        <p:nvPr/>
      </p:nvGrpSpPr>
      <p:grpSpPr>
        <a:xfrm>
          <a:off x="0" y="0"/>
          <a:ext cx="0" cy="0"/>
          <a:chOff x="0" y="0"/>
          <a:chExt cx="0" cy="0"/>
        </a:xfrm>
      </p:grpSpPr>
      <p:sp>
        <p:nvSpPr>
          <p:cNvPr id="4" name="Picture Placeholder 2"/>
          <p:cNvSpPr>
            <a:spLocks noGrp="1"/>
          </p:cNvSpPr>
          <p:nvPr>
            <p:ph type="pic" sz="quarter" idx="11" hasCustomPrompt="1"/>
          </p:nvPr>
        </p:nvSpPr>
        <p:spPr>
          <a:xfrm>
            <a:off x="8636001" y="186873"/>
            <a:ext cx="3304420" cy="6484257"/>
          </a:xfrm>
          <a:prstGeom prst="rect">
            <a:avLst/>
          </a:prstGeom>
          <a:solidFill>
            <a:schemeClr val="bg1">
              <a:lumMod val="95000"/>
            </a:schemeClr>
          </a:solidFill>
        </p:spPr>
        <p:txBody>
          <a:bodyPr/>
          <a:lstStyle>
            <a:lvl1pPr rtl="0">
              <a:defRPr sz="1200"/>
            </a:lvl1pPr>
          </a:lstStyle>
          <a:p>
            <a:r>
              <a:rPr lang="en-US" dirty="0"/>
              <a:t>Image holder</a:t>
            </a:r>
          </a:p>
        </p:txBody>
      </p:sp>
      <p:sp>
        <p:nvSpPr>
          <p:cNvPr id="6" name="Text Placeholder 3"/>
          <p:cNvSpPr>
            <a:spLocks noGrp="1"/>
          </p:cNvSpPr>
          <p:nvPr>
            <p:ph type="body" sz="half" idx="2" hasCustomPrompt="1"/>
          </p:nvPr>
        </p:nvSpPr>
        <p:spPr>
          <a:xfrm>
            <a:off x="508000" y="1178427"/>
            <a:ext cx="11157819" cy="231007"/>
          </a:xfrm>
          <a:prstGeom prst="rect">
            <a:avLst/>
          </a:prstGeom>
        </p:spPr>
        <p:txBody>
          <a:bodyPr wrap="none" lIns="0" tIns="0" rIns="0" bIns="0" anchor="ctr">
            <a:noAutofit/>
          </a:bodyPr>
          <a:lstStyle>
            <a:lvl1pPr marL="0" indent="0" algn="l">
              <a:buNone/>
              <a:defRPr sz="1600" b="0" baseline="0">
                <a:solidFill>
                  <a:schemeClr val="bg1">
                    <a:lumMod val="65000"/>
                  </a:schemeClr>
                </a:solidFill>
                <a:latin typeface="+mn-lt"/>
                <a:ea typeface="Roboto" panose="02000000000000000000" pitchFamily="2" charset="0"/>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EDITE SUBTITLE</a:t>
            </a:r>
          </a:p>
        </p:txBody>
      </p:sp>
      <p:sp>
        <p:nvSpPr>
          <p:cNvPr id="7" name="Title 2"/>
          <p:cNvSpPr>
            <a:spLocks noGrp="1"/>
          </p:cNvSpPr>
          <p:nvPr>
            <p:ph type="title"/>
          </p:nvPr>
        </p:nvSpPr>
        <p:spPr>
          <a:xfrm>
            <a:off x="508000" y="455085"/>
            <a:ext cx="11157819" cy="660511"/>
          </a:xfrm>
          <a:prstGeom prst="rect">
            <a:avLst/>
          </a:prstGeom>
        </p:spPr>
        <p:txBody>
          <a:bodyPr lIns="0" tIns="0" rIns="0" bIns="0" anchor="ctr"/>
          <a:lstStyle>
            <a:lvl1pPr algn="l">
              <a:defRPr sz="4800">
                <a:solidFill>
                  <a:schemeClr val="bg1">
                    <a:lumMod val="50000"/>
                  </a:schemeClr>
                </a:solidFill>
              </a:defRPr>
            </a:lvl1pPr>
          </a:lstStyle>
          <a:p>
            <a:r>
              <a:rPr lang="en-US" dirty="0"/>
              <a:t>Click to edit Master title style</a:t>
            </a:r>
          </a:p>
        </p:txBody>
      </p:sp>
      <p:sp>
        <p:nvSpPr>
          <p:cNvPr id="2" name="Date Placeholder 1"/>
          <p:cNvSpPr>
            <a:spLocks noGrp="1"/>
          </p:cNvSpPr>
          <p:nvPr>
            <p:ph type="dt" sz="half" idx="12"/>
          </p:nvPr>
        </p:nvSpPr>
        <p:spPr/>
        <p:txBody>
          <a:bodyPr/>
          <a:lstStyle/>
          <a:p>
            <a:fld id="{4A16B9FA-1927-4321-ACB2-08C18CAB6800}" type="datetime1">
              <a:rPr lang="en-US" smtClean="0">
                <a:solidFill>
                  <a:srgbClr val="262626">
                    <a:tint val="75000"/>
                  </a:srgbClr>
                </a:solidFill>
              </a:rPr>
              <a:pPr/>
              <a:t>7/20/2025</a:t>
            </a:fld>
            <a:endParaRPr lang="en-US">
              <a:solidFill>
                <a:srgbClr val="262626">
                  <a:tint val="75000"/>
                </a:srgbClr>
              </a:solidFill>
            </a:endParaRPr>
          </a:p>
        </p:txBody>
      </p:sp>
      <p:sp>
        <p:nvSpPr>
          <p:cNvPr id="3" name="Footer Placeholder 2"/>
          <p:cNvSpPr>
            <a:spLocks noGrp="1"/>
          </p:cNvSpPr>
          <p:nvPr>
            <p:ph type="ftr" sz="quarter" idx="13"/>
          </p:nvPr>
        </p:nvSpPr>
        <p:spPr/>
        <p:txBody>
          <a:bodyPr/>
          <a:lstStyle/>
          <a:p>
            <a:endParaRPr lang="en-US">
              <a:solidFill>
                <a:srgbClr val="262626">
                  <a:tint val="75000"/>
                </a:srgbClr>
              </a:solidFill>
            </a:endParaRPr>
          </a:p>
        </p:txBody>
      </p:sp>
      <p:sp>
        <p:nvSpPr>
          <p:cNvPr id="5" name="Slide Number Placeholder 4"/>
          <p:cNvSpPr>
            <a:spLocks noGrp="1"/>
          </p:cNvSpPr>
          <p:nvPr>
            <p:ph type="sldNum" sz="quarter" idx="14"/>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Tree>
    <p:extLst>
      <p:ext uri="{BB962C8B-B14F-4D97-AF65-F5344CB8AC3E}">
        <p14:creationId xmlns:p14="http://schemas.microsoft.com/office/powerpoint/2010/main" val="247767067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8_Main Title &amp; Subtitle">
    <p:spTree>
      <p:nvGrpSpPr>
        <p:cNvPr id="1" name=""/>
        <p:cNvGrpSpPr/>
        <p:nvPr/>
      </p:nvGrpSpPr>
      <p:grpSpPr>
        <a:xfrm>
          <a:off x="0" y="0"/>
          <a:ext cx="0" cy="0"/>
          <a:chOff x="0" y="0"/>
          <a:chExt cx="0" cy="0"/>
        </a:xfrm>
      </p:grpSpPr>
      <p:sp>
        <p:nvSpPr>
          <p:cNvPr id="4" name="Picture Placeholder 2"/>
          <p:cNvSpPr>
            <a:spLocks noGrp="1"/>
          </p:cNvSpPr>
          <p:nvPr>
            <p:ph type="pic" sz="quarter" idx="11" hasCustomPrompt="1"/>
          </p:nvPr>
        </p:nvSpPr>
        <p:spPr>
          <a:xfrm>
            <a:off x="304801" y="342294"/>
            <a:ext cx="11635620" cy="3624943"/>
          </a:xfrm>
          <a:prstGeom prst="rect">
            <a:avLst/>
          </a:prstGeom>
          <a:solidFill>
            <a:schemeClr val="bg1">
              <a:lumMod val="95000"/>
            </a:schemeClr>
          </a:solidFill>
        </p:spPr>
        <p:txBody>
          <a:bodyPr/>
          <a:lstStyle>
            <a:lvl1pPr rtl="0">
              <a:defRPr sz="1200"/>
            </a:lvl1pPr>
          </a:lstStyle>
          <a:p>
            <a:r>
              <a:rPr lang="en-US" dirty="0"/>
              <a:t>Image holder</a:t>
            </a:r>
          </a:p>
        </p:txBody>
      </p:sp>
      <p:sp>
        <p:nvSpPr>
          <p:cNvPr id="2" name="Date Placeholder 1"/>
          <p:cNvSpPr>
            <a:spLocks noGrp="1"/>
          </p:cNvSpPr>
          <p:nvPr>
            <p:ph type="dt" sz="half" idx="12"/>
          </p:nvPr>
        </p:nvSpPr>
        <p:spPr/>
        <p:txBody>
          <a:bodyPr/>
          <a:lstStyle/>
          <a:p>
            <a:fld id="{DED2049B-0715-4D15-8A59-7080879D2DF0}" type="datetime1">
              <a:rPr lang="en-US" smtClean="0">
                <a:solidFill>
                  <a:srgbClr val="262626">
                    <a:tint val="75000"/>
                  </a:srgbClr>
                </a:solidFill>
              </a:rPr>
              <a:pPr/>
              <a:t>7/20/2025</a:t>
            </a:fld>
            <a:endParaRPr lang="en-US">
              <a:solidFill>
                <a:srgbClr val="262626">
                  <a:tint val="75000"/>
                </a:srgbClr>
              </a:solidFill>
            </a:endParaRPr>
          </a:p>
        </p:txBody>
      </p:sp>
      <p:sp>
        <p:nvSpPr>
          <p:cNvPr id="3" name="Footer Placeholder 2"/>
          <p:cNvSpPr>
            <a:spLocks noGrp="1"/>
          </p:cNvSpPr>
          <p:nvPr>
            <p:ph type="ftr" sz="quarter" idx="13"/>
          </p:nvPr>
        </p:nvSpPr>
        <p:spPr/>
        <p:txBody>
          <a:bodyPr/>
          <a:lstStyle/>
          <a:p>
            <a:endParaRPr lang="en-US">
              <a:solidFill>
                <a:srgbClr val="262626">
                  <a:tint val="75000"/>
                </a:srgbClr>
              </a:solidFill>
            </a:endParaRPr>
          </a:p>
        </p:txBody>
      </p:sp>
      <p:sp>
        <p:nvSpPr>
          <p:cNvPr id="5" name="Slide Number Placeholder 4"/>
          <p:cNvSpPr>
            <a:spLocks noGrp="1"/>
          </p:cNvSpPr>
          <p:nvPr>
            <p:ph type="sldNum" sz="quarter" idx="14"/>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41566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Main Title &amp; Subtitle">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12192000" cy="6858000"/>
          </a:xfrm>
          <a:prstGeom prst="rect">
            <a:avLst/>
          </a:prstGeom>
          <a:solidFill>
            <a:schemeClr val="bg1">
              <a:lumMod val="95000"/>
            </a:schemeClr>
          </a:solidFill>
        </p:spPr>
        <p:txBody>
          <a:bodyPr/>
          <a:lstStyle>
            <a:lvl1pPr>
              <a:defRPr sz="1200"/>
            </a:lvl1pPr>
          </a:lstStyle>
          <a:p>
            <a:r>
              <a:rPr lang="en-US" dirty="0"/>
              <a:t>Image holder</a:t>
            </a:r>
          </a:p>
        </p:txBody>
      </p:sp>
      <p:sp>
        <p:nvSpPr>
          <p:cNvPr id="2" name="Date Placeholder 1"/>
          <p:cNvSpPr>
            <a:spLocks noGrp="1"/>
          </p:cNvSpPr>
          <p:nvPr>
            <p:ph type="dt" sz="half" idx="11"/>
          </p:nvPr>
        </p:nvSpPr>
        <p:spPr/>
        <p:txBody>
          <a:bodyPr/>
          <a:lstStyle/>
          <a:p>
            <a:fld id="{36C231F8-0AA5-4B30-B6CD-3950CA3C3F5B}" type="datetime1">
              <a:rPr lang="en-US" smtClean="0">
                <a:solidFill>
                  <a:srgbClr val="262626">
                    <a:tint val="75000"/>
                  </a:srgbClr>
                </a:solidFill>
              </a:rPr>
              <a:pPr/>
              <a:t>7/19/2025</a:t>
            </a:fld>
            <a:endParaRPr lang="en-US">
              <a:solidFill>
                <a:srgbClr val="262626">
                  <a:tint val="75000"/>
                </a:srgbClr>
              </a:solidFill>
            </a:endParaRPr>
          </a:p>
        </p:txBody>
      </p:sp>
      <p:sp>
        <p:nvSpPr>
          <p:cNvPr id="4" name="Footer Placeholder 3"/>
          <p:cNvSpPr>
            <a:spLocks noGrp="1"/>
          </p:cNvSpPr>
          <p:nvPr>
            <p:ph type="ftr" sz="quarter" idx="12"/>
          </p:nvPr>
        </p:nvSpPr>
        <p:spPr/>
        <p:txBody>
          <a:bodyPr/>
          <a:lstStyle/>
          <a:p>
            <a:endParaRPr lang="en-US">
              <a:solidFill>
                <a:srgbClr val="262626">
                  <a:tint val="75000"/>
                </a:srgbClr>
              </a:solidFill>
            </a:endParaRPr>
          </a:p>
        </p:txBody>
      </p:sp>
      <p:sp>
        <p:nvSpPr>
          <p:cNvPr id="5" name="Slide Number Placeholder 4"/>
          <p:cNvSpPr>
            <a:spLocks noGrp="1"/>
          </p:cNvSpPr>
          <p:nvPr>
            <p:ph type="sldNum" sz="quarter" idx="13"/>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1886312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9_Main Title &amp; Subtitle">
    <p:spTree>
      <p:nvGrpSpPr>
        <p:cNvPr id="1" name=""/>
        <p:cNvGrpSpPr/>
        <p:nvPr/>
      </p:nvGrpSpPr>
      <p:grpSpPr>
        <a:xfrm>
          <a:off x="0" y="0"/>
          <a:ext cx="0" cy="0"/>
          <a:chOff x="0" y="0"/>
          <a:chExt cx="0" cy="0"/>
        </a:xfrm>
      </p:grpSpPr>
      <p:sp>
        <p:nvSpPr>
          <p:cNvPr id="6" name="Text Placeholder 3"/>
          <p:cNvSpPr>
            <a:spLocks noGrp="1"/>
          </p:cNvSpPr>
          <p:nvPr>
            <p:ph type="body" sz="half" idx="2" hasCustomPrompt="1"/>
          </p:nvPr>
        </p:nvSpPr>
        <p:spPr>
          <a:xfrm>
            <a:off x="508000" y="1178427"/>
            <a:ext cx="11157819" cy="231007"/>
          </a:xfrm>
          <a:prstGeom prst="rect">
            <a:avLst/>
          </a:prstGeom>
        </p:spPr>
        <p:txBody>
          <a:bodyPr wrap="none" lIns="0" tIns="0" rIns="0" bIns="0" anchor="ctr">
            <a:noAutofit/>
          </a:bodyPr>
          <a:lstStyle>
            <a:lvl1pPr marL="0" indent="0" algn="ctr">
              <a:buNone/>
              <a:defRPr sz="1600" b="0" baseline="0">
                <a:solidFill>
                  <a:schemeClr val="bg1">
                    <a:lumMod val="65000"/>
                  </a:schemeClr>
                </a:solidFill>
                <a:latin typeface="+mn-lt"/>
                <a:ea typeface="Roboto" panose="02000000000000000000" pitchFamily="2" charset="0"/>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EDITE SUBTITLE</a:t>
            </a:r>
          </a:p>
        </p:txBody>
      </p:sp>
      <p:sp>
        <p:nvSpPr>
          <p:cNvPr id="7" name="Title 2"/>
          <p:cNvSpPr>
            <a:spLocks noGrp="1"/>
          </p:cNvSpPr>
          <p:nvPr>
            <p:ph type="title"/>
          </p:nvPr>
        </p:nvSpPr>
        <p:spPr>
          <a:xfrm>
            <a:off x="508000" y="455085"/>
            <a:ext cx="11157819" cy="660511"/>
          </a:xfrm>
          <a:prstGeom prst="rect">
            <a:avLst/>
          </a:prstGeom>
        </p:spPr>
        <p:txBody>
          <a:bodyPr lIns="0" tIns="0" rIns="0" bIns="0" anchor="ctr"/>
          <a:lstStyle>
            <a:lvl1pPr algn="ctr">
              <a:defRPr sz="4800">
                <a:solidFill>
                  <a:schemeClr val="bg1">
                    <a:lumMod val="50000"/>
                  </a:schemeClr>
                </a:solidFill>
              </a:defRPr>
            </a:lvl1pPr>
          </a:lstStyle>
          <a:p>
            <a:r>
              <a:rPr lang="en-US" dirty="0"/>
              <a:t>Click to edit Master title style</a:t>
            </a:r>
          </a:p>
        </p:txBody>
      </p:sp>
      <p:sp>
        <p:nvSpPr>
          <p:cNvPr id="61" name="Picture Placeholder 60"/>
          <p:cNvSpPr>
            <a:spLocks noGrp="1"/>
          </p:cNvSpPr>
          <p:nvPr userDrawn="1">
            <p:ph type="pic" sz="quarter" idx="10" hasCustomPrompt="1"/>
          </p:nvPr>
        </p:nvSpPr>
        <p:spPr>
          <a:xfrm>
            <a:off x="1907404" y="2640734"/>
            <a:ext cx="1333949" cy="1333949"/>
          </a:xfrm>
          <a:custGeom>
            <a:avLst/>
            <a:gdLst>
              <a:gd name="connsiteX0" fmla="*/ 500231 w 1000462"/>
              <a:gd name="connsiteY0" fmla="*/ 0 h 1000462"/>
              <a:gd name="connsiteX1" fmla="*/ 1000462 w 1000462"/>
              <a:gd name="connsiteY1" fmla="*/ 500231 h 1000462"/>
              <a:gd name="connsiteX2" fmla="*/ 500231 w 1000462"/>
              <a:gd name="connsiteY2" fmla="*/ 1000462 h 1000462"/>
              <a:gd name="connsiteX3" fmla="*/ 0 w 1000462"/>
              <a:gd name="connsiteY3" fmla="*/ 500231 h 1000462"/>
              <a:gd name="connsiteX4" fmla="*/ 500231 w 1000462"/>
              <a:gd name="connsiteY4" fmla="*/ 0 h 1000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62" h="1000462">
                <a:moveTo>
                  <a:pt x="500231" y="0"/>
                </a:moveTo>
                <a:cubicBezTo>
                  <a:pt x="776501" y="0"/>
                  <a:pt x="1000462" y="223961"/>
                  <a:pt x="1000462" y="500231"/>
                </a:cubicBezTo>
                <a:cubicBezTo>
                  <a:pt x="1000462" y="776501"/>
                  <a:pt x="776501" y="1000462"/>
                  <a:pt x="500231" y="1000462"/>
                </a:cubicBezTo>
                <a:cubicBezTo>
                  <a:pt x="223961" y="1000462"/>
                  <a:pt x="0" y="776501"/>
                  <a:pt x="0" y="500231"/>
                </a:cubicBezTo>
                <a:cubicBezTo>
                  <a:pt x="0" y="223961"/>
                  <a:pt x="223961" y="0"/>
                  <a:pt x="500231" y="0"/>
                </a:cubicBezTo>
                <a:close/>
              </a:path>
            </a:pathLst>
          </a:custGeom>
          <a:solidFill>
            <a:schemeClr val="bg1">
              <a:lumMod val="95000"/>
            </a:schemeClr>
          </a:solidFill>
          <a:ln w="28575">
            <a:solidFill>
              <a:schemeClr val="accent1"/>
            </a:solidFill>
          </a:ln>
        </p:spPr>
        <p:txBody>
          <a:bodyPr wrap="square">
            <a:noAutofit/>
          </a:bodyPr>
          <a:lstStyle>
            <a:lvl1pPr rtl="0">
              <a:defRPr sz="1200"/>
            </a:lvl1pPr>
          </a:lstStyle>
          <a:p>
            <a:r>
              <a:rPr lang="en-US" dirty="0"/>
              <a:t>Image holder</a:t>
            </a:r>
          </a:p>
        </p:txBody>
      </p:sp>
      <p:sp>
        <p:nvSpPr>
          <p:cNvPr id="62" name="Picture Placeholder 61"/>
          <p:cNvSpPr>
            <a:spLocks noGrp="1"/>
          </p:cNvSpPr>
          <p:nvPr userDrawn="1">
            <p:ph type="pic" sz="quarter" idx="11" hasCustomPrompt="1"/>
          </p:nvPr>
        </p:nvSpPr>
        <p:spPr>
          <a:xfrm>
            <a:off x="5165179" y="2640734"/>
            <a:ext cx="1333949" cy="1333949"/>
          </a:xfrm>
          <a:custGeom>
            <a:avLst/>
            <a:gdLst>
              <a:gd name="connsiteX0" fmla="*/ 500231 w 1000462"/>
              <a:gd name="connsiteY0" fmla="*/ 0 h 1000462"/>
              <a:gd name="connsiteX1" fmla="*/ 1000462 w 1000462"/>
              <a:gd name="connsiteY1" fmla="*/ 500231 h 1000462"/>
              <a:gd name="connsiteX2" fmla="*/ 500231 w 1000462"/>
              <a:gd name="connsiteY2" fmla="*/ 1000462 h 1000462"/>
              <a:gd name="connsiteX3" fmla="*/ 0 w 1000462"/>
              <a:gd name="connsiteY3" fmla="*/ 500231 h 1000462"/>
              <a:gd name="connsiteX4" fmla="*/ 500231 w 1000462"/>
              <a:gd name="connsiteY4" fmla="*/ 0 h 1000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62" h="1000462">
                <a:moveTo>
                  <a:pt x="500231" y="0"/>
                </a:moveTo>
                <a:cubicBezTo>
                  <a:pt x="776501" y="0"/>
                  <a:pt x="1000462" y="223961"/>
                  <a:pt x="1000462" y="500231"/>
                </a:cubicBezTo>
                <a:cubicBezTo>
                  <a:pt x="1000462" y="776501"/>
                  <a:pt x="776501" y="1000462"/>
                  <a:pt x="500231" y="1000462"/>
                </a:cubicBezTo>
                <a:cubicBezTo>
                  <a:pt x="223961" y="1000462"/>
                  <a:pt x="0" y="776501"/>
                  <a:pt x="0" y="500231"/>
                </a:cubicBezTo>
                <a:cubicBezTo>
                  <a:pt x="0" y="223961"/>
                  <a:pt x="223961" y="0"/>
                  <a:pt x="500231" y="0"/>
                </a:cubicBezTo>
                <a:close/>
              </a:path>
            </a:pathLst>
          </a:custGeom>
          <a:solidFill>
            <a:schemeClr val="bg1">
              <a:lumMod val="95000"/>
            </a:schemeClr>
          </a:solidFill>
          <a:ln w="28575">
            <a:solidFill>
              <a:schemeClr val="accent2"/>
            </a:solidFill>
          </a:ln>
        </p:spPr>
        <p:txBody>
          <a:bodyPr wrap="square">
            <a:noAutofit/>
          </a:bodyPr>
          <a:lstStyle>
            <a:lvl1pPr rtl="0">
              <a:defRPr sz="1200"/>
            </a:lvl1pPr>
          </a:lstStyle>
          <a:p>
            <a:r>
              <a:rPr lang="en-US" dirty="0"/>
              <a:t>Image holder</a:t>
            </a:r>
          </a:p>
        </p:txBody>
      </p:sp>
      <p:sp>
        <p:nvSpPr>
          <p:cNvPr id="63" name="Picture Placeholder 62"/>
          <p:cNvSpPr>
            <a:spLocks noGrp="1"/>
          </p:cNvSpPr>
          <p:nvPr userDrawn="1">
            <p:ph type="pic" sz="quarter" idx="12" hasCustomPrompt="1"/>
          </p:nvPr>
        </p:nvSpPr>
        <p:spPr>
          <a:xfrm>
            <a:off x="8422954" y="2640734"/>
            <a:ext cx="1333949" cy="1333949"/>
          </a:xfrm>
          <a:custGeom>
            <a:avLst/>
            <a:gdLst>
              <a:gd name="connsiteX0" fmla="*/ 500231 w 1000462"/>
              <a:gd name="connsiteY0" fmla="*/ 0 h 1000462"/>
              <a:gd name="connsiteX1" fmla="*/ 1000462 w 1000462"/>
              <a:gd name="connsiteY1" fmla="*/ 500231 h 1000462"/>
              <a:gd name="connsiteX2" fmla="*/ 500231 w 1000462"/>
              <a:gd name="connsiteY2" fmla="*/ 1000462 h 1000462"/>
              <a:gd name="connsiteX3" fmla="*/ 0 w 1000462"/>
              <a:gd name="connsiteY3" fmla="*/ 500231 h 1000462"/>
              <a:gd name="connsiteX4" fmla="*/ 500231 w 1000462"/>
              <a:gd name="connsiteY4" fmla="*/ 0 h 1000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62" h="1000462">
                <a:moveTo>
                  <a:pt x="500231" y="0"/>
                </a:moveTo>
                <a:cubicBezTo>
                  <a:pt x="776501" y="0"/>
                  <a:pt x="1000462" y="223961"/>
                  <a:pt x="1000462" y="500231"/>
                </a:cubicBezTo>
                <a:cubicBezTo>
                  <a:pt x="1000462" y="776501"/>
                  <a:pt x="776501" y="1000462"/>
                  <a:pt x="500231" y="1000462"/>
                </a:cubicBezTo>
                <a:cubicBezTo>
                  <a:pt x="223961" y="1000462"/>
                  <a:pt x="0" y="776501"/>
                  <a:pt x="0" y="500231"/>
                </a:cubicBezTo>
                <a:cubicBezTo>
                  <a:pt x="0" y="223961"/>
                  <a:pt x="223961" y="0"/>
                  <a:pt x="500231" y="0"/>
                </a:cubicBezTo>
                <a:close/>
              </a:path>
            </a:pathLst>
          </a:custGeom>
          <a:solidFill>
            <a:schemeClr val="bg1">
              <a:lumMod val="95000"/>
            </a:schemeClr>
          </a:solidFill>
          <a:ln w="28575">
            <a:solidFill>
              <a:schemeClr val="accent3"/>
            </a:solidFill>
          </a:ln>
        </p:spPr>
        <p:txBody>
          <a:bodyPr wrap="square">
            <a:noAutofit/>
          </a:bodyPr>
          <a:lstStyle>
            <a:lvl1pPr>
              <a:defRPr sz="1200"/>
            </a:lvl1pPr>
          </a:lstStyle>
          <a:p>
            <a:r>
              <a:rPr lang="en-US" dirty="0"/>
              <a:t>Image holder</a:t>
            </a:r>
          </a:p>
        </p:txBody>
      </p:sp>
      <p:sp>
        <p:nvSpPr>
          <p:cNvPr id="64" name="Picture Placeholder 63"/>
          <p:cNvSpPr>
            <a:spLocks noGrp="1"/>
          </p:cNvSpPr>
          <p:nvPr userDrawn="1">
            <p:ph type="pic" sz="quarter" idx="13" hasCustomPrompt="1"/>
          </p:nvPr>
        </p:nvSpPr>
        <p:spPr>
          <a:xfrm>
            <a:off x="1907404" y="4258398"/>
            <a:ext cx="1333949" cy="1333949"/>
          </a:xfrm>
          <a:custGeom>
            <a:avLst/>
            <a:gdLst>
              <a:gd name="connsiteX0" fmla="*/ 500231 w 1000462"/>
              <a:gd name="connsiteY0" fmla="*/ 0 h 1000462"/>
              <a:gd name="connsiteX1" fmla="*/ 1000462 w 1000462"/>
              <a:gd name="connsiteY1" fmla="*/ 500231 h 1000462"/>
              <a:gd name="connsiteX2" fmla="*/ 500231 w 1000462"/>
              <a:gd name="connsiteY2" fmla="*/ 1000462 h 1000462"/>
              <a:gd name="connsiteX3" fmla="*/ 0 w 1000462"/>
              <a:gd name="connsiteY3" fmla="*/ 500231 h 1000462"/>
              <a:gd name="connsiteX4" fmla="*/ 500231 w 1000462"/>
              <a:gd name="connsiteY4" fmla="*/ 0 h 1000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62" h="1000462">
                <a:moveTo>
                  <a:pt x="500231" y="0"/>
                </a:moveTo>
                <a:cubicBezTo>
                  <a:pt x="776501" y="0"/>
                  <a:pt x="1000462" y="223961"/>
                  <a:pt x="1000462" y="500231"/>
                </a:cubicBezTo>
                <a:cubicBezTo>
                  <a:pt x="1000462" y="776501"/>
                  <a:pt x="776501" y="1000462"/>
                  <a:pt x="500231" y="1000462"/>
                </a:cubicBezTo>
                <a:cubicBezTo>
                  <a:pt x="223961" y="1000462"/>
                  <a:pt x="0" y="776501"/>
                  <a:pt x="0" y="500231"/>
                </a:cubicBezTo>
                <a:cubicBezTo>
                  <a:pt x="0" y="223961"/>
                  <a:pt x="223961" y="0"/>
                  <a:pt x="500231" y="0"/>
                </a:cubicBezTo>
                <a:close/>
              </a:path>
            </a:pathLst>
          </a:custGeom>
          <a:solidFill>
            <a:schemeClr val="bg1">
              <a:lumMod val="95000"/>
            </a:schemeClr>
          </a:solidFill>
          <a:ln w="28575">
            <a:solidFill>
              <a:schemeClr val="accent6"/>
            </a:solidFill>
          </a:ln>
        </p:spPr>
        <p:txBody>
          <a:bodyPr wrap="square">
            <a:noAutofit/>
          </a:bodyPr>
          <a:lstStyle>
            <a:lvl1pPr rtl="0">
              <a:defRPr sz="1200"/>
            </a:lvl1pPr>
          </a:lstStyle>
          <a:p>
            <a:r>
              <a:rPr lang="en-US" dirty="0"/>
              <a:t>Image holder</a:t>
            </a:r>
          </a:p>
        </p:txBody>
      </p:sp>
      <p:sp>
        <p:nvSpPr>
          <p:cNvPr id="65" name="Picture Placeholder 64"/>
          <p:cNvSpPr>
            <a:spLocks noGrp="1"/>
          </p:cNvSpPr>
          <p:nvPr userDrawn="1">
            <p:ph type="pic" sz="quarter" idx="14" hasCustomPrompt="1"/>
          </p:nvPr>
        </p:nvSpPr>
        <p:spPr>
          <a:xfrm>
            <a:off x="5165179" y="4258398"/>
            <a:ext cx="1333949" cy="1333949"/>
          </a:xfrm>
          <a:custGeom>
            <a:avLst/>
            <a:gdLst>
              <a:gd name="connsiteX0" fmla="*/ 500231 w 1000462"/>
              <a:gd name="connsiteY0" fmla="*/ 0 h 1000462"/>
              <a:gd name="connsiteX1" fmla="*/ 1000462 w 1000462"/>
              <a:gd name="connsiteY1" fmla="*/ 500231 h 1000462"/>
              <a:gd name="connsiteX2" fmla="*/ 500231 w 1000462"/>
              <a:gd name="connsiteY2" fmla="*/ 1000462 h 1000462"/>
              <a:gd name="connsiteX3" fmla="*/ 0 w 1000462"/>
              <a:gd name="connsiteY3" fmla="*/ 500231 h 1000462"/>
              <a:gd name="connsiteX4" fmla="*/ 500231 w 1000462"/>
              <a:gd name="connsiteY4" fmla="*/ 0 h 1000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62" h="1000462">
                <a:moveTo>
                  <a:pt x="500231" y="0"/>
                </a:moveTo>
                <a:cubicBezTo>
                  <a:pt x="776501" y="0"/>
                  <a:pt x="1000462" y="223961"/>
                  <a:pt x="1000462" y="500231"/>
                </a:cubicBezTo>
                <a:cubicBezTo>
                  <a:pt x="1000462" y="776501"/>
                  <a:pt x="776501" y="1000462"/>
                  <a:pt x="500231" y="1000462"/>
                </a:cubicBezTo>
                <a:cubicBezTo>
                  <a:pt x="223961" y="1000462"/>
                  <a:pt x="0" y="776501"/>
                  <a:pt x="0" y="500231"/>
                </a:cubicBezTo>
                <a:cubicBezTo>
                  <a:pt x="0" y="223961"/>
                  <a:pt x="223961" y="0"/>
                  <a:pt x="500231" y="0"/>
                </a:cubicBezTo>
                <a:close/>
              </a:path>
            </a:pathLst>
          </a:custGeom>
          <a:solidFill>
            <a:schemeClr val="bg1">
              <a:lumMod val="95000"/>
            </a:schemeClr>
          </a:solidFill>
          <a:ln w="28575">
            <a:solidFill>
              <a:schemeClr val="accent5"/>
            </a:solidFill>
          </a:ln>
        </p:spPr>
        <p:txBody>
          <a:bodyPr wrap="square">
            <a:noAutofit/>
          </a:bodyPr>
          <a:lstStyle>
            <a:lvl1pPr rtl="0">
              <a:defRPr sz="1200"/>
            </a:lvl1pPr>
          </a:lstStyle>
          <a:p>
            <a:r>
              <a:rPr lang="en-US" dirty="0"/>
              <a:t>Image holder</a:t>
            </a:r>
          </a:p>
        </p:txBody>
      </p:sp>
      <p:sp>
        <p:nvSpPr>
          <p:cNvPr id="66" name="Picture Placeholder 65"/>
          <p:cNvSpPr>
            <a:spLocks noGrp="1"/>
          </p:cNvSpPr>
          <p:nvPr userDrawn="1">
            <p:ph type="pic" sz="quarter" idx="15" hasCustomPrompt="1"/>
          </p:nvPr>
        </p:nvSpPr>
        <p:spPr>
          <a:xfrm>
            <a:off x="8422954" y="4258398"/>
            <a:ext cx="1333949" cy="1333949"/>
          </a:xfrm>
          <a:custGeom>
            <a:avLst/>
            <a:gdLst>
              <a:gd name="connsiteX0" fmla="*/ 500231 w 1000462"/>
              <a:gd name="connsiteY0" fmla="*/ 0 h 1000462"/>
              <a:gd name="connsiteX1" fmla="*/ 1000462 w 1000462"/>
              <a:gd name="connsiteY1" fmla="*/ 500231 h 1000462"/>
              <a:gd name="connsiteX2" fmla="*/ 500231 w 1000462"/>
              <a:gd name="connsiteY2" fmla="*/ 1000462 h 1000462"/>
              <a:gd name="connsiteX3" fmla="*/ 0 w 1000462"/>
              <a:gd name="connsiteY3" fmla="*/ 500231 h 1000462"/>
              <a:gd name="connsiteX4" fmla="*/ 500231 w 1000462"/>
              <a:gd name="connsiteY4" fmla="*/ 0 h 1000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62" h="1000462">
                <a:moveTo>
                  <a:pt x="500231" y="0"/>
                </a:moveTo>
                <a:cubicBezTo>
                  <a:pt x="776501" y="0"/>
                  <a:pt x="1000462" y="223961"/>
                  <a:pt x="1000462" y="500231"/>
                </a:cubicBezTo>
                <a:cubicBezTo>
                  <a:pt x="1000462" y="776501"/>
                  <a:pt x="776501" y="1000462"/>
                  <a:pt x="500231" y="1000462"/>
                </a:cubicBezTo>
                <a:cubicBezTo>
                  <a:pt x="223961" y="1000462"/>
                  <a:pt x="0" y="776501"/>
                  <a:pt x="0" y="500231"/>
                </a:cubicBezTo>
                <a:cubicBezTo>
                  <a:pt x="0" y="223961"/>
                  <a:pt x="223961" y="0"/>
                  <a:pt x="500231" y="0"/>
                </a:cubicBezTo>
                <a:close/>
              </a:path>
            </a:pathLst>
          </a:custGeom>
          <a:solidFill>
            <a:schemeClr val="bg1">
              <a:lumMod val="95000"/>
            </a:schemeClr>
          </a:solidFill>
          <a:ln w="28575">
            <a:solidFill>
              <a:schemeClr val="accent4"/>
            </a:solidFill>
          </a:ln>
        </p:spPr>
        <p:txBody>
          <a:bodyPr wrap="square">
            <a:noAutofit/>
          </a:bodyPr>
          <a:lstStyle>
            <a:lvl1pPr rtl="0">
              <a:defRPr sz="1200"/>
            </a:lvl1pPr>
          </a:lstStyle>
          <a:p>
            <a:r>
              <a:rPr lang="en-US" dirty="0"/>
              <a:t>Image holder</a:t>
            </a:r>
          </a:p>
        </p:txBody>
      </p:sp>
      <p:sp>
        <p:nvSpPr>
          <p:cNvPr id="5" name="Date Placeholder 4"/>
          <p:cNvSpPr>
            <a:spLocks noGrp="1"/>
          </p:cNvSpPr>
          <p:nvPr>
            <p:ph type="dt" sz="half" idx="16"/>
          </p:nvPr>
        </p:nvSpPr>
        <p:spPr/>
        <p:txBody>
          <a:bodyPr/>
          <a:lstStyle/>
          <a:p>
            <a:fld id="{CDB97E15-E099-4556-8728-4457ED626549}" type="datetime1">
              <a:rPr lang="en-US" smtClean="0">
                <a:solidFill>
                  <a:srgbClr val="262626">
                    <a:tint val="75000"/>
                  </a:srgbClr>
                </a:solidFill>
              </a:rPr>
              <a:pPr/>
              <a:t>7/20/2025</a:t>
            </a:fld>
            <a:endParaRPr lang="en-US">
              <a:solidFill>
                <a:srgbClr val="262626">
                  <a:tint val="75000"/>
                </a:srgbClr>
              </a:solidFill>
            </a:endParaRPr>
          </a:p>
        </p:txBody>
      </p:sp>
      <p:sp>
        <p:nvSpPr>
          <p:cNvPr id="8" name="Footer Placeholder 7"/>
          <p:cNvSpPr>
            <a:spLocks noGrp="1"/>
          </p:cNvSpPr>
          <p:nvPr>
            <p:ph type="ftr" sz="quarter" idx="17"/>
          </p:nvPr>
        </p:nvSpPr>
        <p:spPr/>
        <p:txBody>
          <a:bodyPr/>
          <a:lstStyle/>
          <a:p>
            <a:endParaRPr lang="en-US">
              <a:solidFill>
                <a:srgbClr val="262626">
                  <a:tint val="75000"/>
                </a:srgbClr>
              </a:solidFill>
            </a:endParaRPr>
          </a:p>
        </p:txBody>
      </p:sp>
      <p:sp>
        <p:nvSpPr>
          <p:cNvPr id="9" name="Slide Number Placeholder 8"/>
          <p:cNvSpPr>
            <a:spLocks noGrp="1"/>
          </p:cNvSpPr>
          <p:nvPr>
            <p:ph type="sldNum" sz="quarter" idx="18"/>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Tree>
    <p:extLst>
      <p:ext uri="{BB962C8B-B14F-4D97-AF65-F5344CB8AC3E}">
        <p14:creationId xmlns:p14="http://schemas.microsoft.com/office/powerpoint/2010/main" val="207247211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Main Title &amp; Subtitle">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508000" y="1178427"/>
            <a:ext cx="11157819" cy="231007"/>
          </a:xfrm>
          <a:prstGeom prst="rect">
            <a:avLst/>
          </a:prstGeom>
        </p:spPr>
        <p:txBody>
          <a:bodyPr wrap="none" lIns="0" tIns="0" rIns="0" bIns="0" anchor="ctr">
            <a:noAutofit/>
          </a:bodyPr>
          <a:lstStyle>
            <a:lvl1pPr marL="0" indent="0" algn="ctr">
              <a:buNone/>
              <a:defRPr sz="1600" b="0" baseline="0">
                <a:solidFill>
                  <a:schemeClr val="bg1">
                    <a:lumMod val="65000"/>
                  </a:schemeClr>
                </a:solidFill>
                <a:latin typeface="+mn-lt"/>
                <a:ea typeface="Roboto" panose="02000000000000000000" pitchFamily="2" charset="0"/>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EDITE SUBTITLE</a:t>
            </a:r>
          </a:p>
        </p:txBody>
      </p:sp>
      <p:sp>
        <p:nvSpPr>
          <p:cNvPr id="5" name="Title 2"/>
          <p:cNvSpPr>
            <a:spLocks noGrp="1"/>
          </p:cNvSpPr>
          <p:nvPr>
            <p:ph type="title"/>
          </p:nvPr>
        </p:nvSpPr>
        <p:spPr>
          <a:xfrm>
            <a:off x="508000" y="455085"/>
            <a:ext cx="11157819" cy="660511"/>
          </a:xfrm>
          <a:prstGeom prst="rect">
            <a:avLst/>
          </a:prstGeom>
        </p:spPr>
        <p:txBody>
          <a:bodyPr lIns="0" tIns="0" rIns="0" bIns="0" anchor="ctr"/>
          <a:lstStyle>
            <a:lvl1pPr algn="ctr">
              <a:defRPr sz="4800">
                <a:solidFill>
                  <a:schemeClr val="bg1">
                    <a:lumMod val="50000"/>
                  </a:schemeClr>
                </a:solidFill>
              </a:defRPr>
            </a:lvl1pPr>
          </a:lstStyle>
          <a:p>
            <a:r>
              <a:rPr lang="en-US" dirty="0"/>
              <a:t>Click to edit Master title style</a:t>
            </a:r>
          </a:p>
        </p:txBody>
      </p:sp>
      <p:sp>
        <p:nvSpPr>
          <p:cNvPr id="2" name="Date Placeholder 1"/>
          <p:cNvSpPr>
            <a:spLocks noGrp="1"/>
          </p:cNvSpPr>
          <p:nvPr>
            <p:ph type="dt" sz="half" idx="10"/>
          </p:nvPr>
        </p:nvSpPr>
        <p:spPr/>
        <p:txBody>
          <a:bodyPr/>
          <a:lstStyle/>
          <a:p>
            <a:fld id="{A439488D-B927-4DD7-8788-3BFB14AF560E}" type="datetime1">
              <a:rPr lang="en-US" smtClean="0">
                <a:solidFill>
                  <a:srgbClr val="262626">
                    <a:tint val="75000"/>
                  </a:srgbClr>
                </a:solidFill>
              </a:rPr>
              <a:pPr/>
              <a:t>7/20/2025</a:t>
            </a:fld>
            <a:endParaRPr lang="en-US">
              <a:solidFill>
                <a:srgbClr val="262626">
                  <a:tint val="75000"/>
                </a:srgbClr>
              </a:solidFill>
            </a:endParaRPr>
          </a:p>
        </p:txBody>
      </p:sp>
      <p:sp>
        <p:nvSpPr>
          <p:cNvPr id="3" name="Footer Placeholder 2"/>
          <p:cNvSpPr>
            <a:spLocks noGrp="1"/>
          </p:cNvSpPr>
          <p:nvPr>
            <p:ph type="ftr" sz="quarter" idx="11"/>
          </p:nvPr>
        </p:nvSpPr>
        <p:spPr/>
        <p:txBody>
          <a:bodyPr/>
          <a:lstStyle/>
          <a:p>
            <a:endParaRPr lang="en-US">
              <a:solidFill>
                <a:srgbClr val="262626">
                  <a:tint val="75000"/>
                </a:srgbClr>
              </a:solidFill>
            </a:endParaRPr>
          </a:p>
        </p:txBody>
      </p:sp>
      <p:sp>
        <p:nvSpPr>
          <p:cNvPr id="6" name="Slide Number Placeholder 5"/>
          <p:cNvSpPr>
            <a:spLocks noGrp="1"/>
          </p:cNvSpPr>
          <p:nvPr>
            <p:ph type="sldNum" sz="quarter" idx="12"/>
          </p:nvPr>
        </p:nvSpPr>
        <p:spPr/>
        <p:txBody>
          <a:bodyPr/>
          <a:lstStyle>
            <a:lvl1pPr>
              <a:defRPr/>
            </a:lvl1pPr>
          </a:lstStyle>
          <a:p>
            <a:r>
              <a:rPr lang="en-US" dirty="0">
                <a:solidFill>
                  <a:srgbClr val="262626">
                    <a:tint val="75000"/>
                  </a:srgbClr>
                </a:solidFill>
              </a:rPr>
              <a:t>01</a:t>
            </a:r>
          </a:p>
        </p:txBody>
      </p:sp>
    </p:spTree>
    <p:extLst>
      <p:ext uri="{BB962C8B-B14F-4D97-AF65-F5344CB8AC3E}">
        <p14:creationId xmlns:p14="http://schemas.microsoft.com/office/powerpoint/2010/main" val="372522075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Main Title &amp; Subtitle">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508000" y="1178427"/>
            <a:ext cx="11157819" cy="231007"/>
          </a:xfrm>
          <a:prstGeom prst="rect">
            <a:avLst/>
          </a:prstGeom>
        </p:spPr>
        <p:txBody>
          <a:bodyPr wrap="none" lIns="0" tIns="0" rIns="0" bIns="0" anchor="ctr">
            <a:noAutofit/>
          </a:bodyPr>
          <a:lstStyle>
            <a:lvl1pPr marL="0" indent="0" algn="l">
              <a:buNone/>
              <a:defRPr sz="1600" b="0" baseline="0">
                <a:solidFill>
                  <a:schemeClr val="bg1">
                    <a:lumMod val="65000"/>
                  </a:schemeClr>
                </a:solidFill>
                <a:latin typeface="+mn-lt"/>
                <a:ea typeface="Roboto" panose="02000000000000000000" pitchFamily="2" charset="0"/>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EDITE SUBTITLE</a:t>
            </a:r>
          </a:p>
        </p:txBody>
      </p:sp>
      <p:sp>
        <p:nvSpPr>
          <p:cNvPr id="5" name="Title 2"/>
          <p:cNvSpPr>
            <a:spLocks noGrp="1"/>
          </p:cNvSpPr>
          <p:nvPr>
            <p:ph type="title"/>
          </p:nvPr>
        </p:nvSpPr>
        <p:spPr>
          <a:xfrm>
            <a:off x="508000" y="455085"/>
            <a:ext cx="11157819" cy="660511"/>
          </a:xfrm>
          <a:prstGeom prst="rect">
            <a:avLst/>
          </a:prstGeom>
        </p:spPr>
        <p:txBody>
          <a:bodyPr lIns="0" tIns="0" rIns="0" bIns="0" anchor="ctr"/>
          <a:lstStyle>
            <a:lvl1pPr algn="l">
              <a:defRPr sz="4800">
                <a:solidFill>
                  <a:schemeClr val="bg1">
                    <a:lumMod val="50000"/>
                  </a:schemeClr>
                </a:solidFill>
              </a:defRPr>
            </a:lvl1pPr>
          </a:lstStyle>
          <a:p>
            <a:r>
              <a:rPr lang="en-US" dirty="0"/>
              <a:t>Click to edit Master title style</a:t>
            </a:r>
          </a:p>
        </p:txBody>
      </p:sp>
      <p:sp>
        <p:nvSpPr>
          <p:cNvPr id="2" name="Date Placeholder 1"/>
          <p:cNvSpPr>
            <a:spLocks noGrp="1"/>
          </p:cNvSpPr>
          <p:nvPr>
            <p:ph type="dt" sz="half" idx="10"/>
          </p:nvPr>
        </p:nvSpPr>
        <p:spPr/>
        <p:txBody>
          <a:bodyPr/>
          <a:lstStyle/>
          <a:p>
            <a:fld id="{32DFBD20-3351-491F-957C-B832B5516033}" type="datetime1">
              <a:rPr lang="en-US" smtClean="0">
                <a:solidFill>
                  <a:srgbClr val="262626">
                    <a:tint val="75000"/>
                  </a:srgbClr>
                </a:solidFill>
              </a:rPr>
              <a:pPr/>
              <a:t>7/20/2025</a:t>
            </a:fld>
            <a:endParaRPr lang="en-US">
              <a:solidFill>
                <a:srgbClr val="262626">
                  <a:tint val="75000"/>
                </a:srgbClr>
              </a:solidFill>
            </a:endParaRPr>
          </a:p>
        </p:txBody>
      </p:sp>
      <p:sp>
        <p:nvSpPr>
          <p:cNvPr id="3" name="Footer Placeholder 2"/>
          <p:cNvSpPr>
            <a:spLocks noGrp="1"/>
          </p:cNvSpPr>
          <p:nvPr>
            <p:ph type="ftr" sz="quarter" idx="11"/>
          </p:nvPr>
        </p:nvSpPr>
        <p:spPr/>
        <p:txBody>
          <a:bodyPr/>
          <a:lstStyle/>
          <a:p>
            <a:endParaRPr lang="en-US" dirty="0">
              <a:solidFill>
                <a:srgbClr val="262626">
                  <a:tint val="75000"/>
                </a:srgbClr>
              </a:solidFill>
            </a:endParaRPr>
          </a:p>
        </p:txBody>
      </p:sp>
      <p:sp>
        <p:nvSpPr>
          <p:cNvPr id="6" name="Slide Number Placeholder 5"/>
          <p:cNvSpPr>
            <a:spLocks noGrp="1"/>
          </p:cNvSpPr>
          <p:nvPr>
            <p:ph type="sldNum" sz="quarter" idx="12"/>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Tree>
    <p:extLst>
      <p:ext uri="{BB962C8B-B14F-4D97-AF65-F5344CB8AC3E}">
        <p14:creationId xmlns:p14="http://schemas.microsoft.com/office/powerpoint/2010/main" val="389069816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_Main Title &amp; Subtitl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A83F00-7201-4AC0-9914-1E9E96C1041E}" type="datetime1">
              <a:rPr lang="en-US" smtClean="0">
                <a:solidFill>
                  <a:srgbClr val="262626">
                    <a:tint val="75000"/>
                  </a:srgbClr>
                </a:solidFill>
              </a:rPr>
              <a:pPr/>
              <a:t>7/20/2025</a:t>
            </a:fld>
            <a:endParaRPr lang="en-US">
              <a:solidFill>
                <a:srgbClr val="262626">
                  <a:tint val="75000"/>
                </a:srgbClr>
              </a:solidFill>
            </a:endParaRPr>
          </a:p>
        </p:txBody>
      </p:sp>
      <p:sp>
        <p:nvSpPr>
          <p:cNvPr id="3" name="Footer Placeholder 2"/>
          <p:cNvSpPr>
            <a:spLocks noGrp="1"/>
          </p:cNvSpPr>
          <p:nvPr>
            <p:ph type="ftr" sz="quarter" idx="11"/>
          </p:nvPr>
        </p:nvSpPr>
        <p:spPr/>
        <p:txBody>
          <a:bodyPr/>
          <a:lstStyle/>
          <a:p>
            <a:endParaRPr lang="en-US">
              <a:solidFill>
                <a:srgbClr val="262626">
                  <a:tint val="75000"/>
                </a:srgbClr>
              </a:solidFill>
            </a:endParaRPr>
          </a:p>
        </p:txBody>
      </p:sp>
      <p:sp>
        <p:nvSpPr>
          <p:cNvPr id="4" name="Slide Number Placeholder 3"/>
          <p:cNvSpPr>
            <a:spLocks noGrp="1"/>
          </p:cNvSpPr>
          <p:nvPr>
            <p:ph type="sldNum" sz="quarter" idx="12"/>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7923052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5_Main Title &amp; Subtitle">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12192000" cy="6858000"/>
          </a:xfrm>
          <a:prstGeom prst="rect">
            <a:avLst/>
          </a:prstGeom>
          <a:solidFill>
            <a:schemeClr val="bg1">
              <a:lumMod val="95000"/>
            </a:schemeClr>
          </a:solidFill>
        </p:spPr>
        <p:txBody>
          <a:bodyPr/>
          <a:lstStyle>
            <a:lvl1pPr>
              <a:defRPr sz="1200"/>
            </a:lvl1pPr>
          </a:lstStyle>
          <a:p>
            <a:r>
              <a:rPr lang="en-US" dirty="0"/>
              <a:t>Image holder</a:t>
            </a:r>
          </a:p>
        </p:txBody>
      </p:sp>
      <p:sp>
        <p:nvSpPr>
          <p:cNvPr id="2" name="Date Placeholder 1"/>
          <p:cNvSpPr>
            <a:spLocks noGrp="1"/>
          </p:cNvSpPr>
          <p:nvPr>
            <p:ph type="dt" sz="half" idx="11"/>
          </p:nvPr>
        </p:nvSpPr>
        <p:spPr/>
        <p:txBody>
          <a:bodyPr/>
          <a:lstStyle/>
          <a:p>
            <a:fld id="{36C231F8-0AA5-4B30-B6CD-3950CA3C3F5B}" type="datetime1">
              <a:rPr lang="en-US" smtClean="0">
                <a:solidFill>
                  <a:srgbClr val="262626">
                    <a:tint val="75000"/>
                  </a:srgbClr>
                </a:solidFill>
              </a:rPr>
              <a:pPr/>
              <a:t>7/20/2025</a:t>
            </a:fld>
            <a:endParaRPr lang="en-US">
              <a:solidFill>
                <a:srgbClr val="262626">
                  <a:tint val="75000"/>
                </a:srgbClr>
              </a:solidFill>
            </a:endParaRPr>
          </a:p>
        </p:txBody>
      </p:sp>
      <p:sp>
        <p:nvSpPr>
          <p:cNvPr id="4" name="Footer Placeholder 3"/>
          <p:cNvSpPr>
            <a:spLocks noGrp="1"/>
          </p:cNvSpPr>
          <p:nvPr>
            <p:ph type="ftr" sz="quarter" idx="12"/>
          </p:nvPr>
        </p:nvSpPr>
        <p:spPr/>
        <p:txBody>
          <a:bodyPr/>
          <a:lstStyle/>
          <a:p>
            <a:endParaRPr lang="en-US">
              <a:solidFill>
                <a:srgbClr val="262626">
                  <a:tint val="75000"/>
                </a:srgbClr>
              </a:solidFill>
            </a:endParaRPr>
          </a:p>
        </p:txBody>
      </p:sp>
      <p:sp>
        <p:nvSpPr>
          <p:cNvPr id="5" name="Slide Number Placeholder 4"/>
          <p:cNvSpPr>
            <a:spLocks noGrp="1"/>
          </p:cNvSpPr>
          <p:nvPr>
            <p:ph type="sldNum" sz="quarter" idx="13"/>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0702612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6_Main Title &amp; Subtitle">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8737600" y="685800"/>
            <a:ext cx="3454400" cy="2540000"/>
          </a:xfrm>
          <a:prstGeom prst="rect">
            <a:avLst/>
          </a:prstGeom>
          <a:solidFill>
            <a:schemeClr val="bg1">
              <a:lumMod val="95000"/>
            </a:schemeClr>
          </a:solidFill>
        </p:spPr>
        <p:txBody>
          <a:bodyPr/>
          <a:lstStyle>
            <a:lvl1pPr>
              <a:defRPr sz="1200"/>
            </a:lvl1pPr>
          </a:lstStyle>
          <a:p>
            <a:r>
              <a:rPr lang="en-US" dirty="0"/>
              <a:t>Image holder</a:t>
            </a:r>
          </a:p>
        </p:txBody>
      </p:sp>
      <p:sp>
        <p:nvSpPr>
          <p:cNvPr id="4" name="Picture Placeholder 2"/>
          <p:cNvSpPr>
            <a:spLocks noGrp="1"/>
          </p:cNvSpPr>
          <p:nvPr>
            <p:ph type="pic" sz="quarter" idx="11" hasCustomPrompt="1"/>
          </p:nvPr>
        </p:nvSpPr>
        <p:spPr>
          <a:xfrm>
            <a:off x="5486400" y="685800"/>
            <a:ext cx="3048000" cy="4876800"/>
          </a:xfrm>
          <a:prstGeom prst="rect">
            <a:avLst/>
          </a:prstGeom>
          <a:solidFill>
            <a:schemeClr val="bg1">
              <a:lumMod val="95000"/>
            </a:schemeClr>
          </a:solidFill>
        </p:spPr>
        <p:txBody>
          <a:bodyPr/>
          <a:lstStyle>
            <a:lvl1pPr rtl="0">
              <a:defRPr sz="1200"/>
            </a:lvl1pPr>
          </a:lstStyle>
          <a:p>
            <a:r>
              <a:rPr lang="en-US" dirty="0"/>
              <a:t>Image holder</a:t>
            </a:r>
          </a:p>
        </p:txBody>
      </p:sp>
      <p:sp>
        <p:nvSpPr>
          <p:cNvPr id="5" name="Picture Placeholder 2"/>
          <p:cNvSpPr>
            <a:spLocks noGrp="1"/>
          </p:cNvSpPr>
          <p:nvPr>
            <p:ph type="pic" sz="quarter" idx="12" hasCustomPrompt="1"/>
          </p:nvPr>
        </p:nvSpPr>
        <p:spPr>
          <a:xfrm>
            <a:off x="8737600" y="3456819"/>
            <a:ext cx="3048000" cy="3401181"/>
          </a:xfrm>
          <a:prstGeom prst="rect">
            <a:avLst/>
          </a:prstGeom>
          <a:solidFill>
            <a:schemeClr val="bg1">
              <a:lumMod val="95000"/>
            </a:schemeClr>
          </a:solidFill>
        </p:spPr>
        <p:txBody>
          <a:bodyPr/>
          <a:lstStyle>
            <a:lvl1pPr rtl="0">
              <a:defRPr sz="1200"/>
            </a:lvl1pPr>
          </a:lstStyle>
          <a:p>
            <a:r>
              <a:rPr lang="en-US" dirty="0"/>
              <a:t>Image holder</a:t>
            </a:r>
          </a:p>
        </p:txBody>
      </p:sp>
      <p:sp>
        <p:nvSpPr>
          <p:cNvPr id="2" name="Date Placeholder 1"/>
          <p:cNvSpPr>
            <a:spLocks noGrp="1"/>
          </p:cNvSpPr>
          <p:nvPr>
            <p:ph type="dt" sz="half" idx="13"/>
          </p:nvPr>
        </p:nvSpPr>
        <p:spPr/>
        <p:txBody>
          <a:bodyPr/>
          <a:lstStyle/>
          <a:p>
            <a:fld id="{E7B07BF9-B92D-41D0-96BE-7F938FE3EADB}" type="datetime1">
              <a:rPr lang="en-US" smtClean="0">
                <a:solidFill>
                  <a:srgbClr val="262626">
                    <a:tint val="75000"/>
                  </a:srgbClr>
                </a:solidFill>
              </a:rPr>
              <a:pPr/>
              <a:t>7/20/2025</a:t>
            </a:fld>
            <a:endParaRPr lang="en-US">
              <a:solidFill>
                <a:srgbClr val="262626">
                  <a:tint val="75000"/>
                </a:srgbClr>
              </a:solidFill>
            </a:endParaRPr>
          </a:p>
        </p:txBody>
      </p:sp>
      <p:sp>
        <p:nvSpPr>
          <p:cNvPr id="6" name="Footer Placeholder 5"/>
          <p:cNvSpPr>
            <a:spLocks noGrp="1"/>
          </p:cNvSpPr>
          <p:nvPr>
            <p:ph type="ftr" sz="quarter" idx="14"/>
          </p:nvPr>
        </p:nvSpPr>
        <p:spPr/>
        <p:txBody>
          <a:bodyPr/>
          <a:lstStyle/>
          <a:p>
            <a:endParaRPr lang="en-US">
              <a:solidFill>
                <a:srgbClr val="262626">
                  <a:tint val="75000"/>
                </a:srgbClr>
              </a:solidFill>
            </a:endParaRPr>
          </a:p>
        </p:txBody>
      </p:sp>
      <p:sp>
        <p:nvSpPr>
          <p:cNvPr id="7" name="Slide Number Placeholder 6"/>
          <p:cNvSpPr>
            <a:spLocks noGrp="1"/>
          </p:cNvSpPr>
          <p:nvPr>
            <p:ph type="sldNum" sz="quarter" idx="15"/>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7589629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7_Main Title &amp; Subtitle">
    <p:spTree>
      <p:nvGrpSpPr>
        <p:cNvPr id="1" name=""/>
        <p:cNvGrpSpPr/>
        <p:nvPr/>
      </p:nvGrpSpPr>
      <p:grpSpPr>
        <a:xfrm>
          <a:off x="0" y="0"/>
          <a:ext cx="0" cy="0"/>
          <a:chOff x="0" y="0"/>
          <a:chExt cx="0" cy="0"/>
        </a:xfrm>
      </p:grpSpPr>
      <p:sp>
        <p:nvSpPr>
          <p:cNvPr id="4" name="Picture Placeholder 2"/>
          <p:cNvSpPr>
            <a:spLocks noGrp="1"/>
          </p:cNvSpPr>
          <p:nvPr>
            <p:ph type="pic" sz="quarter" idx="11" hasCustomPrompt="1"/>
          </p:nvPr>
        </p:nvSpPr>
        <p:spPr>
          <a:xfrm>
            <a:off x="8636001" y="186873"/>
            <a:ext cx="3304420" cy="6484257"/>
          </a:xfrm>
          <a:prstGeom prst="rect">
            <a:avLst/>
          </a:prstGeom>
          <a:solidFill>
            <a:schemeClr val="bg1">
              <a:lumMod val="95000"/>
            </a:schemeClr>
          </a:solidFill>
        </p:spPr>
        <p:txBody>
          <a:bodyPr/>
          <a:lstStyle>
            <a:lvl1pPr rtl="0">
              <a:defRPr sz="1200"/>
            </a:lvl1pPr>
          </a:lstStyle>
          <a:p>
            <a:r>
              <a:rPr lang="en-US" dirty="0"/>
              <a:t>Image holder</a:t>
            </a:r>
          </a:p>
        </p:txBody>
      </p:sp>
      <p:sp>
        <p:nvSpPr>
          <p:cNvPr id="6" name="Text Placeholder 3"/>
          <p:cNvSpPr>
            <a:spLocks noGrp="1"/>
          </p:cNvSpPr>
          <p:nvPr>
            <p:ph type="body" sz="half" idx="2" hasCustomPrompt="1"/>
          </p:nvPr>
        </p:nvSpPr>
        <p:spPr>
          <a:xfrm>
            <a:off x="508000" y="1178427"/>
            <a:ext cx="11157819" cy="231007"/>
          </a:xfrm>
          <a:prstGeom prst="rect">
            <a:avLst/>
          </a:prstGeom>
        </p:spPr>
        <p:txBody>
          <a:bodyPr wrap="none" lIns="0" tIns="0" rIns="0" bIns="0" anchor="ctr">
            <a:noAutofit/>
          </a:bodyPr>
          <a:lstStyle>
            <a:lvl1pPr marL="0" indent="0" algn="l">
              <a:buNone/>
              <a:defRPr sz="1600" b="0" baseline="0">
                <a:solidFill>
                  <a:schemeClr val="bg1">
                    <a:lumMod val="65000"/>
                  </a:schemeClr>
                </a:solidFill>
                <a:latin typeface="+mn-lt"/>
                <a:ea typeface="Roboto" panose="02000000000000000000" pitchFamily="2" charset="0"/>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EDITE SUBTITLE</a:t>
            </a:r>
          </a:p>
        </p:txBody>
      </p:sp>
      <p:sp>
        <p:nvSpPr>
          <p:cNvPr id="7" name="Title 2"/>
          <p:cNvSpPr>
            <a:spLocks noGrp="1"/>
          </p:cNvSpPr>
          <p:nvPr>
            <p:ph type="title"/>
          </p:nvPr>
        </p:nvSpPr>
        <p:spPr>
          <a:xfrm>
            <a:off x="508000" y="455085"/>
            <a:ext cx="11157819" cy="660511"/>
          </a:xfrm>
          <a:prstGeom prst="rect">
            <a:avLst/>
          </a:prstGeom>
        </p:spPr>
        <p:txBody>
          <a:bodyPr lIns="0" tIns="0" rIns="0" bIns="0" anchor="ctr"/>
          <a:lstStyle>
            <a:lvl1pPr algn="l">
              <a:defRPr sz="4800">
                <a:solidFill>
                  <a:schemeClr val="bg1">
                    <a:lumMod val="50000"/>
                  </a:schemeClr>
                </a:solidFill>
              </a:defRPr>
            </a:lvl1pPr>
          </a:lstStyle>
          <a:p>
            <a:r>
              <a:rPr lang="en-US" dirty="0"/>
              <a:t>Click to edit Master title style</a:t>
            </a:r>
          </a:p>
        </p:txBody>
      </p:sp>
      <p:sp>
        <p:nvSpPr>
          <p:cNvPr id="2" name="Date Placeholder 1"/>
          <p:cNvSpPr>
            <a:spLocks noGrp="1"/>
          </p:cNvSpPr>
          <p:nvPr>
            <p:ph type="dt" sz="half" idx="12"/>
          </p:nvPr>
        </p:nvSpPr>
        <p:spPr/>
        <p:txBody>
          <a:bodyPr/>
          <a:lstStyle/>
          <a:p>
            <a:fld id="{4A16B9FA-1927-4321-ACB2-08C18CAB6800}" type="datetime1">
              <a:rPr lang="en-US" smtClean="0">
                <a:solidFill>
                  <a:srgbClr val="262626">
                    <a:tint val="75000"/>
                  </a:srgbClr>
                </a:solidFill>
              </a:rPr>
              <a:pPr/>
              <a:t>7/20/2025</a:t>
            </a:fld>
            <a:endParaRPr lang="en-US">
              <a:solidFill>
                <a:srgbClr val="262626">
                  <a:tint val="75000"/>
                </a:srgbClr>
              </a:solidFill>
            </a:endParaRPr>
          </a:p>
        </p:txBody>
      </p:sp>
      <p:sp>
        <p:nvSpPr>
          <p:cNvPr id="3" name="Footer Placeholder 2"/>
          <p:cNvSpPr>
            <a:spLocks noGrp="1"/>
          </p:cNvSpPr>
          <p:nvPr>
            <p:ph type="ftr" sz="quarter" idx="13"/>
          </p:nvPr>
        </p:nvSpPr>
        <p:spPr/>
        <p:txBody>
          <a:bodyPr/>
          <a:lstStyle/>
          <a:p>
            <a:endParaRPr lang="en-US">
              <a:solidFill>
                <a:srgbClr val="262626">
                  <a:tint val="75000"/>
                </a:srgbClr>
              </a:solidFill>
            </a:endParaRPr>
          </a:p>
        </p:txBody>
      </p:sp>
      <p:sp>
        <p:nvSpPr>
          <p:cNvPr id="5" name="Slide Number Placeholder 4"/>
          <p:cNvSpPr>
            <a:spLocks noGrp="1"/>
          </p:cNvSpPr>
          <p:nvPr>
            <p:ph type="sldNum" sz="quarter" idx="14"/>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Tree>
    <p:extLst>
      <p:ext uri="{BB962C8B-B14F-4D97-AF65-F5344CB8AC3E}">
        <p14:creationId xmlns:p14="http://schemas.microsoft.com/office/powerpoint/2010/main" val="316177986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8_Main Title &amp; Subtitle">
    <p:spTree>
      <p:nvGrpSpPr>
        <p:cNvPr id="1" name=""/>
        <p:cNvGrpSpPr/>
        <p:nvPr/>
      </p:nvGrpSpPr>
      <p:grpSpPr>
        <a:xfrm>
          <a:off x="0" y="0"/>
          <a:ext cx="0" cy="0"/>
          <a:chOff x="0" y="0"/>
          <a:chExt cx="0" cy="0"/>
        </a:xfrm>
      </p:grpSpPr>
      <p:sp>
        <p:nvSpPr>
          <p:cNvPr id="4" name="Picture Placeholder 2"/>
          <p:cNvSpPr>
            <a:spLocks noGrp="1"/>
          </p:cNvSpPr>
          <p:nvPr>
            <p:ph type="pic" sz="quarter" idx="11" hasCustomPrompt="1"/>
          </p:nvPr>
        </p:nvSpPr>
        <p:spPr>
          <a:xfrm>
            <a:off x="304801" y="342294"/>
            <a:ext cx="11635620" cy="3624943"/>
          </a:xfrm>
          <a:prstGeom prst="rect">
            <a:avLst/>
          </a:prstGeom>
          <a:solidFill>
            <a:schemeClr val="bg1">
              <a:lumMod val="95000"/>
            </a:schemeClr>
          </a:solidFill>
        </p:spPr>
        <p:txBody>
          <a:bodyPr/>
          <a:lstStyle>
            <a:lvl1pPr rtl="0">
              <a:defRPr sz="1200"/>
            </a:lvl1pPr>
          </a:lstStyle>
          <a:p>
            <a:r>
              <a:rPr lang="en-US" dirty="0"/>
              <a:t>Image holder</a:t>
            </a:r>
          </a:p>
        </p:txBody>
      </p:sp>
      <p:sp>
        <p:nvSpPr>
          <p:cNvPr id="2" name="Date Placeholder 1"/>
          <p:cNvSpPr>
            <a:spLocks noGrp="1"/>
          </p:cNvSpPr>
          <p:nvPr>
            <p:ph type="dt" sz="half" idx="12"/>
          </p:nvPr>
        </p:nvSpPr>
        <p:spPr/>
        <p:txBody>
          <a:bodyPr/>
          <a:lstStyle/>
          <a:p>
            <a:fld id="{DED2049B-0715-4D15-8A59-7080879D2DF0}" type="datetime1">
              <a:rPr lang="en-US" smtClean="0">
                <a:solidFill>
                  <a:srgbClr val="262626">
                    <a:tint val="75000"/>
                  </a:srgbClr>
                </a:solidFill>
              </a:rPr>
              <a:pPr/>
              <a:t>7/20/2025</a:t>
            </a:fld>
            <a:endParaRPr lang="en-US">
              <a:solidFill>
                <a:srgbClr val="262626">
                  <a:tint val="75000"/>
                </a:srgbClr>
              </a:solidFill>
            </a:endParaRPr>
          </a:p>
        </p:txBody>
      </p:sp>
      <p:sp>
        <p:nvSpPr>
          <p:cNvPr id="3" name="Footer Placeholder 2"/>
          <p:cNvSpPr>
            <a:spLocks noGrp="1"/>
          </p:cNvSpPr>
          <p:nvPr>
            <p:ph type="ftr" sz="quarter" idx="13"/>
          </p:nvPr>
        </p:nvSpPr>
        <p:spPr/>
        <p:txBody>
          <a:bodyPr/>
          <a:lstStyle/>
          <a:p>
            <a:endParaRPr lang="en-US">
              <a:solidFill>
                <a:srgbClr val="262626">
                  <a:tint val="75000"/>
                </a:srgbClr>
              </a:solidFill>
            </a:endParaRPr>
          </a:p>
        </p:txBody>
      </p:sp>
      <p:sp>
        <p:nvSpPr>
          <p:cNvPr id="5" name="Slide Number Placeholder 4"/>
          <p:cNvSpPr>
            <a:spLocks noGrp="1"/>
          </p:cNvSpPr>
          <p:nvPr>
            <p:ph type="sldNum" sz="quarter" idx="14"/>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6753647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9_Main Title &amp; Subtitle">
    <p:spTree>
      <p:nvGrpSpPr>
        <p:cNvPr id="1" name=""/>
        <p:cNvGrpSpPr/>
        <p:nvPr/>
      </p:nvGrpSpPr>
      <p:grpSpPr>
        <a:xfrm>
          <a:off x="0" y="0"/>
          <a:ext cx="0" cy="0"/>
          <a:chOff x="0" y="0"/>
          <a:chExt cx="0" cy="0"/>
        </a:xfrm>
      </p:grpSpPr>
      <p:sp>
        <p:nvSpPr>
          <p:cNvPr id="6" name="Text Placeholder 3"/>
          <p:cNvSpPr>
            <a:spLocks noGrp="1"/>
          </p:cNvSpPr>
          <p:nvPr>
            <p:ph type="body" sz="half" idx="2" hasCustomPrompt="1"/>
          </p:nvPr>
        </p:nvSpPr>
        <p:spPr>
          <a:xfrm>
            <a:off x="508000" y="1178427"/>
            <a:ext cx="11157819" cy="231007"/>
          </a:xfrm>
          <a:prstGeom prst="rect">
            <a:avLst/>
          </a:prstGeom>
        </p:spPr>
        <p:txBody>
          <a:bodyPr wrap="none" lIns="0" tIns="0" rIns="0" bIns="0" anchor="ctr">
            <a:noAutofit/>
          </a:bodyPr>
          <a:lstStyle>
            <a:lvl1pPr marL="0" indent="0" algn="ctr">
              <a:buNone/>
              <a:defRPr sz="1600" b="0" baseline="0">
                <a:solidFill>
                  <a:schemeClr val="bg1">
                    <a:lumMod val="65000"/>
                  </a:schemeClr>
                </a:solidFill>
                <a:latin typeface="+mn-lt"/>
                <a:ea typeface="Roboto" panose="02000000000000000000" pitchFamily="2" charset="0"/>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EDITE SUBTITLE</a:t>
            </a:r>
          </a:p>
        </p:txBody>
      </p:sp>
      <p:sp>
        <p:nvSpPr>
          <p:cNvPr id="7" name="Title 2"/>
          <p:cNvSpPr>
            <a:spLocks noGrp="1"/>
          </p:cNvSpPr>
          <p:nvPr>
            <p:ph type="title"/>
          </p:nvPr>
        </p:nvSpPr>
        <p:spPr>
          <a:xfrm>
            <a:off x="508000" y="455085"/>
            <a:ext cx="11157819" cy="660511"/>
          </a:xfrm>
          <a:prstGeom prst="rect">
            <a:avLst/>
          </a:prstGeom>
        </p:spPr>
        <p:txBody>
          <a:bodyPr lIns="0" tIns="0" rIns="0" bIns="0" anchor="ctr"/>
          <a:lstStyle>
            <a:lvl1pPr algn="ctr">
              <a:defRPr sz="4800">
                <a:solidFill>
                  <a:schemeClr val="bg1">
                    <a:lumMod val="50000"/>
                  </a:schemeClr>
                </a:solidFill>
              </a:defRPr>
            </a:lvl1pPr>
          </a:lstStyle>
          <a:p>
            <a:r>
              <a:rPr lang="en-US" dirty="0"/>
              <a:t>Click to edit Master title style</a:t>
            </a:r>
          </a:p>
        </p:txBody>
      </p:sp>
      <p:sp>
        <p:nvSpPr>
          <p:cNvPr id="61" name="Picture Placeholder 60"/>
          <p:cNvSpPr>
            <a:spLocks noGrp="1"/>
          </p:cNvSpPr>
          <p:nvPr userDrawn="1">
            <p:ph type="pic" sz="quarter" idx="10" hasCustomPrompt="1"/>
          </p:nvPr>
        </p:nvSpPr>
        <p:spPr>
          <a:xfrm>
            <a:off x="1907404" y="2640734"/>
            <a:ext cx="1333949" cy="1333949"/>
          </a:xfrm>
          <a:custGeom>
            <a:avLst/>
            <a:gdLst>
              <a:gd name="connsiteX0" fmla="*/ 500231 w 1000462"/>
              <a:gd name="connsiteY0" fmla="*/ 0 h 1000462"/>
              <a:gd name="connsiteX1" fmla="*/ 1000462 w 1000462"/>
              <a:gd name="connsiteY1" fmla="*/ 500231 h 1000462"/>
              <a:gd name="connsiteX2" fmla="*/ 500231 w 1000462"/>
              <a:gd name="connsiteY2" fmla="*/ 1000462 h 1000462"/>
              <a:gd name="connsiteX3" fmla="*/ 0 w 1000462"/>
              <a:gd name="connsiteY3" fmla="*/ 500231 h 1000462"/>
              <a:gd name="connsiteX4" fmla="*/ 500231 w 1000462"/>
              <a:gd name="connsiteY4" fmla="*/ 0 h 1000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62" h="1000462">
                <a:moveTo>
                  <a:pt x="500231" y="0"/>
                </a:moveTo>
                <a:cubicBezTo>
                  <a:pt x="776501" y="0"/>
                  <a:pt x="1000462" y="223961"/>
                  <a:pt x="1000462" y="500231"/>
                </a:cubicBezTo>
                <a:cubicBezTo>
                  <a:pt x="1000462" y="776501"/>
                  <a:pt x="776501" y="1000462"/>
                  <a:pt x="500231" y="1000462"/>
                </a:cubicBezTo>
                <a:cubicBezTo>
                  <a:pt x="223961" y="1000462"/>
                  <a:pt x="0" y="776501"/>
                  <a:pt x="0" y="500231"/>
                </a:cubicBezTo>
                <a:cubicBezTo>
                  <a:pt x="0" y="223961"/>
                  <a:pt x="223961" y="0"/>
                  <a:pt x="500231" y="0"/>
                </a:cubicBezTo>
                <a:close/>
              </a:path>
            </a:pathLst>
          </a:custGeom>
          <a:solidFill>
            <a:schemeClr val="bg1">
              <a:lumMod val="95000"/>
            </a:schemeClr>
          </a:solidFill>
          <a:ln w="28575">
            <a:solidFill>
              <a:schemeClr val="accent1"/>
            </a:solidFill>
          </a:ln>
        </p:spPr>
        <p:txBody>
          <a:bodyPr wrap="square">
            <a:noAutofit/>
          </a:bodyPr>
          <a:lstStyle>
            <a:lvl1pPr rtl="0">
              <a:defRPr sz="1200"/>
            </a:lvl1pPr>
          </a:lstStyle>
          <a:p>
            <a:r>
              <a:rPr lang="en-US" dirty="0"/>
              <a:t>Image holder</a:t>
            </a:r>
          </a:p>
        </p:txBody>
      </p:sp>
      <p:sp>
        <p:nvSpPr>
          <p:cNvPr id="62" name="Picture Placeholder 61"/>
          <p:cNvSpPr>
            <a:spLocks noGrp="1"/>
          </p:cNvSpPr>
          <p:nvPr userDrawn="1">
            <p:ph type="pic" sz="quarter" idx="11" hasCustomPrompt="1"/>
          </p:nvPr>
        </p:nvSpPr>
        <p:spPr>
          <a:xfrm>
            <a:off x="5165179" y="2640734"/>
            <a:ext cx="1333949" cy="1333949"/>
          </a:xfrm>
          <a:custGeom>
            <a:avLst/>
            <a:gdLst>
              <a:gd name="connsiteX0" fmla="*/ 500231 w 1000462"/>
              <a:gd name="connsiteY0" fmla="*/ 0 h 1000462"/>
              <a:gd name="connsiteX1" fmla="*/ 1000462 w 1000462"/>
              <a:gd name="connsiteY1" fmla="*/ 500231 h 1000462"/>
              <a:gd name="connsiteX2" fmla="*/ 500231 w 1000462"/>
              <a:gd name="connsiteY2" fmla="*/ 1000462 h 1000462"/>
              <a:gd name="connsiteX3" fmla="*/ 0 w 1000462"/>
              <a:gd name="connsiteY3" fmla="*/ 500231 h 1000462"/>
              <a:gd name="connsiteX4" fmla="*/ 500231 w 1000462"/>
              <a:gd name="connsiteY4" fmla="*/ 0 h 1000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62" h="1000462">
                <a:moveTo>
                  <a:pt x="500231" y="0"/>
                </a:moveTo>
                <a:cubicBezTo>
                  <a:pt x="776501" y="0"/>
                  <a:pt x="1000462" y="223961"/>
                  <a:pt x="1000462" y="500231"/>
                </a:cubicBezTo>
                <a:cubicBezTo>
                  <a:pt x="1000462" y="776501"/>
                  <a:pt x="776501" y="1000462"/>
                  <a:pt x="500231" y="1000462"/>
                </a:cubicBezTo>
                <a:cubicBezTo>
                  <a:pt x="223961" y="1000462"/>
                  <a:pt x="0" y="776501"/>
                  <a:pt x="0" y="500231"/>
                </a:cubicBezTo>
                <a:cubicBezTo>
                  <a:pt x="0" y="223961"/>
                  <a:pt x="223961" y="0"/>
                  <a:pt x="500231" y="0"/>
                </a:cubicBezTo>
                <a:close/>
              </a:path>
            </a:pathLst>
          </a:custGeom>
          <a:solidFill>
            <a:schemeClr val="bg1">
              <a:lumMod val="95000"/>
            </a:schemeClr>
          </a:solidFill>
          <a:ln w="28575">
            <a:solidFill>
              <a:schemeClr val="accent2"/>
            </a:solidFill>
          </a:ln>
        </p:spPr>
        <p:txBody>
          <a:bodyPr wrap="square">
            <a:noAutofit/>
          </a:bodyPr>
          <a:lstStyle>
            <a:lvl1pPr rtl="0">
              <a:defRPr sz="1200"/>
            </a:lvl1pPr>
          </a:lstStyle>
          <a:p>
            <a:r>
              <a:rPr lang="en-US" dirty="0"/>
              <a:t>Image holder</a:t>
            </a:r>
          </a:p>
        </p:txBody>
      </p:sp>
      <p:sp>
        <p:nvSpPr>
          <p:cNvPr id="63" name="Picture Placeholder 62"/>
          <p:cNvSpPr>
            <a:spLocks noGrp="1"/>
          </p:cNvSpPr>
          <p:nvPr userDrawn="1">
            <p:ph type="pic" sz="quarter" idx="12" hasCustomPrompt="1"/>
          </p:nvPr>
        </p:nvSpPr>
        <p:spPr>
          <a:xfrm>
            <a:off x="8422954" y="2640734"/>
            <a:ext cx="1333949" cy="1333949"/>
          </a:xfrm>
          <a:custGeom>
            <a:avLst/>
            <a:gdLst>
              <a:gd name="connsiteX0" fmla="*/ 500231 w 1000462"/>
              <a:gd name="connsiteY0" fmla="*/ 0 h 1000462"/>
              <a:gd name="connsiteX1" fmla="*/ 1000462 w 1000462"/>
              <a:gd name="connsiteY1" fmla="*/ 500231 h 1000462"/>
              <a:gd name="connsiteX2" fmla="*/ 500231 w 1000462"/>
              <a:gd name="connsiteY2" fmla="*/ 1000462 h 1000462"/>
              <a:gd name="connsiteX3" fmla="*/ 0 w 1000462"/>
              <a:gd name="connsiteY3" fmla="*/ 500231 h 1000462"/>
              <a:gd name="connsiteX4" fmla="*/ 500231 w 1000462"/>
              <a:gd name="connsiteY4" fmla="*/ 0 h 1000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62" h="1000462">
                <a:moveTo>
                  <a:pt x="500231" y="0"/>
                </a:moveTo>
                <a:cubicBezTo>
                  <a:pt x="776501" y="0"/>
                  <a:pt x="1000462" y="223961"/>
                  <a:pt x="1000462" y="500231"/>
                </a:cubicBezTo>
                <a:cubicBezTo>
                  <a:pt x="1000462" y="776501"/>
                  <a:pt x="776501" y="1000462"/>
                  <a:pt x="500231" y="1000462"/>
                </a:cubicBezTo>
                <a:cubicBezTo>
                  <a:pt x="223961" y="1000462"/>
                  <a:pt x="0" y="776501"/>
                  <a:pt x="0" y="500231"/>
                </a:cubicBezTo>
                <a:cubicBezTo>
                  <a:pt x="0" y="223961"/>
                  <a:pt x="223961" y="0"/>
                  <a:pt x="500231" y="0"/>
                </a:cubicBezTo>
                <a:close/>
              </a:path>
            </a:pathLst>
          </a:custGeom>
          <a:solidFill>
            <a:schemeClr val="bg1">
              <a:lumMod val="95000"/>
            </a:schemeClr>
          </a:solidFill>
          <a:ln w="28575">
            <a:solidFill>
              <a:schemeClr val="accent3"/>
            </a:solidFill>
          </a:ln>
        </p:spPr>
        <p:txBody>
          <a:bodyPr wrap="square">
            <a:noAutofit/>
          </a:bodyPr>
          <a:lstStyle>
            <a:lvl1pPr>
              <a:defRPr sz="1200"/>
            </a:lvl1pPr>
          </a:lstStyle>
          <a:p>
            <a:r>
              <a:rPr lang="en-US" dirty="0"/>
              <a:t>Image holder</a:t>
            </a:r>
          </a:p>
        </p:txBody>
      </p:sp>
      <p:sp>
        <p:nvSpPr>
          <p:cNvPr id="64" name="Picture Placeholder 63"/>
          <p:cNvSpPr>
            <a:spLocks noGrp="1"/>
          </p:cNvSpPr>
          <p:nvPr userDrawn="1">
            <p:ph type="pic" sz="quarter" idx="13" hasCustomPrompt="1"/>
          </p:nvPr>
        </p:nvSpPr>
        <p:spPr>
          <a:xfrm>
            <a:off x="1907404" y="4258398"/>
            <a:ext cx="1333949" cy="1333949"/>
          </a:xfrm>
          <a:custGeom>
            <a:avLst/>
            <a:gdLst>
              <a:gd name="connsiteX0" fmla="*/ 500231 w 1000462"/>
              <a:gd name="connsiteY0" fmla="*/ 0 h 1000462"/>
              <a:gd name="connsiteX1" fmla="*/ 1000462 w 1000462"/>
              <a:gd name="connsiteY1" fmla="*/ 500231 h 1000462"/>
              <a:gd name="connsiteX2" fmla="*/ 500231 w 1000462"/>
              <a:gd name="connsiteY2" fmla="*/ 1000462 h 1000462"/>
              <a:gd name="connsiteX3" fmla="*/ 0 w 1000462"/>
              <a:gd name="connsiteY3" fmla="*/ 500231 h 1000462"/>
              <a:gd name="connsiteX4" fmla="*/ 500231 w 1000462"/>
              <a:gd name="connsiteY4" fmla="*/ 0 h 1000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62" h="1000462">
                <a:moveTo>
                  <a:pt x="500231" y="0"/>
                </a:moveTo>
                <a:cubicBezTo>
                  <a:pt x="776501" y="0"/>
                  <a:pt x="1000462" y="223961"/>
                  <a:pt x="1000462" y="500231"/>
                </a:cubicBezTo>
                <a:cubicBezTo>
                  <a:pt x="1000462" y="776501"/>
                  <a:pt x="776501" y="1000462"/>
                  <a:pt x="500231" y="1000462"/>
                </a:cubicBezTo>
                <a:cubicBezTo>
                  <a:pt x="223961" y="1000462"/>
                  <a:pt x="0" y="776501"/>
                  <a:pt x="0" y="500231"/>
                </a:cubicBezTo>
                <a:cubicBezTo>
                  <a:pt x="0" y="223961"/>
                  <a:pt x="223961" y="0"/>
                  <a:pt x="500231" y="0"/>
                </a:cubicBezTo>
                <a:close/>
              </a:path>
            </a:pathLst>
          </a:custGeom>
          <a:solidFill>
            <a:schemeClr val="bg1">
              <a:lumMod val="95000"/>
            </a:schemeClr>
          </a:solidFill>
          <a:ln w="28575">
            <a:solidFill>
              <a:schemeClr val="accent6"/>
            </a:solidFill>
          </a:ln>
        </p:spPr>
        <p:txBody>
          <a:bodyPr wrap="square">
            <a:noAutofit/>
          </a:bodyPr>
          <a:lstStyle>
            <a:lvl1pPr rtl="0">
              <a:defRPr sz="1200"/>
            </a:lvl1pPr>
          </a:lstStyle>
          <a:p>
            <a:r>
              <a:rPr lang="en-US" dirty="0"/>
              <a:t>Image holder</a:t>
            </a:r>
          </a:p>
        </p:txBody>
      </p:sp>
      <p:sp>
        <p:nvSpPr>
          <p:cNvPr id="65" name="Picture Placeholder 64"/>
          <p:cNvSpPr>
            <a:spLocks noGrp="1"/>
          </p:cNvSpPr>
          <p:nvPr userDrawn="1">
            <p:ph type="pic" sz="quarter" idx="14" hasCustomPrompt="1"/>
          </p:nvPr>
        </p:nvSpPr>
        <p:spPr>
          <a:xfrm>
            <a:off x="5165179" y="4258398"/>
            <a:ext cx="1333949" cy="1333949"/>
          </a:xfrm>
          <a:custGeom>
            <a:avLst/>
            <a:gdLst>
              <a:gd name="connsiteX0" fmla="*/ 500231 w 1000462"/>
              <a:gd name="connsiteY0" fmla="*/ 0 h 1000462"/>
              <a:gd name="connsiteX1" fmla="*/ 1000462 w 1000462"/>
              <a:gd name="connsiteY1" fmla="*/ 500231 h 1000462"/>
              <a:gd name="connsiteX2" fmla="*/ 500231 w 1000462"/>
              <a:gd name="connsiteY2" fmla="*/ 1000462 h 1000462"/>
              <a:gd name="connsiteX3" fmla="*/ 0 w 1000462"/>
              <a:gd name="connsiteY3" fmla="*/ 500231 h 1000462"/>
              <a:gd name="connsiteX4" fmla="*/ 500231 w 1000462"/>
              <a:gd name="connsiteY4" fmla="*/ 0 h 1000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62" h="1000462">
                <a:moveTo>
                  <a:pt x="500231" y="0"/>
                </a:moveTo>
                <a:cubicBezTo>
                  <a:pt x="776501" y="0"/>
                  <a:pt x="1000462" y="223961"/>
                  <a:pt x="1000462" y="500231"/>
                </a:cubicBezTo>
                <a:cubicBezTo>
                  <a:pt x="1000462" y="776501"/>
                  <a:pt x="776501" y="1000462"/>
                  <a:pt x="500231" y="1000462"/>
                </a:cubicBezTo>
                <a:cubicBezTo>
                  <a:pt x="223961" y="1000462"/>
                  <a:pt x="0" y="776501"/>
                  <a:pt x="0" y="500231"/>
                </a:cubicBezTo>
                <a:cubicBezTo>
                  <a:pt x="0" y="223961"/>
                  <a:pt x="223961" y="0"/>
                  <a:pt x="500231" y="0"/>
                </a:cubicBezTo>
                <a:close/>
              </a:path>
            </a:pathLst>
          </a:custGeom>
          <a:solidFill>
            <a:schemeClr val="bg1">
              <a:lumMod val="95000"/>
            </a:schemeClr>
          </a:solidFill>
          <a:ln w="28575">
            <a:solidFill>
              <a:schemeClr val="accent5"/>
            </a:solidFill>
          </a:ln>
        </p:spPr>
        <p:txBody>
          <a:bodyPr wrap="square">
            <a:noAutofit/>
          </a:bodyPr>
          <a:lstStyle>
            <a:lvl1pPr rtl="0">
              <a:defRPr sz="1200"/>
            </a:lvl1pPr>
          </a:lstStyle>
          <a:p>
            <a:r>
              <a:rPr lang="en-US" dirty="0"/>
              <a:t>Image holder</a:t>
            </a:r>
          </a:p>
        </p:txBody>
      </p:sp>
      <p:sp>
        <p:nvSpPr>
          <p:cNvPr id="66" name="Picture Placeholder 65"/>
          <p:cNvSpPr>
            <a:spLocks noGrp="1"/>
          </p:cNvSpPr>
          <p:nvPr userDrawn="1">
            <p:ph type="pic" sz="quarter" idx="15" hasCustomPrompt="1"/>
          </p:nvPr>
        </p:nvSpPr>
        <p:spPr>
          <a:xfrm>
            <a:off x="8422954" y="4258398"/>
            <a:ext cx="1333949" cy="1333949"/>
          </a:xfrm>
          <a:custGeom>
            <a:avLst/>
            <a:gdLst>
              <a:gd name="connsiteX0" fmla="*/ 500231 w 1000462"/>
              <a:gd name="connsiteY0" fmla="*/ 0 h 1000462"/>
              <a:gd name="connsiteX1" fmla="*/ 1000462 w 1000462"/>
              <a:gd name="connsiteY1" fmla="*/ 500231 h 1000462"/>
              <a:gd name="connsiteX2" fmla="*/ 500231 w 1000462"/>
              <a:gd name="connsiteY2" fmla="*/ 1000462 h 1000462"/>
              <a:gd name="connsiteX3" fmla="*/ 0 w 1000462"/>
              <a:gd name="connsiteY3" fmla="*/ 500231 h 1000462"/>
              <a:gd name="connsiteX4" fmla="*/ 500231 w 1000462"/>
              <a:gd name="connsiteY4" fmla="*/ 0 h 1000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62" h="1000462">
                <a:moveTo>
                  <a:pt x="500231" y="0"/>
                </a:moveTo>
                <a:cubicBezTo>
                  <a:pt x="776501" y="0"/>
                  <a:pt x="1000462" y="223961"/>
                  <a:pt x="1000462" y="500231"/>
                </a:cubicBezTo>
                <a:cubicBezTo>
                  <a:pt x="1000462" y="776501"/>
                  <a:pt x="776501" y="1000462"/>
                  <a:pt x="500231" y="1000462"/>
                </a:cubicBezTo>
                <a:cubicBezTo>
                  <a:pt x="223961" y="1000462"/>
                  <a:pt x="0" y="776501"/>
                  <a:pt x="0" y="500231"/>
                </a:cubicBezTo>
                <a:cubicBezTo>
                  <a:pt x="0" y="223961"/>
                  <a:pt x="223961" y="0"/>
                  <a:pt x="500231" y="0"/>
                </a:cubicBezTo>
                <a:close/>
              </a:path>
            </a:pathLst>
          </a:custGeom>
          <a:solidFill>
            <a:schemeClr val="bg1">
              <a:lumMod val="95000"/>
            </a:schemeClr>
          </a:solidFill>
          <a:ln w="28575">
            <a:solidFill>
              <a:schemeClr val="accent4"/>
            </a:solidFill>
          </a:ln>
        </p:spPr>
        <p:txBody>
          <a:bodyPr wrap="square">
            <a:noAutofit/>
          </a:bodyPr>
          <a:lstStyle>
            <a:lvl1pPr rtl="0">
              <a:defRPr sz="1200"/>
            </a:lvl1pPr>
          </a:lstStyle>
          <a:p>
            <a:r>
              <a:rPr lang="en-US" dirty="0"/>
              <a:t>Image holder</a:t>
            </a:r>
          </a:p>
        </p:txBody>
      </p:sp>
      <p:sp>
        <p:nvSpPr>
          <p:cNvPr id="5" name="Date Placeholder 4"/>
          <p:cNvSpPr>
            <a:spLocks noGrp="1"/>
          </p:cNvSpPr>
          <p:nvPr>
            <p:ph type="dt" sz="half" idx="16"/>
          </p:nvPr>
        </p:nvSpPr>
        <p:spPr/>
        <p:txBody>
          <a:bodyPr/>
          <a:lstStyle/>
          <a:p>
            <a:fld id="{CDB97E15-E099-4556-8728-4457ED626549}" type="datetime1">
              <a:rPr lang="en-US" smtClean="0">
                <a:solidFill>
                  <a:srgbClr val="262626">
                    <a:tint val="75000"/>
                  </a:srgbClr>
                </a:solidFill>
              </a:rPr>
              <a:pPr/>
              <a:t>7/20/2025</a:t>
            </a:fld>
            <a:endParaRPr lang="en-US">
              <a:solidFill>
                <a:srgbClr val="262626">
                  <a:tint val="75000"/>
                </a:srgbClr>
              </a:solidFill>
            </a:endParaRPr>
          </a:p>
        </p:txBody>
      </p:sp>
      <p:sp>
        <p:nvSpPr>
          <p:cNvPr id="8" name="Footer Placeholder 7"/>
          <p:cNvSpPr>
            <a:spLocks noGrp="1"/>
          </p:cNvSpPr>
          <p:nvPr>
            <p:ph type="ftr" sz="quarter" idx="17"/>
          </p:nvPr>
        </p:nvSpPr>
        <p:spPr/>
        <p:txBody>
          <a:bodyPr/>
          <a:lstStyle/>
          <a:p>
            <a:endParaRPr lang="en-US">
              <a:solidFill>
                <a:srgbClr val="262626">
                  <a:tint val="75000"/>
                </a:srgbClr>
              </a:solidFill>
            </a:endParaRPr>
          </a:p>
        </p:txBody>
      </p:sp>
      <p:sp>
        <p:nvSpPr>
          <p:cNvPr id="9" name="Slide Number Placeholder 8"/>
          <p:cNvSpPr>
            <a:spLocks noGrp="1"/>
          </p:cNvSpPr>
          <p:nvPr>
            <p:ph type="sldNum" sz="quarter" idx="18"/>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Tree>
    <p:extLst>
      <p:ext uri="{BB962C8B-B14F-4D97-AF65-F5344CB8AC3E}">
        <p14:creationId xmlns:p14="http://schemas.microsoft.com/office/powerpoint/2010/main" val="140795944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Main Title &amp; Subtitle">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508000" y="1178427"/>
            <a:ext cx="11157819" cy="231007"/>
          </a:xfrm>
          <a:prstGeom prst="rect">
            <a:avLst/>
          </a:prstGeom>
        </p:spPr>
        <p:txBody>
          <a:bodyPr wrap="none" lIns="0" tIns="0" rIns="0" bIns="0" anchor="ctr">
            <a:noAutofit/>
          </a:bodyPr>
          <a:lstStyle>
            <a:lvl1pPr marL="0" indent="0" algn="ctr">
              <a:buNone/>
              <a:defRPr sz="1600" b="0" baseline="0">
                <a:solidFill>
                  <a:schemeClr val="bg1">
                    <a:lumMod val="65000"/>
                  </a:schemeClr>
                </a:solidFill>
                <a:latin typeface="+mn-lt"/>
                <a:ea typeface="Roboto" panose="02000000000000000000" pitchFamily="2" charset="0"/>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EDITE SUBTITLE</a:t>
            </a:r>
          </a:p>
        </p:txBody>
      </p:sp>
      <p:sp>
        <p:nvSpPr>
          <p:cNvPr id="5" name="Title 2"/>
          <p:cNvSpPr>
            <a:spLocks noGrp="1"/>
          </p:cNvSpPr>
          <p:nvPr>
            <p:ph type="title"/>
          </p:nvPr>
        </p:nvSpPr>
        <p:spPr>
          <a:xfrm>
            <a:off x="508000" y="455085"/>
            <a:ext cx="11157819" cy="660511"/>
          </a:xfrm>
          <a:prstGeom prst="rect">
            <a:avLst/>
          </a:prstGeom>
        </p:spPr>
        <p:txBody>
          <a:bodyPr lIns="0" tIns="0" rIns="0" bIns="0" anchor="ctr"/>
          <a:lstStyle>
            <a:lvl1pPr algn="ctr">
              <a:defRPr sz="4800">
                <a:solidFill>
                  <a:schemeClr val="bg1">
                    <a:lumMod val="50000"/>
                  </a:schemeClr>
                </a:solidFill>
              </a:defRPr>
            </a:lvl1pPr>
          </a:lstStyle>
          <a:p>
            <a:r>
              <a:rPr lang="en-US" dirty="0"/>
              <a:t>Click to edit Master title style</a:t>
            </a:r>
          </a:p>
        </p:txBody>
      </p:sp>
      <p:sp>
        <p:nvSpPr>
          <p:cNvPr id="2" name="Date Placeholder 1"/>
          <p:cNvSpPr>
            <a:spLocks noGrp="1"/>
          </p:cNvSpPr>
          <p:nvPr>
            <p:ph type="dt" sz="half" idx="10"/>
          </p:nvPr>
        </p:nvSpPr>
        <p:spPr/>
        <p:txBody>
          <a:bodyPr/>
          <a:lstStyle/>
          <a:p>
            <a:fld id="{A439488D-B927-4DD7-8788-3BFB14AF560E}" type="datetime1">
              <a:rPr lang="en-US" smtClean="0">
                <a:solidFill>
                  <a:srgbClr val="262626">
                    <a:tint val="75000"/>
                  </a:srgbClr>
                </a:solidFill>
              </a:rPr>
              <a:pPr/>
              <a:t>7/20/2025</a:t>
            </a:fld>
            <a:endParaRPr lang="en-US">
              <a:solidFill>
                <a:srgbClr val="262626">
                  <a:tint val="75000"/>
                </a:srgbClr>
              </a:solidFill>
            </a:endParaRPr>
          </a:p>
        </p:txBody>
      </p:sp>
      <p:sp>
        <p:nvSpPr>
          <p:cNvPr id="3" name="Footer Placeholder 2"/>
          <p:cNvSpPr>
            <a:spLocks noGrp="1"/>
          </p:cNvSpPr>
          <p:nvPr>
            <p:ph type="ftr" sz="quarter" idx="11"/>
          </p:nvPr>
        </p:nvSpPr>
        <p:spPr/>
        <p:txBody>
          <a:bodyPr/>
          <a:lstStyle/>
          <a:p>
            <a:endParaRPr lang="en-US">
              <a:solidFill>
                <a:srgbClr val="262626">
                  <a:tint val="75000"/>
                </a:srgbClr>
              </a:solidFill>
            </a:endParaRPr>
          </a:p>
        </p:txBody>
      </p:sp>
      <p:sp>
        <p:nvSpPr>
          <p:cNvPr id="6" name="Slide Number Placeholder 5"/>
          <p:cNvSpPr>
            <a:spLocks noGrp="1"/>
          </p:cNvSpPr>
          <p:nvPr>
            <p:ph type="sldNum" sz="quarter" idx="12"/>
          </p:nvPr>
        </p:nvSpPr>
        <p:spPr/>
        <p:txBody>
          <a:bodyPr/>
          <a:lstStyle>
            <a:lvl1pPr>
              <a:defRPr/>
            </a:lvl1pPr>
          </a:lstStyle>
          <a:p>
            <a:r>
              <a:rPr lang="en-US" dirty="0">
                <a:solidFill>
                  <a:srgbClr val="262626">
                    <a:tint val="75000"/>
                  </a:srgbClr>
                </a:solidFill>
              </a:rPr>
              <a:t>01</a:t>
            </a:r>
          </a:p>
        </p:txBody>
      </p:sp>
    </p:spTree>
    <p:extLst>
      <p:ext uri="{BB962C8B-B14F-4D97-AF65-F5344CB8AC3E}">
        <p14:creationId xmlns:p14="http://schemas.microsoft.com/office/powerpoint/2010/main" val="4248581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Main Title &amp; Subtitle">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8737600" y="685800"/>
            <a:ext cx="3454400" cy="2540000"/>
          </a:xfrm>
          <a:prstGeom prst="rect">
            <a:avLst/>
          </a:prstGeom>
          <a:solidFill>
            <a:schemeClr val="bg1">
              <a:lumMod val="95000"/>
            </a:schemeClr>
          </a:solidFill>
        </p:spPr>
        <p:txBody>
          <a:bodyPr/>
          <a:lstStyle>
            <a:lvl1pPr>
              <a:defRPr sz="1200"/>
            </a:lvl1pPr>
          </a:lstStyle>
          <a:p>
            <a:r>
              <a:rPr lang="en-US" dirty="0"/>
              <a:t>Image holder</a:t>
            </a:r>
          </a:p>
        </p:txBody>
      </p:sp>
      <p:sp>
        <p:nvSpPr>
          <p:cNvPr id="4" name="Picture Placeholder 2"/>
          <p:cNvSpPr>
            <a:spLocks noGrp="1"/>
          </p:cNvSpPr>
          <p:nvPr>
            <p:ph type="pic" sz="quarter" idx="11" hasCustomPrompt="1"/>
          </p:nvPr>
        </p:nvSpPr>
        <p:spPr>
          <a:xfrm>
            <a:off x="5486400" y="685800"/>
            <a:ext cx="3048000" cy="4876800"/>
          </a:xfrm>
          <a:prstGeom prst="rect">
            <a:avLst/>
          </a:prstGeom>
          <a:solidFill>
            <a:schemeClr val="bg1">
              <a:lumMod val="95000"/>
            </a:schemeClr>
          </a:solidFill>
        </p:spPr>
        <p:txBody>
          <a:bodyPr/>
          <a:lstStyle>
            <a:lvl1pPr rtl="0">
              <a:defRPr sz="1200"/>
            </a:lvl1pPr>
          </a:lstStyle>
          <a:p>
            <a:r>
              <a:rPr lang="en-US" dirty="0"/>
              <a:t>Image holder</a:t>
            </a:r>
          </a:p>
        </p:txBody>
      </p:sp>
      <p:sp>
        <p:nvSpPr>
          <p:cNvPr id="5" name="Picture Placeholder 2"/>
          <p:cNvSpPr>
            <a:spLocks noGrp="1"/>
          </p:cNvSpPr>
          <p:nvPr>
            <p:ph type="pic" sz="quarter" idx="12" hasCustomPrompt="1"/>
          </p:nvPr>
        </p:nvSpPr>
        <p:spPr>
          <a:xfrm>
            <a:off x="8737600" y="3456819"/>
            <a:ext cx="3048000" cy="3401181"/>
          </a:xfrm>
          <a:prstGeom prst="rect">
            <a:avLst/>
          </a:prstGeom>
          <a:solidFill>
            <a:schemeClr val="bg1">
              <a:lumMod val="95000"/>
            </a:schemeClr>
          </a:solidFill>
        </p:spPr>
        <p:txBody>
          <a:bodyPr/>
          <a:lstStyle>
            <a:lvl1pPr rtl="0">
              <a:defRPr sz="1200"/>
            </a:lvl1pPr>
          </a:lstStyle>
          <a:p>
            <a:r>
              <a:rPr lang="en-US" dirty="0"/>
              <a:t>Image holder</a:t>
            </a:r>
          </a:p>
        </p:txBody>
      </p:sp>
      <p:sp>
        <p:nvSpPr>
          <p:cNvPr id="2" name="Date Placeholder 1"/>
          <p:cNvSpPr>
            <a:spLocks noGrp="1"/>
          </p:cNvSpPr>
          <p:nvPr>
            <p:ph type="dt" sz="half" idx="13"/>
          </p:nvPr>
        </p:nvSpPr>
        <p:spPr/>
        <p:txBody>
          <a:bodyPr/>
          <a:lstStyle/>
          <a:p>
            <a:fld id="{E7B07BF9-B92D-41D0-96BE-7F938FE3EADB}" type="datetime1">
              <a:rPr lang="en-US" smtClean="0">
                <a:solidFill>
                  <a:srgbClr val="262626">
                    <a:tint val="75000"/>
                  </a:srgbClr>
                </a:solidFill>
              </a:rPr>
              <a:pPr/>
              <a:t>7/19/2025</a:t>
            </a:fld>
            <a:endParaRPr lang="en-US">
              <a:solidFill>
                <a:srgbClr val="262626">
                  <a:tint val="75000"/>
                </a:srgbClr>
              </a:solidFill>
            </a:endParaRPr>
          </a:p>
        </p:txBody>
      </p:sp>
      <p:sp>
        <p:nvSpPr>
          <p:cNvPr id="6" name="Footer Placeholder 5"/>
          <p:cNvSpPr>
            <a:spLocks noGrp="1"/>
          </p:cNvSpPr>
          <p:nvPr>
            <p:ph type="ftr" sz="quarter" idx="14"/>
          </p:nvPr>
        </p:nvSpPr>
        <p:spPr/>
        <p:txBody>
          <a:bodyPr/>
          <a:lstStyle/>
          <a:p>
            <a:endParaRPr lang="en-US">
              <a:solidFill>
                <a:srgbClr val="262626">
                  <a:tint val="75000"/>
                </a:srgbClr>
              </a:solidFill>
            </a:endParaRPr>
          </a:p>
        </p:txBody>
      </p:sp>
      <p:sp>
        <p:nvSpPr>
          <p:cNvPr id="7" name="Slide Number Placeholder 6"/>
          <p:cNvSpPr>
            <a:spLocks noGrp="1"/>
          </p:cNvSpPr>
          <p:nvPr>
            <p:ph type="sldNum" sz="quarter" idx="15"/>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3501113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_Main Title &amp; Subtitle">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508000" y="1178427"/>
            <a:ext cx="11157819" cy="231007"/>
          </a:xfrm>
          <a:prstGeom prst="rect">
            <a:avLst/>
          </a:prstGeom>
        </p:spPr>
        <p:txBody>
          <a:bodyPr wrap="none" lIns="0" tIns="0" rIns="0" bIns="0" anchor="ctr">
            <a:noAutofit/>
          </a:bodyPr>
          <a:lstStyle>
            <a:lvl1pPr marL="0" indent="0" algn="l">
              <a:buNone/>
              <a:defRPr sz="1600" b="0" baseline="0">
                <a:solidFill>
                  <a:schemeClr val="bg1">
                    <a:lumMod val="65000"/>
                  </a:schemeClr>
                </a:solidFill>
                <a:latin typeface="+mn-lt"/>
                <a:ea typeface="Roboto" panose="02000000000000000000" pitchFamily="2" charset="0"/>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EDITE SUBTITLE</a:t>
            </a:r>
          </a:p>
        </p:txBody>
      </p:sp>
      <p:sp>
        <p:nvSpPr>
          <p:cNvPr id="5" name="Title 2"/>
          <p:cNvSpPr>
            <a:spLocks noGrp="1"/>
          </p:cNvSpPr>
          <p:nvPr>
            <p:ph type="title"/>
          </p:nvPr>
        </p:nvSpPr>
        <p:spPr>
          <a:xfrm>
            <a:off x="508000" y="455085"/>
            <a:ext cx="11157819" cy="660511"/>
          </a:xfrm>
          <a:prstGeom prst="rect">
            <a:avLst/>
          </a:prstGeom>
        </p:spPr>
        <p:txBody>
          <a:bodyPr lIns="0" tIns="0" rIns="0" bIns="0" anchor="ctr"/>
          <a:lstStyle>
            <a:lvl1pPr algn="l">
              <a:defRPr sz="4800">
                <a:solidFill>
                  <a:schemeClr val="bg1">
                    <a:lumMod val="50000"/>
                  </a:schemeClr>
                </a:solidFill>
              </a:defRPr>
            </a:lvl1pPr>
          </a:lstStyle>
          <a:p>
            <a:r>
              <a:rPr lang="en-US" dirty="0"/>
              <a:t>Click to edit Master title style</a:t>
            </a:r>
          </a:p>
        </p:txBody>
      </p:sp>
      <p:sp>
        <p:nvSpPr>
          <p:cNvPr id="2" name="Date Placeholder 1"/>
          <p:cNvSpPr>
            <a:spLocks noGrp="1"/>
          </p:cNvSpPr>
          <p:nvPr>
            <p:ph type="dt" sz="half" idx="10"/>
          </p:nvPr>
        </p:nvSpPr>
        <p:spPr/>
        <p:txBody>
          <a:bodyPr/>
          <a:lstStyle/>
          <a:p>
            <a:fld id="{32DFBD20-3351-491F-957C-B832B5516033}" type="datetime1">
              <a:rPr lang="en-US" smtClean="0">
                <a:solidFill>
                  <a:srgbClr val="262626">
                    <a:tint val="75000"/>
                  </a:srgbClr>
                </a:solidFill>
              </a:rPr>
              <a:pPr/>
              <a:t>7/20/2025</a:t>
            </a:fld>
            <a:endParaRPr lang="en-US">
              <a:solidFill>
                <a:srgbClr val="262626">
                  <a:tint val="75000"/>
                </a:srgbClr>
              </a:solidFill>
            </a:endParaRPr>
          </a:p>
        </p:txBody>
      </p:sp>
      <p:sp>
        <p:nvSpPr>
          <p:cNvPr id="3" name="Footer Placeholder 2"/>
          <p:cNvSpPr>
            <a:spLocks noGrp="1"/>
          </p:cNvSpPr>
          <p:nvPr>
            <p:ph type="ftr" sz="quarter" idx="11"/>
          </p:nvPr>
        </p:nvSpPr>
        <p:spPr/>
        <p:txBody>
          <a:bodyPr/>
          <a:lstStyle/>
          <a:p>
            <a:endParaRPr lang="en-US" dirty="0">
              <a:solidFill>
                <a:srgbClr val="262626">
                  <a:tint val="75000"/>
                </a:srgbClr>
              </a:solidFill>
            </a:endParaRPr>
          </a:p>
        </p:txBody>
      </p:sp>
      <p:sp>
        <p:nvSpPr>
          <p:cNvPr id="6" name="Slide Number Placeholder 5"/>
          <p:cNvSpPr>
            <a:spLocks noGrp="1"/>
          </p:cNvSpPr>
          <p:nvPr>
            <p:ph type="sldNum" sz="quarter" idx="12"/>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Tree>
    <p:extLst>
      <p:ext uri="{BB962C8B-B14F-4D97-AF65-F5344CB8AC3E}">
        <p14:creationId xmlns:p14="http://schemas.microsoft.com/office/powerpoint/2010/main" val="20435468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_Main Title &amp; Subtitl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A83F00-7201-4AC0-9914-1E9E96C1041E}" type="datetime1">
              <a:rPr lang="en-US" smtClean="0">
                <a:solidFill>
                  <a:srgbClr val="262626">
                    <a:tint val="75000"/>
                  </a:srgbClr>
                </a:solidFill>
              </a:rPr>
              <a:pPr/>
              <a:t>7/20/2025</a:t>
            </a:fld>
            <a:endParaRPr lang="en-US">
              <a:solidFill>
                <a:srgbClr val="262626">
                  <a:tint val="75000"/>
                </a:srgbClr>
              </a:solidFill>
            </a:endParaRPr>
          </a:p>
        </p:txBody>
      </p:sp>
      <p:sp>
        <p:nvSpPr>
          <p:cNvPr id="3" name="Footer Placeholder 2"/>
          <p:cNvSpPr>
            <a:spLocks noGrp="1"/>
          </p:cNvSpPr>
          <p:nvPr>
            <p:ph type="ftr" sz="quarter" idx="11"/>
          </p:nvPr>
        </p:nvSpPr>
        <p:spPr/>
        <p:txBody>
          <a:bodyPr/>
          <a:lstStyle/>
          <a:p>
            <a:endParaRPr lang="en-US">
              <a:solidFill>
                <a:srgbClr val="262626">
                  <a:tint val="75000"/>
                </a:srgbClr>
              </a:solidFill>
            </a:endParaRPr>
          </a:p>
        </p:txBody>
      </p:sp>
      <p:sp>
        <p:nvSpPr>
          <p:cNvPr id="4" name="Slide Number Placeholder 3"/>
          <p:cNvSpPr>
            <a:spLocks noGrp="1"/>
          </p:cNvSpPr>
          <p:nvPr>
            <p:ph type="sldNum" sz="quarter" idx="12"/>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7520367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5_Main Title &amp; Subtitle">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12192000" cy="6858000"/>
          </a:xfrm>
          <a:prstGeom prst="rect">
            <a:avLst/>
          </a:prstGeom>
          <a:solidFill>
            <a:schemeClr val="bg1">
              <a:lumMod val="95000"/>
            </a:schemeClr>
          </a:solidFill>
        </p:spPr>
        <p:txBody>
          <a:bodyPr/>
          <a:lstStyle>
            <a:lvl1pPr>
              <a:defRPr sz="1200"/>
            </a:lvl1pPr>
          </a:lstStyle>
          <a:p>
            <a:r>
              <a:rPr lang="en-US" dirty="0"/>
              <a:t>Image holder</a:t>
            </a:r>
          </a:p>
        </p:txBody>
      </p:sp>
      <p:sp>
        <p:nvSpPr>
          <p:cNvPr id="2" name="Date Placeholder 1"/>
          <p:cNvSpPr>
            <a:spLocks noGrp="1"/>
          </p:cNvSpPr>
          <p:nvPr>
            <p:ph type="dt" sz="half" idx="11"/>
          </p:nvPr>
        </p:nvSpPr>
        <p:spPr/>
        <p:txBody>
          <a:bodyPr/>
          <a:lstStyle/>
          <a:p>
            <a:fld id="{36C231F8-0AA5-4B30-B6CD-3950CA3C3F5B}" type="datetime1">
              <a:rPr lang="en-US" smtClean="0">
                <a:solidFill>
                  <a:srgbClr val="262626">
                    <a:tint val="75000"/>
                  </a:srgbClr>
                </a:solidFill>
              </a:rPr>
              <a:pPr/>
              <a:t>7/20/2025</a:t>
            </a:fld>
            <a:endParaRPr lang="en-US">
              <a:solidFill>
                <a:srgbClr val="262626">
                  <a:tint val="75000"/>
                </a:srgbClr>
              </a:solidFill>
            </a:endParaRPr>
          </a:p>
        </p:txBody>
      </p:sp>
      <p:sp>
        <p:nvSpPr>
          <p:cNvPr id="4" name="Footer Placeholder 3"/>
          <p:cNvSpPr>
            <a:spLocks noGrp="1"/>
          </p:cNvSpPr>
          <p:nvPr>
            <p:ph type="ftr" sz="quarter" idx="12"/>
          </p:nvPr>
        </p:nvSpPr>
        <p:spPr/>
        <p:txBody>
          <a:bodyPr/>
          <a:lstStyle/>
          <a:p>
            <a:endParaRPr lang="en-US">
              <a:solidFill>
                <a:srgbClr val="262626">
                  <a:tint val="75000"/>
                </a:srgbClr>
              </a:solidFill>
            </a:endParaRPr>
          </a:p>
        </p:txBody>
      </p:sp>
      <p:sp>
        <p:nvSpPr>
          <p:cNvPr id="5" name="Slide Number Placeholder 4"/>
          <p:cNvSpPr>
            <a:spLocks noGrp="1"/>
          </p:cNvSpPr>
          <p:nvPr>
            <p:ph type="sldNum" sz="quarter" idx="13"/>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1817615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6_Main Title &amp; Subtitle">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8737600" y="685800"/>
            <a:ext cx="3454400" cy="2540000"/>
          </a:xfrm>
          <a:prstGeom prst="rect">
            <a:avLst/>
          </a:prstGeom>
          <a:solidFill>
            <a:schemeClr val="bg1">
              <a:lumMod val="95000"/>
            </a:schemeClr>
          </a:solidFill>
        </p:spPr>
        <p:txBody>
          <a:bodyPr/>
          <a:lstStyle>
            <a:lvl1pPr>
              <a:defRPr sz="1200"/>
            </a:lvl1pPr>
          </a:lstStyle>
          <a:p>
            <a:r>
              <a:rPr lang="en-US" dirty="0"/>
              <a:t>Image holder</a:t>
            </a:r>
          </a:p>
        </p:txBody>
      </p:sp>
      <p:sp>
        <p:nvSpPr>
          <p:cNvPr id="4" name="Picture Placeholder 2"/>
          <p:cNvSpPr>
            <a:spLocks noGrp="1"/>
          </p:cNvSpPr>
          <p:nvPr>
            <p:ph type="pic" sz="quarter" idx="11" hasCustomPrompt="1"/>
          </p:nvPr>
        </p:nvSpPr>
        <p:spPr>
          <a:xfrm>
            <a:off x="5486400" y="685800"/>
            <a:ext cx="3048000" cy="4876800"/>
          </a:xfrm>
          <a:prstGeom prst="rect">
            <a:avLst/>
          </a:prstGeom>
          <a:solidFill>
            <a:schemeClr val="bg1">
              <a:lumMod val="95000"/>
            </a:schemeClr>
          </a:solidFill>
        </p:spPr>
        <p:txBody>
          <a:bodyPr/>
          <a:lstStyle>
            <a:lvl1pPr rtl="0">
              <a:defRPr sz="1200"/>
            </a:lvl1pPr>
          </a:lstStyle>
          <a:p>
            <a:r>
              <a:rPr lang="en-US" dirty="0"/>
              <a:t>Image holder</a:t>
            </a:r>
          </a:p>
        </p:txBody>
      </p:sp>
      <p:sp>
        <p:nvSpPr>
          <p:cNvPr id="5" name="Picture Placeholder 2"/>
          <p:cNvSpPr>
            <a:spLocks noGrp="1"/>
          </p:cNvSpPr>
          <p:nvPr>
            <p:ph type="pic" sz="quarter" idx="12" hasCustomPrompt="1"/>
          </p:nvPr>
        </p:nvSpPr>
        <p:spPr>
          <a:xfrm>
            <a:off x="8737600" y="3456819"/>
            <a:ext cx="3048000" cy="3401181"/>
          </a:xfrm>
          <a:prstGeom prst="rect">
            <a:avLst/>
          </a:prstGeom>
          <a:solidFill>
            <a:schemeClr val="bg1">
              <a:lumMod val="95000"/>
            </a:schemeClr>
          </a:solidFill>
        </p:spPr>
        <p:txBody>
          <a:bodyPr/>
          <a:lstStyle>
            <a:lvl1pPr rtl="0">
              <a:defRPr sz="1200"/>
            </a:lvl1pPr>
          </a:lstStyle>
          <a:p>
            <a:r>
              <a:rPr lang="en-US" dirty="0"/>
              <a:t>Image holder</a:t>
            </a:r>
          </a:p>
        </p:txBody>
      </p:sp>
      <p:sp>
        <p:nvSpPr>
          <p:cNvPr id="2" name="Date Placeholder 1"/>
          <p:cNvSpPr>
            <a:spLocks noGrp="1"/>
          </p:cNvSpPr>
          <p:nvPr>
            <p:ph type="dt" sz="half" idx="13"/>
          </p:nvPr>
        </p:nvSpPr>
        <p:spPr/>
        <p:txBody>
          <a:bodyPr/>
          <a:lstStyle/>
          <a:p>
            <a:fld id="{E7B07BF9-B92D-41D0-96BE-7F938FE3EADB}" type="datetime1">
              <a:rPr lang="en-US" smtClean="0">
                <a:solidFill>
                  <a:srgbClr val="262626">
                    <a:tint val="75000"/>
                  </a:srgbClr>
                </a:solidFill>
              </a:rPr>
              <a:pPr/>
              <a:t>7/20/2025</a:t>
            </a:fld>
            <a:endParaRPr lang="en-US">
              <a:solidFill>
                <a:srgbClr val="262626">
                  <a:tint val="75000"/>
                </a:srgbClr>
              </a:solidFill>
            </a:endParaRPr>
          </a:p>
        </p:txBody>
      </p:sp>
      <p:sp>
        <p:nvSpPr>
          <p:cNvPr id="6" name="Footer Placeholder 5"/>
          <p:cNvSpPr>
            <a:spLocks noGrp="1"/>
          </p:cNvSpPr>
          <p:nvPr>
            <p:ph type="ftr" sz="quarter" idx="14"/>
          </p:nvPr>
        </p:nvSpPr>
        <p:spPr/>
        <p:txBody>
          <a:bodyPr/>
          <a:lstStyle/>
          <a:p>
            <a:endParaRPr lang="en-US">
              <a:solidFill>
                <a:srgbClr val="262626">
                  <a:tint val="75000"/>
                </a:srgbClr>
              </a:solidFill>
            </a:endParaRPr>
          </a:p>
        </p:txBody>
      </p:sp>
      <p:sp>
        <p:nvSpPr>
          <p:cNvPr id="7" name="Slide Number Placeholder 6"/>
          <p:cNvSpPr>
            <a:spLocks noGrp="1"/>
          </p:cNvSpPr>
          <p:nvPr>
            <p:ph type="sldNum" sz="quarter" idx="15"/>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3984213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7_Main Title &amp; Subtitle">
    <p:spTree>
      <p:nvGrpSpPr>
        <p:cNvPr id="1" name=""/>
        <p:cNvGrpSpPr/>
        <p:nvPr/>
      </p:nvGrpSpPr>
      <p:grpSpPr>
        <a:xfrm>
          <a:off x="0" y="0"/>
          <a:ext cx="0" cy="0"/>
          <a:chOff x="0" y="0"/>
          <a:chExt cx="0" cy="0"/>
        </a:xfrm>
      </p:grpSpPr>
      <p:sp>
        <p:nvSpPr>
          <p:cNvPr id="4" name="Picture Placeholder 2"/>
          <p:cNvSpPr>
            <a:spLocks noGrp="1"/>
          </p:cNvSpPr>
          <p:nvPr>
            <p:ph type="pic" sz="quarter" idx="11" hasCustomPrompt="1"/>
          </p:nvPr>
        </p:nvSpPr>
        <p:spPr>
          <a:xfrm>
            <a:off x="8636001" y="186873"/>
            <a:ext cx="3304420" cy="6484257"/>
          </a:xfrm>
          <a:prstGeom prst="rect">
            <a:avLst/>
          </a:prstGeom>
          <a:solidFill>
            <a:schemeClr val="bg1">
              <a:lumMod val="95000"/>
            </a:schemeClr>
          </a:solidFill>
        </p:spPr>
        <p:txBody>
          <a:bodyPr/>
          <a:lstStyle>
            <a:lvl1pPr rtl="0">
              <a:defRPr sz="1200"/>
            </a:lvl1pPr>
          </a:lstStyle>
          <a:p>
            <a:r>
              <a:rPr lang="en-US" dirty="0"/>
              <a:t>Image holder</a:t>
            </a:r>
          </a:p>
        </p:txBody>
      </p:sp>
      <p:sp>
        <p:nvSpPr>
          <p:cNvPr id="6" name="Text Placeholder 3"/>
          <p:cNvSpPr>
            <a:spLocks noGrp="1"/>
          </p:cNvSpPr>
          <p:nvPr>
            <p:ph type="body" sz="half" idx="2" hasCustomPrompt="1"/>
          </p:nvPr>
        </p:nvSpPr>
        <p:spPr>
          <a:xfrm>
            <a:off x="508000" y="1178427"/>
            <a:ext cx="11157819" cy="231007"/>
          </a:xfrm>
          <a:prstGeom prst="rect">
            <a:avLst/>
          </a:prstGeom>
        </p:spPr>
        <p:txBody>
          <a:bodyPr wrap="none" lIns="0" tIns="0" rIns="0" bIns="0" anchor="ctr">
            <a:noAutofit/>
          </a:bodyPr>
          <a:lstStyle>
            <a:lvl1pPr marL="0" indent="0" algn="l">
              <a:buNone/>
              <a:defRPr sz="1600" b="0" baseline="0">
                <a:solidFill>
                  <a:schemeClr val="bg1">
                    <a:lumMod val="65000"/>
                  </a:schemeClr>
                </a:solidFill>
                <a:latin typeface="+mn-lt"/>
                <a:ea typeface="Roboto" panose="02000000000000000000" pitchFamily="2" charset="0"/>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EDITE SUBTITLE</a:t>
            </a:r>
          </a:p>
        </p:txBody>
      </p:sp>
      <p:sp>
        <p:nvSpPr>
          <p:cNvPr id="7" name="Title 2"/>
          <p:cNvSpPr>
            <a:spLocks noGrp="1"/>
          </p:cNvSpPr>
          <p:nvPr>
            <p:ph type="title"/>
          </p:nvPr>
        </p:nvSpPr>
        <p:spPr>
          <a:xfrm>
            <a:off x="508000" y="455085"/>
            <a:ext cx="11157819" cy="660511"/>
          </a:xfrm>
          <a:prstGeom prst="rect">
            <a:avLst/>
          </a:prstGeom>
        </p:spPr>
        <p:txBody>
          <a:bodyPr lIns="0" tIns="0" rIns="0" bIns="0" anchor="ctr"/>
          <a:lstStyle>
            <a:lvl1pPr algn="l">
              <a:defRPr sz="4800">
                <a:solidFill>
                  <a:schemeClr val="bg1">
                    <a:lumMod val="50000"/>
                  </a:schemeClr>
                </a:solidFill>
              </a:defRPr>
            </a:lvl1pPr>
          </a:lstStyle>
          <a:p>
            <a:r>
              <a:rPr lang="en-US" dirty="0"/>
              <a:t>Click to edit Master title style</a:t>
            </a:r>
          </a:p>
        </p:txBody>
      </p:sp>
      <p:sp>
        <p:nvSpPr>
          <p:cNvPr id="2" name="Date Placeholder 1"/>
          <p:cNvSpPr>
            <a:spLocks noGrp="1"/>
          </p:cNvSpPr>
          <p:nvPr>
            <p:ph type="dt" sz="half" idx="12"/>
          </p:nvPr>
        </p:nvSpPr>
        <p:spPr/>
        <p:txBody>
          <a:bodyPr/>
          <a:lstStyle/>
          <a:p>
            <a:fld id="{4A16B9FA-1927-4321-ACB2-08C18CAB6800}" type="datetime1">
              <a:rPr lang="en-US" smtClean="0">
                <a:solidFill>
                  <a:srgbClr val="262626">
                    <a:tint val="75000"/>
                  </a:srgbClr>
                </a:solidFill>
              </a:rPr>
              <a:pPr/>
              <a:t>7/20/2025</a:t>
            </a:fld>
            <a:endParaRPr lang="en-US">
              <a:solidFill>
                <a:srgbClr val="262626">
                  <a:tint val="75000"/>
                </a:srgbClr>
              </a:solidFill>
            </a:endParaRPr>
          </a:p>
        </p:txBody>
      </p:sp>
      <p:sp>
        <p:nvSpPr>
          <p:cNvPr id="3" name="Footer Placeholder 2"/>
          <p:cNvSpPr>
            <a:spLocks noGrp="1"/>
          </p:cNvSpPr>
          <p:nvPr>
            <p:ph type="ftr" sz="quarter" idx="13"/>
          </p:nvPr>
        </p:nvSpPr>
        <p:spPr/>
        <p:txBody>
          <a:bodyPr/>
          <a:lstStyle/>
          <a:p>
            <a:endParaRPr lang="en-US">
              <a:solidFill>
                <a:srgbClr val="262626">
                  <a:tint val="75000"/>
                </a:srgbClr>
              </a:solidFill>
            </a:endParaRPr>
          </a:p>
        </p:txBody>
      </p:sp>
      <p:sp>
        <p:nvSpPr>
          <p:cNvPr id="5" name="Slide Number Placeholder 4"/>
          <p:cNvSpPr>
            <a:spLocks noGrp="1"/>
          </p:cNvSpPr>
          <p:nvPr>
            <p:ph type="sldNum" sz="quarter" idx="14"/>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Tree>
    <p:extLst>
      <p:ext uri="{BB962C8B-B14F-4D97-AF65-F5344CB8AC3E}">
        <p14:creationId xmlns:p14="http://schemas.microsoft.com/office/powerpoint/2010/main" val="411299432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8_Main Title &amp; Subtitle">
    <p:spTree>
      <p:nvGrpSpPr>
        <p:cNvPr id="1" name=""/>
        <p:cNvGrpSpPr/>
        <p:nvPr/>
      </p:nvGrpSpPr>
      <p:grpSpPr>
        <a:xfrm>
          <a:off x="0" y="0"/>
          <a:ext cx="0" cy="0"/>
          <a:chOff x="0" y="0"/>
          <a:chExt cx="0" cy="0"/>
        </a:xfrm>
      </p:grpSpPr>
      <p:sp>
        <p:nvSpPr>
          <p:cNvPr id="4" name="Picture Placeholder 2"/>
          <p:cNvSpPr>
            <a:spLocks noGrp="1"/>
          </p:cNvSpPr>
          <p:nvPr>
            <p:ph type="pic" sz="quarter" idx="11" hasCustomPrompt="1"/>
          </p:nvPr>
        </p:nvSpPr>
        <p:spPr>
          <a:xfrm>
            <a:off x="304801" y="342294"/>
            <a:ext cx="11635620" cy="3624943"/>
          </a:xfrm>
          <a:prstGeom prst="rect">
            <a:avLst/>
          </a:prstGeom>
          <a:solidFill>
            <a:schemeClr val="bg1">
              <a:lumMod val="95000"/>
            </a:schemeClr>
          </a:solidFill>
        </p:spPr>
        <p:txBody>
          <a:bodyPr/>
          <a:lstStyle>
            <a:lvl1pPr rtl="0">
              <a:defRPr sz="1200"/>
            </a:lvl1pPr>
          </a:lstStyle>
          <a:p>
            <a:r>
              <a:rPr lang="en-US" dirty="0"/>
              <a:t>Image holder</a:t>
            </a:r>
          </a:p>
        </p:txBody>
      </p:sp>
      <p:sp>
        <p:nvSpPr>
          <p:cNvPr id="2" name="Date Placeholder 1"/>
          <p:cNvSpPr>
            <a:spLocks noGrp="1"/>
          </p:cNvSpPr>
          <p:nvPr>
            <p:ph type="dt" sz="half" idx="12"/>
          </p:nvPr>
        </p:nvSpPr>
        <p:spPr/>
        <p:txBody>
          <a:bodyPr/>
          <a:lstStyle/>
          <a:p>
            <a:fld id="{DED2049B-0715-4D15-8A59-7080879D2DF0}" type="datetime1">
              <a:rPr lang="en-US" smtClean="0">
                <a:solidFill>
                  <a:srgbClr val="262626">
                    <a:tint val="75000"/>
                  </a:srgbClr>
                </a:solidFill>
              </a:rPr>
              <a:pPr/>
              <a:t>7/20/2025</a:t>
            </a:fld>
            <a:endParaRPr lang="en-US">
              <a:solidFill>
                <a:srgbClr val="262626">
                  <a:tint val="75000"/>
                </a:srgbClr>
              </a:solidFill>
            </a:endParaRPr>
          </a:p>
        </p:txBody>
      </p:sp>
      <p:sp>
        <p:nvSpPr>
          <p:cNvPr id="3" name="Footer Placeholder 2"/>
          <p:cNvSpPr>
            <a:spLocks noGrp="1"/>
          </p:cNvSpPr>
          <p:nvPr>
            <p:ph type="ftr" sz="quarter" idx="13"/>
          </p:nvPr>
        </p:nvSpPr>
        <p:spPr/>
        <p:txBody>
          <a:bodyPr/>
          <a:lstStyle/>
          <a:p>
            <a:endParaRPr lang="en-US">
              <a:solidFill>
                <a:srgbClr val="262626">
                  <a:tint val="75000"/>
                </a:srgbClr>
              </a:solidFill>
            </a:endParaRPr>
          </a:p>
        </p:txBody>
      </p:sp>
      <p:sp>
        <p:nvSpPr>
          <p:cNvPr id="5" name="Slide Number Placeholder 4"/>
          <p:cNvSpPr>
            <a:spLocks noGrp="1"/>
          </p:cNvSpPr>
          <p:nvPr>
            <p:ph type="sldNum" sz="quarter" idx="14"/>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6965618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9_Main Title &amp; Subtitle">
    <p:spTree>
      <p:nvGrpSpPr>
        <p:cNvPr id="1" name=""/>
        <p:cNvGrpSpPr/>
        <p:nvPr/>
      </p:nvGrpSpPr>
      <p:grpSpPr>
        <a:xfrm>
          <a:off x="0" y="0"/>
          <a:ext cx="0" cy="0"/>
          <a:chOff x="0" y="0"/>
          <a:chExt cx="0" cy="0"/>
        </a:xfrm>
      </p:grpSpPr>
      <p:sp>
        <p:nvSpPr>
          <p:cNvPr id="6" name="Text Placeholder 3"/>
          <p:cNvSpPr>
            <a:spLocks noGrp="1"/>
          </p:cNvSpPr>
          <p:nvPr>
            <p:ph type="body" sz="half" idx="2" hasCustomPrompt="1"/>
          </p:nvPr>
        </p:nvSpPr>
        <p:spPr>
          <a:xfrm>
            <a:off x="508000" y="1178427"/>
            <a:ext cx="11157819" cy="231007"/>
          </a:xfrm>
          <a:prstGeom prst="rect">
            <a:avLst/>
          </a:prstGeom>
        </p:spPr>
        <p:txBody>
          <a:bodyPr wrap="none" lIns="0" tIns="0" rIns="0" bIns="0" anchor="ctr">
            <a:noAutofit/>
          </a:bodyPr>
          <a:lstStyle>
            <a:lvl1pPr marL="0" indent="0" algn="ctr">
              <a:buNone/>
              <a:defRPr sz="1600" b="0" baseline="0">
                <a:solidFill>
                  <a:schemeClr val="bg1">
                    <a:lumMod val="65000"/>
                  </a:schemeClr>
                </a:solidFill>
                <a:latin typeface="+mn-lt"/>
                <a:ea typeface="Roboto" panose="02000000000000000000" pitchFamily="2" charset="0"/>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EDITE SUBTITLE</a:t>
            </a:r>
          </a:p>
        </p:txBody>
      </p:sp>
      <p:sp>
        <p:nvSpPr>
          <p:cNvPr id="7" name="Title 2"/>
          <p:cNvSpPr>
            <a:spLocks noGrp="1"/>
          </p:cNvSpPr>
          <p:nvPr>
            <p:ph type="title"/>
          </p:nvPr>
        </p:nvSpPr>
        <p:spPr>
          <a:xfrm>
            <a:off x="508000" y="455085"/>
            <a:ext cx="11157819" cy="660511"/>
          </a:xfrm>
          <a:prstGeom prst="rect">
            <a:avLst/>
          </a:prstGeom>
        </p:spPr>
        <p:txBody>
          <a:bodyPr lIns="0" tIns="0" rIns="0" bIns="0" anchor="ctr"/>
          <a:lstStyle>
            <a:lvl1pPr algn="ctr">
              <a:defRPr sz="4800">
                <a:solidFill>
                  <a:schemeClr val="bg1">
                    <a:lumMod val="50000"/>
                  </a:schemeClr>
                </a:solidFill>
              </a:defRPr>
            </a:lvl1pPr>
          </a:lstStyle>
          <a:p>
            <a:r>
              <a:rPr lang="en-US" dirty="0"/>
              <a:t>Click to edit Master title style</a:t>
            </a:r>
          </a:p>
        </p:txBody>
      </p:sp>
      <p:sp>
        <p:nvSpPr>
          <p:cNvPr id="61" name="Picture Placeholder 60"/>
          <p:cNvSpPr>
            <a:spLocks noGrp="1"/>
          </p:cNvSpPr>
          <p:nvPr userDrawn="1">
            <p:ph type="pic" sz="quarter" idx="10" hasCustomPrompt="1"/>
          </p:nvPr>
        </p:nvSpPr>
        <p:spPr>
          <a:xfrm>
            <a:off x="1907404" y="2640734"/>
            <a:ext cx="1333949" cy="1333949"/>
          </a:xfrm>
          <a:custGeom>
            <a:avLst/>
            <a:gdLst>
              <a:gd name="connsiteX0" fmla="*/ 500231 w 1000462"/>
              <a:gd name="connsiteY0" fmla="*/ 0 h 1000462"/>
              <a:gd name="connsiteX1" fmla="*/ 1000462 w 1000462"/>
              <a:gd name="connsiteY1" fmla="*/ 500231 h 1000462"/>
              <a:gd name="connsiteX2" fmla="*/ 500231 w 1000462"/>
              <a:gd name="connsiteY2" fmla="*/ 1000462 h 1000462"/>
              <a:gd name="connsiteX3" fmla="*/ 0 w 1000462"/>
              <a:gd name="connsiteY3" fmla="*/ 500231 h 1000462"/>
              <a:gd name="connsiteX4" fmla="*/ 500231 w 1000462"/>
              <a:gd name="connsiteY4" fmla="*/ 0 h 1000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62" h="1000462">
                <a:moveTo>
                  <a:pt x="500231" y="0"/>
                </a:moveTo>
                <a:cubicBezTo>
                  <a:pt x="776501" y="0"/>
                  <a:pt x="1000462" y="223961"/>
                  <a:pt x="1000462" y="500231"/>
                </a:cubicBezTo>
                <a:cubicBezTo>
                  <a:pt x="1000462" y="776501"/>
                  <a:pt x="776501" y="1000462"/>
                  <a:pt x="500231" y="1000462"/>
                </a:cubicBezTo>
                <a:cubicBezTo>
                  <a:pt x="223961" y="1000462"/>
                  <a:pt x="0" y="776501"/>
                  <a:pt x="0" y="500231"/>
                </a:cubicBezTo>
                <a:cubicBezTo>
                  <a:pt x="0" y="223961"/>
                  <a:pt x="223961" y="0"/>
                  <a:pt x="500231" y="0"/>
                </a:cubicBezTo>
                <a:close/>
              </a:path>
            </a:pathLst>
          </a:custGeom>
          <a:solidFill>
            <a:schemeClr val="bg1">
              <a:lumMod val="95000"/>
            </a:schemeClr>
          </a:solidFill>
          <a:ln w="28575">
            <a:solidFill>
              <a:schemeClr val="accent1"/>
            </a:solidFill>
          </a:ln>
        </p:spPr>
        <p:txBody>
          <a:bodyPr wrap="square">
            <a:noAutofit/>
          </a:bodyPr>
          <a:lstStyle>
            <a:lvl1pPr rtl="0">
              <a:defRPr sz="1200"/>
            </a:lvl1pPr>
          </a:lstStyle>
          <a:p>
            <a:r>
              <a:rPr lang="en-US" dirty="0"/>
              <a:t>Image holder</a:t>
            </a:r>
          </a:p>
        </p:txBody>
      </p:sp>
      <p:sp>
        <p:nvSpPr>
          <p:cNvPr id="62" name="Picture Placeholder 61"/>
          <p:cNvSpPr>
            <a:spLocks noGrp="1"/>
          </p:cNvSpPr>
          <p:nvPr userDrawn="1">
            <p:ph type="pic" sz="quarter" idx="11" hasCustomPrompt="1"/>
          </p:nvPr>
        </p:nvSpPr>
        <p:spPr>
          <a:xfrm>
            <a:off x="5165179" y="2640734"/>
            <a:ext cx="1333949" cy="1333949"/>
          </a:xfrm>
          <a:custGeom>
            <a:avLst/>
            <a:gdLst>
              <a:gd name="connsiteX0" fmla="*/ 500231 w 1000462"/>
              <a:gd name="connsiteY0" fmla="*/ 0 h 1000462"/>
              <a:gd name="connsiteX1" fmla="*/ 1000462 w 1000462"/>
              <a:gd name="connsiteY1" fmla="*/ 500231 h 1000462"/>
              <a:gd name="connsiteX2" fmla="*/ 500231 w 1000462"/>
              <a:gd name="connsiteY2" fmla="*/ 1000462 h 1000462"/>
              <a:gd name="connsiteX3" fmla="*/ 0 w 1000462"/>
              <a:gd name="connsiteY3" fmla="*/ 500231 h 1000462"/>
              <a:gd name="connsiteX4" fmla="*/ 500231 w 1000462"/>
              <a:gd name="connsiteY4" fmla="*/ 0 h 1000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62" h="1000462">
                <a:moveTo>
                  <a:pt x="500231" y="0"/>
                </a:moveTo>
                <a:cubicBezTo>
                  <a:pt x="776501" y="0"/>
                  <a:pt x="1000462" y="223961"/>
                  <a:pt x="1000462" y="500231"/>
                </a:cubicBezTo>
                <a:cubicBezTo>
                  <a:pt x="1000462" y="776501"/>
                  <a:pt x="776501" y="1000462"/>
                  <a:pt x="500231" y="1000462"/>
                </a:cubicBezTo>
                <a:cubicBezTo>
                  <a:pt x="223961" y="1000462"/>
                  <a:pt x="0" y="776501"/>
                  <a:pt x="0" y="500231"/>
                </a:cubicBezTo>
                <a:cubicBezTo>
                  <a:pt x="0" y="223961"/>
                  <a:pt x="223961" y="0"/>
                  <a:pt x="500231" y="0"/>
                </a:cubicBezTo>
                <a:close/>
              </a:path>
            </a:pathLst>
          </a:custGeom>
          <a:solidFill>
            <a:schemeClr val="bg1">
              <a:lumMod val="95000"/>
            </a:schemeClr>
          </a:solidFill>
          <a:ln w="28575">
            <a:solidFill>
              <a:schemeClr val="accent2"/>
            </a:solidFill>
          </a:ln>
        </p:spPr>
        <p:txBody>
          <a:bodyPr wrap="square">
            <a:noAutofit/>
          </a:bodyPr>
          <a:lstStyle>
            <a:lvl1pPr rtl="0">
              <a:defRPr sz="1200"/>
            </a:lvl1pPr>
          </a:lstStyle>
          <a:p>
            <a:r>
              <a:rPr lang="en-US" dirty="0"/>
              <a:t>Image holder</a:t>
            </a:r>
          </a:p>
        </p:txBody>
      </p:sp>
      <p:sp>
        <p:nvSpPr>
          <p:cNvPr id="63" name="Picture Placeholder 62"/>
          <p:cNvSpPr>
            <a:spLocks noGrp="1"/>
          </p:cNvSpPr>
          <p:nvPr userDrawn="1">
            <p:ph type="pic" sz="quarter" idx="12" hasCustomPrompt="1"/>
          </p:nvPr>
        </p:nvSpPr>
        <p:spPr>
          <a:xfrm>
            <a:off x="8422954" y="2640734"/>
            <a:ext cx="1333949" cy="1333949"/>
          </a:xfrm>
          <a:custGeom>
            <a:avLst/>
            <a:gdLst>
              <a:gd name="connsiteX0" fmla="*/ 500231 w 1000462"/>
              <a:gd name="connsiteY0" fmla="*/ 0 h 1000462"/>
              <a:gd name="connsiteX1" fmla="*/ 1000462 w 1000462"/>
              <a:gd name="connsiteY1" fmla="*/ 500231 h 1000462"/>
              <a:gd name="connsiteX2" fmla="*/ 500231 w 1000462"/>
              <a:gd name="connsiteY2" fmla="*/ 1000462 h 1000462"/>
              <a:gd name="connsiteX3" fmla="*/ 0 w 1000462"/>
              <a:gd name="connsiteY3" fmla="*/ 500231 h 1000462"/>
              <a:gd name="connsiteX4" fmla="*/ 500231 w 1000462"/>
              <a:gd name="connsiteY4" fmla="*/ 0 h 1000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62" h="1000462">
                <a:moveTo>
                  <a:pt x="500231" y="0"/>
                </a:moveTo>
                <a:cubicBezTo>
                  <a:pt x="776501" y="0"/>
                  <a:pt x="1000462" y="223961"/>
                  <a:pt x="1000462" y="500231"/>
                </a:cubicBezTo>
                <a:cubicBezTo>
                  <a:pt x="1000462" y="776501"/>
                  <a:pt x="776501" y="1000462"/>
                  <a:pt x="500231" y="1000462"/>
                </a:cubicBezTo>
                <a:cubicBezTo>
                  <a:pt x="223961" y="1000462"/>
                  <a:pt x="0" y="776501"/>
                  <a:pt x="0" y="500231"/>
                </a:cubicBezTo>
                <a:cubicBezTo>
                  <a:pt x="0" y="223961"/>
                  <a:pt x="223961" y="0"/>
                  <a:pt x="500231" y="0"/>
                </a:cubicBezTo>
                <a:close/>
              </a:path>
            </a:pathLst>
          </a:custGeom>
          <a:solidFill>
            <a:schemeClr val="bg1">
              <a:lumMod val="95000"/>
            </a:schemeClr>
          </a:solidFill>
          <a:ln w="28575">
            <a:solidFill>
              <a:schemeClr val="accent3"/>
            </a:solidFill>
          </a:ln>
        </p:spPr>
        <p:txBody>
          <a:bodyPr wrap="square">
            <a:noAutofit/>
          </a:bodyPr>
          <a:lstStyle>
            <a:lvl1pPr>
              <a:defRPr sz="1200"/>
            </a:lvl1pPr>
          </a:lstStyle>
          <a:p>
            <a:r>
              <a:rPr lang="en-US" dirty="0"/>
              <a:t>Image holder</a:t>
            </a:r>
          </a:p>
        </p:txBody>
      </p:sp>
      <p:sp>
        <p:nvSpPr>
          <p:cNvPr id="64" name="Picture Placeholder 63"/>
          <p:cNvSpPr>
            <a:spLocks noGrp="1"/>
          </p:cNvSpPr>
          <p:nvPr userDrawn="1">
            <p:ph type="pic" sz="quarter" idx="13" hasCustomPrompt="1"/>
          </p:nvPr>
        </p:nvSpPr>
        <p:spPr>
          <a:xfrm>
            <a:off x="1907404" y="4258398"/>
            <a:ext cx="1333949" cy="1333949"/>
          </a:xfrm>
          <a:custGeom>
            <a:avLst/>
            <a:gdLst>
              <a:gd name="connsiteX0" fmla="*/ 500231 w 1000462"/>
              <a:gd name="connsiteY0" fmla="*/ 0 h 1000462"/>
              <a:gd name="connsiteX1" fmla="*/ 1000462 w 1000462"/>
              <a:gd name="connsiteY1" fmla="*/ 500231 h 1000462"/>
              <a:gd name="connsiteX2" fmla="*/ 500231 w 1000462"/>
              <a:gd name="connsiteY2" fmla="*/ 1000462 h 1000462"/>
              <a:gd name="connsiteX3" fmla="*/ 0 w 1000462"/>
              <a:gd name="connsiteY3" fmla="*/ 500231 h 1000462"/>
              <a:gd name="connsiteX4" fmla="*/ 500231 w 1000462"/>
              <a:gd name="connsiteY4" fmla="*/ 0 h 1000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62" h="1000462">
                <a:moveTo>
                  <a:pt x="500231" y="0"/>
                </a:moveTo>
                <a:cubicBezTo>
                  <a:pt x="776501" y="0"/>
                  <a:pt x="1000462" y="223961"/>
                  <a:pt x="1000462" y="500231"/>
                </a:cubicBezTo>
                <a:cubicBezTo>
                  <a:pt x="1000462" y="776501"/>
                  <a:pt x="776501" y="1000462"/>
                  <a:pt x="500231" y="1000462"/>
                </a:cubicBezTo>
                <a:cubicBezTo>
                  <a:pt x="223961" y="1000462"/>
                  <a:pt x="0" y="776501"/>
                  <a:pt x="0" y="500231"/>
                </a:cubicBezTo>
                <a:cubicBezTo>
                  <a:pt x="0" y="223961"/>
                  <a:pt x="223961" y="0"/>
                  <a:pt x="500231" y="0"/>
                </a:cubicBezTo>
                <a:close/>
              </a:path>
            </a:pathLst>
          </a:custGeom>
          <a:solidFill>
            <a:schemeClr val="bg1">
              <a:lumMod val="95000"/>
            </a:schemeClr>
          </a:solidFill>
          <a:ln w="28575">
            <a:solidFill>
              <a:schemeClr val="accent6"/>
            </a:solidFill>
          </a:ln>
        </p:spPr>
        <p:txBody>
          <a:bodyPr wrap="square">
            <a:noAutofit/>
          </a:bodyPr>
          <a:lstStyle>
            <a:lvl1pPr rtl="0">
              <a:defRPr sz="1200"/>
            </a:lvl1pPr>
          </a:lstStyle>
          <a:p>
            <a:r>
              <a:rPr lang="en-US" dirty="0"/>
              <a:t>Image holder</a:t>
            </a:r>
          </a:p>
        </p:txBody>
      </p:sp>
      <p:sp>
        <p:nvSpPr>
          <p:cNvPr id="65" name="Picture Placeholder 64"/>
          <p:cNvSpPr>
            <a:spLocks noGrp="1"/>
          </p:cNvSpPr>
          <p:nvPr userDrawn="1">
            <p:ph type="pic" sz="quarter" idx="14" hasCustomPrompt="1"/>
          </p:nvPr>
        </p:nvSpPr>
        <p:spPr>
          <a:xfrm>
            <a:off x="5165179" y="4258398"/>
            <a:ext cx="1333949" cy="1333949"/>
          </a:xfrm>
          <a:custGeom>
            <a:avLst/>
            <a:gdLst>
              <a:gd name="connsiteX0" fmla="*/ 500231 w 1000462"/>
              <a:gd name="connsiteY0" fmla="*/ 0 h 1000462"/>
              <a:gd name="connsiteX1" fmla="*/ 1000462 w 1000462"/>
              <a:gd name="connsiteY1" fmla="*/ 500231 h 1000462"/>
              <a:gd name="connsiteX2" fmla="*/ 500231 w 1000462"/>
              <a:gd name="connsiteY2" fmla="*/ 1000462 h 1000462"/>
              <a:gd name="connsiteX3" fmla="*/ 0 w 1000462"/>
              <a:gd name="connsiteY3" fmla="*/ 500231 h 1000462"/>
              <a:gd name="connsiteX4" fmla="*/ 500231 w 1000462"/>
              <a:gd name="connsiteY4" fmla="*/ 0 h 1000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62" h="1000462">
                <a:moveTo>
                  <a:pt x="500231" y="0"/>
                </a:moveTo>
                <a:cubicBezTo>
                  <a:pt x="776501" y="0"/>
                  <a:pt x="1000462" y="223961"/>
                  <a:pt x="1000462" y="500231"/>
                </a:cubicBezTo>
                <a:cubicBezTo>
                  <a:pt x="1000462" y="776501"/>
                  <a:pt x="776501" y="1000462"/>
                  <a:pt x="500231" y="1000462"/>
                </a:cubicBezTo>
                <a:cubicBezTo>
                  <a:pt x="223961" y="1000462"/>
                  <a:pt x="0" y="776501"/>
                  <a:pt x="0" y="500231"/>
                </a:cubicBezTo>
                <a:cubicBezTo>
                  <a:pt x="0" y="223961"/>
                  <a:pt x="223961" y="0"/>
                  <a:pt x="500231" y="0"/>
                </a:cubicBezTo>
                <a:close/>
              </a:path>
            </a:pathLst>
          </a:custGeom>
          <a:solidFill>
            <a:schemeClr val="bg1">
              <a:lumMod val="95000"/>
            </a:schemeClr>
          </a:solidFill>
          <a:ln w="28575">
            <a:solidFill>
              <a:schemeClr val="accent5"/>
            </a:solidFill>
          </a:ln>
        </p:spPr>
        <p:txBody>
          <a:bodyPr wrap="square">
            <a:noAutofit/>
          </a:bodyPr>
          <a:lstStyle>
            <a:lvl1pPr rtl="0">
              <a:defRPr sz="1200"/>
            </a:lvl1pPr>
          </a:lstStyle>
          <a:p>
            <a:r>
              <a:rPr lang="en-US" dirty="0"/>
              <a:t>Image holder</a:t>
            </a:r>
          </a:p>
        </p:txBody>
      </p:sp>
      <p:sp>
        <p:nvSpPr>
          <p:cNvPr id="66" name="Picture Placeholder 65"/>
          <p:cNvSpPr>
            <a:spLocks noGrp="1"/>
          </p:cNvSpPr>
          <p:nvPr userDrawn="1">
            <p:ph type="pic" sz="quarter" idx="15" hasCustomPrompt="1"/>
          </p:nvPr>
        </p:nvSpPr>
        <p:spPr>
          <a:xfrm>
            <a:off x="8422954" y="4258398"/>
            <a:ext cx="1333949" cy="1333949"/>
          </a:xfrm>
          <a:custGeom>
            <a:avLst/>
            <a:gdLst>
              <a:gd name="connsiteX0" fmla="*/ 500231 w 1000462"/>
              <a:gd name="connsiteY0" fmla="*/ 0 h 1000462"/>
              <a:gd name="connsiteX1" fmla="*/ 1000462 w 1000462"/>
              <a:gd name="connsiteY1" fmla="*/ 500231 h 1000462"/>
              <a:gd name="connsiteX2" fmla="*/ 500231 w 1000462"/>
              <a:gd name="connsiteY2" fmla="*/ 1000462 h 1000462"/>
              <a:gd name="connsiteX3" fmla="*/ 0 w 1000462"/>
              <a:gd name="connsiteY3" fmla="*/ 500231 h 1000462"/>
              <a:gd name="connsiteX4" fmla="*/ 500231 w 1000462"/>
              <a:gd name="connsiteY4" fmla="*/ 0 h 1000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62" h="1000462">
                <a:moveTo>
                  <a:pt x="500231" y="0"/>
                </a:moveTo>
                <a:cubicBezTo>
                  <a:pt x="776501" y="0"/>
                  <a:pt x="1000462" y="223961"/>
                  <a:pt x="1000462" y="500231"/>
                </a:cubicBezTo>
                <a:cubicBezTo>
                  <a:pt x="1000462" y="776501"/>
                  <a:pt x="776501" y="1000462"/>
                  <a:pt x="500231" y="1000462"/>
                </a:cubicBezTo>
                <a:cubicBezTo>
                  <a:pt x="223961" y="1000462"/>
                  <a:pt x="0" y="776501"/>
                  <a:pt x="0" y="500231"/>
                </a:cubicBezTo>
                <a:cubicBezTo>
                  <a:pt x="0" y="223961"/>
                  <a:pt x="223961" y="0"/>
                  <a:pt x="500231" y="0"/>
                </a:cubicBezTo>
                <a:close/>
              </a:path>
            </a:pathLst>
          </a:custGeom>
          <a:solidFill>
            <a:schemeClr val="bg1">
              <a:lumMod val="95000"/>
            </a:schemeClr>
          </a:solidFill>
          <a:ln w="28575">
            <a:solidFill>
              <a:schemeClr val="accent4"/>
            </a:solidFill>
          </a:ln>
        </p:spPr>
        <p:txBody>
          <a:bodyPr wrap="square">
            <a:noAutofit/>
          </a:bodyPr>
          <a:lstStyle>
            <a:lvl1pPr rtl="0">
              <a:defRPr sz="1200"/>
            </a:lvl1pPr>
          </a:lstStyle>
          <a:p>
            <a:r>
              <a:rPr lang="en-US" dirty="0"/>
              <a:t>Image holder</a:t>
            </a:r>
          </a:p>
        </p:txBody>
      </p:sp>
      <p:sp>
        <p:nvSpPr>
          <p:cNvPr id="5" name="Date Placeholder 4"/>
          <p:cNvSpPr>
            <a:spLocks noGrp="1"/>
          </p:cNvSpPr>
          <p:nvPr>
            <p:ph type="dt" sz="half" idx="16"/>
          </p:nvPr>
        </p:nvSpPr>
        <p:spPr/>
        <p:txBody>
          <a:bodyPr/>
          <a:lstStyle/>
          <a:p>
            <a:fld id="{CDB97E15-E099-4556-8728-4457ED626549}" type="datetime1">
              <a:rPr lang="en-US" smtClean="0">
                <a:solidFill>
                  <a:srgbClr val="262626">
                    <a:tint val="75000"/>
                  </a:srgbClr>
                </a:solidFill>
              </a:rPr>
              <a:pPr/>
              <a:t>7/20/2025</a:t>
            </a:fld>
            <a:endParaRPr lang="en-US">
              <a:solidFill>
                <a:srgbClr val="262626">
                  <a:tint val="75000"/>
                </a:srgbClr>
              </a:solidFill>
            </a:endParaRPr>
          </a:p>
        </p:txBody>
      </p:sp>
      <p:sp>
        <p:nvSpPr>
          <p:cNvPr id="8" name="Footer Placeholder 7"/>
          <p:cNvSpPr>
            <a:spLocks noGrp="1"/>
          </p:cNvSpPr>
          <p:nvPr>
            <p:ph type="ftr" sz="quarter" idx="17"/>
          </p:nvPr>
        </p:nvSpPr>
        <p:spPr/>
        <p:txBody>
          <a:bodyPr/>
          <a:lstStyle/>
          <a:p>
            <a:endParaRPr lang="en-US">
              <a:solidFill>
                <a:srgbClr val="262626">
                  <a:tint val="75000"/>
                </a:srgbClr>
              </a:solidFill>
            </a:endParaRPr>
          </a:p>
        </p:txBody>
      </p:sp>
      <p:sp>
        <p:nvSpPr>
          <p:cNvPr id="9" name="Slide Number Placeholder 8"/>
          <p:cNvSpPr>
            <a:spLocks noGrp="1"/>
          </p:cNvSpPr>
          <p:nvPr>
            <p:ph type="sldNum" sz="quarter" idx="18"/>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Tree>
    <p:extLst>
      <p:ext uri="{BB962C8B-B14F-4D97-AF65-F5344CB8AC3E}">
        <p14:creationId xmlns:p14="http://schemas.microsoft.com/office/powerpoint/2010/main" val="71674625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Main Title &amp; Subtitle">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508000" y="1178427"/>
            <a:ext cx="11157819" cy="231007"/>
          </a:xfrm>
          <a:prstGeom prst="rect">
            <a:avLst/>
          </a:prstGeom>
        </p:spPr>
        <p:txBody>
          <a:bodyPr wrap="none" lIns="0" tIns="0" rIns="0" bIns="0" anchor="ctr">
            <a:noAutofit/>
          </a:bodyPr>
          <a:lstStyle>
            <a:lvl1pPr marL="0" indent="0" algn="ctr">
              <a:buNone/>
              <a:defRPr sz="1600" b="0" baseline="0">
                <a:solidFill>
                  <a:schemeClr val="bg1">
                    <a:lumMod val="65000"/>
                  </a:schemeClr>
                </a:solidFill>
                <a:latin typeface="+mn-lt"/>
                <a:ea typeface="Roboto" panose="02000000000000000000" pitchFamily="2" charset="0"/>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EDITE SUBTITLE</a:t>
            </a:r>
          </a:p>
        </p:txBody>
      </p:sp>
      <p:sp>
        <p:nvSpPr>
          <p:cNvPr id="5" name="Title 2"/>
          <p:cNvSpPr>
            <a:spLocks noGrp="1"/>
          </p:cNvSpPr>
          <p:nvPr>
            <p:ph type="title"/>
          </p:nvPr>
        </p:nvSpPr>
        <p:spPr>
          <a:xfrm>
            <a:off x="508000" y="455085"/>
            <a:ext cx="11157819" cy="660511"/>
          </a:xfrm>
          <a:prstGeom prst="rect">
            <a:avLst/>
          </a:prstGeom>
        </p:spPr>
        <p:txBody>
          <a:bodyPr lIns="0" tIns="0" rIns="0" bIns="0" anchor="ctr"/>
          <a:lstStyle>
            <a:lvl1pPr algn="ctr">
              <a:defRPr sz="4800">
                <a:solidFill>
                  <a:schemeClr val="bg1">
                    <a:lumMod val="50000"/>
                  </a:schemeClr>
                </a:solidFill>
              </a:defRPr>
            </a:lvl1pPr>
          </a:lstStyle>
          <a:p>
            <a:r>
              <a:rPr lang="en-US" dirty="0"/>
              <a:t>Click to edit Master title style</a:t>
            </a:r>
          </a:p>
        </p:txBody>
      </p:sp>
      <p:sp>
        <p:nvSpPr>
          <p:cNvPr id="2" name="Date Placeholder 1"/>
          <p:cNvSpPr>
            <a:spLocks noGrp="1"/>
          </p:cNvSpPr>
          <p:nvPr>
            <p:ph type="dt" sz="half" idx="10"/>
          </p:nvPr>
        </p:nvSpPr>
        <p:spPr/>
        <p:txBody>
          <a:bodyPr/>
          <a:lstStyle/>
          <a:p>
            <a:fld id="{A439488D-B927-4DD7-8788-3BFB14AF560E}" type="datetime1">
              <a:rPr lang="en-US" smtClean="0">
                <a:solidFill>
                  <a:srgbClr val="262626">
                    <a:tint val="75000"/>
                  </a:srgbClr>
                </a:solidFill>
              </a:rPr>
              <a:pPr/>
              <a:t>7/20/2025</a:t>
            </a:fld>
            <a:endParaRPr lang="en-US">
              <a:solidFill>
                <a:srgbClr val="262626">
                  <a:tint val="75000"/>
                </a:srgbClr>
              </a:solidFill>
            </a:endParaRPr>
          </a:p>
        </p:txBody>
      </p:sp>
      <p:sp>
        <p:nvSpPr>
          <p:cNvPr id="3" name="Footer Placeholder 2"/>
          <p:cNvSpPr>
            <a:spLocks noGrp="1"/>
          </p:cNvSpPr>
          <p:nvPr>
            <p:ph type="ftr" sz="quarter" idx="11"/>
          </p:nvPr>
        </p:nvSpPr>
        <p:spPr/>
        <p:txBody>
          <a:bodyPr/>
          <a:lstStyle/>
          <a:p>
            <a:endParaRPr lang="en-US">
              <a:solidFill>
                <a:srgbClr val="262626">
                  <a:tint val="75000"/>
                </a:srgbClr>
              </a:solidFill>
            </a:endParaRPr>
          </a:p>
        </p:txBody>
      </p:sp>
      <p:sp>
        <p:nvSpPr>
          <p:cNvPr id="6" name="Slide Number Placeholder 5"/>
          <p:cNvSpPr>
            <a:spLocks noGrp="1"/>
          </p:cNvSpPr>
          <p:nvPr>
            <p:ph type="sldNum" sz="quarter" idx="12"/>
          </p:nvPr>
        </p:nvSpPr>
        <p:spPr/>
        <p:txBody>
          <a:bodyPr/>
          <a:lstStyle>
            <a:lvl1pPr>
              <a:defRPr/>
            </a:lvl1pPr>
          </a:lstStyle>
          <a:p>
            <a:r>
              <a:rPr lang="en-US" dirty="0">
                <a:solidFill>
                  <a:srgbClr val="262626">
                    <a:tint val="75000"/>
                  </a:srgbClr>
                </a:solidFill>
              </a:rPr>
              <a:t>01</a:t>
            </a:r>
          </a:p>
        </p:txBody>
      </p:sp>
    </p:spTree>
    <p:extLst>
      <p:ext uri="{BB962C8B-B14F-4D97-AF65-F5344CB8AC3E}">
        <p14:creationId xmlns:p14="http://schemas.microsoft.com/office/powerpoint/2010/main" val="306398032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_Main Title &amp; Subtitle">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508000" y="1178427"/>
            <a:ext cx="11157819" cy="231007"/>
          </a:xfrm>
          <a:prstGeom prst="rect">
            <a:avLst/>
          </a:prstGeom>
        </p:spPr>
        <p:txBody>
          <a:bodyPr wrap="none" lIns="0" tIns="0" rIns="0" bIns="0" anchor="ctr">
            <a:noAutofit/>
          </a:bodyPr>
          <a:lstStyle>
            <a:lvl1pPr marL="0" indent="0" algn="l">
              <a:buNone/>
              <a:defRPr sz="1600" b="0" baseline="0">
                <a:solidFill>
                  <a:schemeClr val="bg1">
                    <a:lumMod val="65000"/>
                  </a:schemeClr>
                </a:solidFill>
                <a:latin typeface="+mn-lt"/>
                <a:ea typeface="Roboto" panose="02000000000000000000" pitchFamily="2" charset="0"/>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EDITE SUBTITLE</a:t>
            </a:r>
          </a:p>
        </p:txBody>
      </p:sp>
      <p:sp>
        <p:nvSpPr>
          <p:cNvPr id="5" name="Title 2"/>
          <p:cNvSpPr>
            <a:spLocks noGrp="1"/>
          </p:cNvSpPr>
          <p:nvPr>
            <p:ph type="title"/>
          </p:nvPr>
        </p:nvSpPr>
        <p:spPr>
          <a:xfrm>
            <a:off x="508000" y="455085"/>
            <a:ext cx="11157819" cy="660511"/>
          </a:xfrm>
          <a:prstGeom prst="rect">
            <a:avLst/>
          </a:prstGeom>
        </p:spPr>
        <p:txBody>
          <a:bodyPr lIns="0" tIns="0" rIns="0" bIns="0" anchor="ctr"/>
          <a:lstStyle>
            <a:lvl1pPr algn="l">
              <a:defRPr sz="4800">
                <a:solidFill>
                  <a:schemeClr val="bg1">
                    <a:lumMod val="50000"/>
                  </a:schemeClr>
                </a:solidFill>
              </a:defRPr>
            </a:lvl1pPr>
          </a:lstStyle>
          <a:p>
            <a:r>
              <a:rPr lang="en-US" dirty="0"/>
              <a:t>Click to edit Master title style</a:t>
            </a:r>
          </a:p>
        </p:txBody>
      </p:sp>
      <p:sp>
        <p:nvSpPr>
          <p:cNvPr id="2" name="Date Placeholder 1"/>
          <p:cNvSpPr>
            <a:spLocks noGrp="1"/>
          </p:cNvSpPr>
          <p:nvPr>
            <p:ph type="dt" sz="half" idx="10"/>
          </p:nvPr>
        </p:nvSpPr>
        <p:spPr/>
        <p:txBody>
          <a:bodyPr/>
          <a:lstStyle/>
          <a:p>
            <a:fld id="{32DFBD20-3351-491F-957C-B832B5516033}" type="datetime1">
              <a:rPr lang="en-US" smtClean="0">
                <a:solidFill>
                  <a:srgbClr val="262626">
                    <a:tint val="75000"/>
                  </a:srgbClr>
                </a:solidFill>
              </a:rPr>
              <a:pPr/>
              <a:t>7/20/2025</a:t>
            </a:fld>
            <a:endParaRPr lang="en-US">
              <a:solidFill>
                <a:srgbClr val="262626">
                  <a:tint val="75000"/>
                </a:srgbClr>
              </a:solidFill>
            </a:endParaRPr>
          </a:p>
        </p:txBody>
      </p:sp>
      <p:sp>
        <p:nvSpPr>
          <p:cNvPr id="3" name="Footer Placeholder 2"/>
          <p:cNvSpPr>
            <a:spLocks noGrp="1"/>
          </p:cNvSpPr>
          <p:nvPr>
            <p:ph type="ftr" sz="quarter" idx="11"/>
          </p:nvPr>
        </p:nvSpPr>
        <p:spPr/>
        <p:txBody>
          <a:bodyPr/>
          <a:lstStyle/>
          <a:p>
            <a:endParaRPr lang="en-US" dirty="0">
              <a:solidFill>
                <a:srgbClr val="262626">
                  <a:tint val="75000"/>
                </a:srgbClr>
              </a:solidFill>
            </a:endParaRPr>
          </a:p>
        </p:txBody>
      </p:sp>
      <p:sp>
        <p:nvSpPr>
          <p:cNvPr id="6" name="Slide Number Placeholder 5"/>
          <p:cNvSpPr>
            <a:spLocks noGrp="1"/>
          </p:cNvSpPr>
          <p:nvPr>
            <p:ph type="sldNum" sz="quarter" idx="12"/>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Tree>
    <p:extLst>
      <p:ext uri="{BB962C8B-B14F-4D97-AF65-F5344CB8AC3E}">
        <p14:creationId xmlns:p14="http://schemas.microsoft.com/office/powerpoint/2010/main" val="210122238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_Main Title &amp; Subtitl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A83F00-7201-4AC0-9914-1E9E96C1041E}" type="datetime1">
              <a:rPr lang="en-US" smtClean="0">
                <a:solidFill>
                  <a:srgbClr val="262626">
                    <a:tint val="75000"/>
                  </a:srgbClr>
                </a:solidFill>
              </a:rPr>
              <a:pPr/>
              <a:t>7/20/2025</a:t>
            </a:fld>
            <a:endParaRPr lang="en-US">
              <a:solidFill>
                <a:srgbClr val="262626">
                  <a:tint val="75000"/>
                </a:srgbClr>
              </a:solidFill>
            </a:endParaRPr>
          </a:p>
        </p:txBody>
      </p:sp>
      <p:sp>
        <p:nvSpPr>
          <p:cNvPr id="3" name="Footer Placeholder 2"/>
          <p:cNvSpPr>
            <a:spLocks noGrp="1"/>
          </p:cNvSpPr>
          <p:nvPr>
            <p:ph type="ftr" sz="quarter" idx="11"/>
          </p:nvPr>
        </p:nvSpPr>
        <p:spPr/>
        <p:txBody>
          <a:bodyPr/>
          <a:lstStyle/>
          <a:p>
            <a:endParaRPr lang="en-US">
              <a:solidFill>
                <a:srgbClr val="262626">
                  <a:tint val="75000"/>
                </a:srgbClr>
              </a:solidFill>
            </a:endParaRPr>
          </a:p>
        </p:txBody>
      </p:sp>
      <p:sp>
        <p:nvSpPr>
          <p:cNvPr id="4" name="Slide Number Placeholder 3"/>
          <p:cNvSpPr>
            <a:spLocks noGrp="1"/>
          </p:cNvSpPr>
          <p:nvPr>
            <p:ph type="sldNum" sz="quarter" idx="12"/>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54969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Main Title &amp; Subtitle">
    <p:spTree>
      <p:nvGrpSpPr>
        <p:cNvPr id="1" name=""/>
        <p:cNvGrpSpPr/>
        <p:nvPr/>
      </p:nvGrpSpPr>
      <p:grpSpPr>
        <a:xfrm>
          <a:off x="0" y="0"/>
          <a:ext cx="0" cy="0"/>
          <a:chOff x="0" y="0"/>
          <a:chExt cx="0" cy="0"/>
        </a:xfrm>
      </p:grpSpPr>
      <p:sp>
        <p:nvSpPr>
          <p:cNvPr id="4" name="Picture Placeholder 2"/>
          <p:cNvSpPr>
            <a:spLocks noGrp="1"/>
          </p:cNvSpPr>
          <p:nvPr>
            <p:ph type="pic" sz="quarter" idx="11" hasCustomPrompt="1"/>
          </p:nvPr>
        </p:nvSpPr>
        <p:spPr>
          <a:xfrm>
            <a:off x="8636001" y="186873"/>
            <a:ext cx="3304420" cy="6484257"/>
          </a:xfrm>
          <a:prstGeom prst="rect">
            <a:avLst/>
          </a:prstGeom>
          <a:solidFill>
            <a:schemeClr val="bg1">
              <a:lumMod val="95000"/>
            </a:schemeClr>
          </a:solidFill>
        </p:spPr>
        <p:txBody>
          <a:bodyPr/>
          <a:lstStyle>
            <a:lvl1pPr rtl="0">
              <a:defRPr sz="1200"/>
            </a:lvl1pPr>
          </a:lstStyle>
          <a:p>
            <a:r>
              <a:rPr lang="en-US" dirty="0"/>
              <a:t>Image holder</a:t>
            </a:r>
          </a:p>
        </p:txBody>
      </p:sp>
      <p:sp>
        <p:nvSpPr>
          <p:cNvPr id="6" name="Text Placeholder 3"/>
          <p:cNvSpPr>
            <a:spLocks noGrp="1"/>
          </p:cNvSpPr>
          <p:nvPr>
            <p:ph type="body" sz="half" idx="2" hasCustomPrompt="1"/>
          </p:nvPr>
        </p:nvSpPr>
        <p:spPr>
          <a:xfrm>
            <a:off x="508000" y="1178427"/>
            <a:ext cx="11157819" cy="231007"/>
          </a:xfrm>
          <a:prstGeom prst="rect">
            <a:avLst/>
          </a:prstGeom>
        </p:spPr>
        <p:txBody>
          <a:bodyPr wrap="none" lIns="0" tIns="0" rIns="0" bIns="0" anchor="ctr">
            <a:noAutofit/>
          </a:bodyPr>
          <a:lstStyle>
            <a:lvl1pPr marL="0" indent="0" algn="l">
              <a:buNone/>
              <a:defRPr sz="1600" b="0" baseline="0">
                <a:solidFill>
                  <a:schemeClr val="bg1">
                    <a:lumMod val="65000"/>
                  </a:schemeClr>
                </a:solidFill>
                <a:latin typeface="+mn-lt"/>
                <a:ea typeface="Roboto" panose="02000000000000000000" pitchFamily="2" charset="0"/>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EDITE SUBTITLE</a:t>
            </a:r>
          </a:p>
        </p:txBody>
      </p:sp>
      <p:sp>
        <p:nvSpPr>
          <p:cNvPr id="7" name="Title 2"/>
          <p:cNvSpPr>
            <a:spLocks noGrp="1"/>
          </p:cNvSpPr>
          <p:nvPr>
            <p:ph type="title"/>
          </p:nvPr>
        </p:nvSpPr>
        <p:spPr>
          <a:xfrm>
            <a:off x="508000" y="455085"/>
            <a:ext cx="11157819" cy="660511"/>
          </a:xfrm>
          <a:prstGeom prst="rect">
            <a:avLst/>
          </a:prstGeom>
        </p:spPr>
        <p:txBody>
          <a:bodyPr lIns="0" tIns="0" rIns="0" bIns="0" anchor="ctr"/>
          <a:lstStyle>
            <a:lvl1pPr algn="l">
              <a:defRPr sz="4800">
                <a:solidFill>
                  <a:schemeClr val="bg1">
                    <a:lumMod val="50000"/>
                  </a:schemeClr>
                </a:solidFill>
              </a:defRPr>
            </a:lvl1pPr>
          </a:lstStyle>
          <a:p>
            <a:r>
              <a:rPr lang="en-US" dirty="0"/>
              <a:t>Click to edit Master title style</a:t>
            </a:r>
          </a:p>
        </p:txBody>
      </p:sp>
      <p:sp>
        <p:nvSpPr>
          <p:cNvPr id="2" name="Date Placeholder 1"/>
          <p:cNvSpPr>
            <a:spLocks noGrp="1"/>
          </p:cNvSpPr>
          <p:nvPr>
            <p:ph type="dt" sz="half" idx="12"/>
          </p:nvPr>
        </p:nvSpPr>
        <p:spPr/>
        <p:txBody>
          <a:bodyPr/>
          <a:lstStyle/>
          <a:p>
            <a:fld id="{4A16B9FA-1927-4321-ACB2-08C18CAB6800}" type="datetime1">
              <a:rPr lang="en-US" smtClean="0">
                <a:solidFill>
                  <a:srgbClr val="262626">
                    <a:tint val="75000"/>
                  </a:srgbClr>
                </a:solidFill>
              </a:rPr>
              <a:pPr/>
              <a:t>7/19/2025</a:t>
            </a:fld>
            <a:endParaRPr lang="en-US">
              <a:solidFill>
                <a:srgbClr val="262626">
                  <a:tint val="75000"/>
                </a:srgbClr>
              </a:solidFill>
            </a:endParaRPr>
          </a:p>
        </p:txBody>
      </p:sp>
      <p:sp>
        <p:nvSpPr>
          <p:cNvPr id="3" name="Footer Placeholder 2"/>
          <p:cNvSpPr>
            <a:spLocks noGrp="1"/>
          </p:cNvSpPr>
          <p:nvPr>
            <p:ph type="ftr" sz="quarter" idx="13"/>
          </p:nvPr>
        </p:nvSpPr>
        <p:spPr/>
        <p:txBody>
          <a:bodyPr/>
          <a:lstStyle/>
          <a:p>
            <a:endParaRPr lang="en-US">
              <a:solidFill>
                <a:srgbClr val="262626">
                  <a:tint val="75000"/>
                </a:srgbClr>
              </a:solidFill>
            </a:endParaRPr>
          </a:p>
        </p:txBody>
      </p:sp>
      <p:sp>
        <p:nvSpPr>
          <p:cNvPr id="5" name="Slide Number Placeholder 4"/>
          <p:cNvSpPr>
            <a:spLocks noGrp="1"/>
          </p:cNvSpPr>
          <p:nvPr>
            <p:ph type="sldNum" sz="quarter" idx="14"/>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Tree>
    <p:extLst>
      <p:ext uri="{BB962C8B-B14F-4D97-AF65-F5344CB8AC3E}">
        <p14:creationId xmlns:p14="http://schemas.microsoft.com/office/powerpoint/2010/main" val="100235823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5_Main Title &amp; Subtitle">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12192000" cy="6858000"/>
          </a:xfrm>
          <a:prstGeom prst="rect">
            <a:avLst/>
          </a:prstGeom>
          <a:solidFill>
            <a:schemeClr val="bg1">
              <a:lumMod val="95000"/>
            </a:schemeClr>
          </a:solidFill>
        </p:spPr>
        <p:txBody>
          <a:bodyPr/>
          <a:lstStyle>
            <a:lvl1pPr>
              <a:defRPr sz="1200"/>
            </a:lvl1pPr>
          </a:lstStyle>
          <a:p>
            <a:r>
              <a:rPr lang="en-US" dirty="0"/>
              <a:t>Image holder</a:t>
            </a:r>
          </a:p>
        </p:txBody>
      </p:sp>
      <p:sp>
        <p:nvSpPr>
          <p:cNvPr id="2" name="Date Placeholder 1"/>
          <p:cNvSpPr>
            <a:spLocks noGrp="1"/>
          </p:cNvSpPr>
          <p:nvPr>
            <p:ph type="dt" sz="half" idx="11"/>
          </p:nvPr>
        </p:nvSpPr>
        <p:spPr/>
        <p:txBody>
          <a:bodyPr/>
          <a:lstStyle/>
          <a:p>
            <a:fld id="{36C231F8-0AA5-4B30-B6CD-3950CA3C3F5B}" type="datetime1">
              <a:rPr lang="en-US" smtClean="0">
                <a:solidFill>
                  <a:srgbClr val="262626">
                    <a:tint val="75000"/>
                  </a:srgbClr>
                </a:solidFill>
              </a:rPr>
              <a:pPr/>
              <a:t>7/20/2025</a:t>
            </a:fld>
            <a:endParaRPr lang="en-US">
              <a:solidFill>
                <a:srgbClr val="262626">
                  <a:tint val="75000"/>
                </a:srgbClr>
              </a:solidFill>
            </a:endParaRPr>
          </a:p>
        </p:txBody>
      </p:sp>
      <p:sp>
        <p:nvSpPr>
          <p:cNvPr id="4" name="Footer Placeholder 3"/>
          <p:cNvSpPr>
            <a:spLocks noGrp="1"/>
          </p:cNvSpPr>
          <p:nvPr>
            <p:ph type="ftr" sz="quarter" idx="12"/>
          </p:nvPr>
        </p:nvSpPr>
        <p:spPr/>
        <p:txBody>
          <a:bodyPr/>
          <a:lstStyle/>
          <a:p>
            <a:endParaRPr lang="en-US">
              <a:solidFill>
                <a:srgbClr val="262626">
                  <a:tint val="75000"/>
                </a:srgbClr>
              </a:solidFill>
            </a:endParaRPr>
          </a:p>
        </p:txBody>
      </p:sp>
      <p:sp>
        <p:nvSpPr>
          <p:cNvPr id="5" name="Slide Number Placeholder 4"/>
          <p:cNvSpPr>
            <a:spLocks noGrp="1"/>
          </p:cNvSpPr>
          <p:nvPr>
            <p:ph type="sldNum" sz="quarter" idx="13"/>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1053837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6_Main Title &amp; Subtitle">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8737600" y="685800"/>
            <a:ext cx="3454400" cy="2540000"/>
          </a:xfrm>
          <a:prstGeom prst="rect">
            <a:avLst/>
          </a:prstGeom>
          <a:solidFill>
            <a:schemeClr val="bg1">
              <a:lumMod val="95000"/>
            </a:schemeClr>
          </a:solidFill>
        </p:spPr>
        <p:txBody>
          <a:bodyPr/>
          <a:lstStyle>
            <a:lvl1pPr>
              <a:defRPr sz="1200"/>
            </a:lvl1pPr>
          </a:lstStyle>
          <a:p>
            <a:r>
              <a:rPr lang="en-US" dirty="0"/>
              <a:t>Image holder</a:t>
            </a:r>
          </a:p>
        </p:txBody>
      </p:sp>
      <p:sp>
        <p:nvSpPr>
          <p:cNvPr id="4" name="Picture Placeholder 2"/>
          <p:cNvSpPr>
            <a:spLocks noGrp="1"/>
          </p:cNvSpPr>
          <p:nvPr>
            <p:ph type="pic" sz="quarter" idx="11" hasCustomPrompt="1"/>
          </p:nvPr>
        </p:nvSpPr>
        <p:spPr>
          <a:xfrm>
            <a:off x="5486400" y="685800"/>
            <a:ext cx="3048000" cy="4876800"/>
          </a:xfrm>
          <a:prstGeom prst="rect">
            <a:avLst/>
          </a:prstGeom>
          <a:solidFill>
            <a:schemeClr val="bg1">
              <a:lumMod val="95000"/>
            </a:schemeClr>
          </a:solidFill>
        </p:spPr>
        <p:txBody>
          <a:bodyPr/>
          <a:lstStyle>
            <a:lvl1pPr rtl="0">
              <a:defRPr sz="1200"/>
            </a:lvl1pPr>
          </a:lstStyle>
          <a:p>
            <a:r>
              <a:rPr lang="en-US" dirty="0"/>
              <a:t>Image holder</a:t>
            </a:r>
          </a:p>
        </p:txBody>
      </p:sp>
      <p:sp>
        <p:nvSpPr>
          <p:cNvPr id="5" name="Picture Placeholder 2"/>
          <p:cNvSpPr>
            <a:spLocks noGrp="1"/>
          </p:cNvSpPr>
          <p:nvPr>
            <p:ph type="pic" sz="quarter" idx="12" hasCustomPrompt="1"/>
          </p:nvPr>
        </p:nvSpPr>
        <p:spPr>
          <a:xfrm>
            <a:off x="8737600" y="3456819"/>
            <a:ext cx="3048000" cy="3401181"/>
          </a:xfrm>
          <a:prstGeom prst="rect">
            <a:avLst/>
          </a:prstGeom>
          <a:solidFill>
            <a:schemeClr val="bg1">
              <a:lumMod val="95000"/>
            </a:schemeClr>
          </a:solidFill>
        </p:spPr>
        <p:txBody>
          <a:bodyPr/>
          <a:lstStyle>
            <a:lvl1pPr rtl="0">
              <a:defRPr sz="1200"/>
            </a:lvl1pPr>
          </a:lstStyle>
          <a:p>
            <a:r>
              <a:rPr lang="en-US" dirty="0"/>
              <a:t>Image holder</a:t>
            </a:r>
          </a:p>
        </p:txBody>
      </p:sp>
      <p:sp>
        <p:nvSpPr>
          <p:cNvPr id="2" name="Date Placeholder 1"/>
          <p:cNvSpPr>
            <a:spLocks noGrp="1"/>
          </p:cNvSpPr>
          <p:nvPr>
            <p:ph type="dt" sz="half" idx="13"/>
          </p:nvPr>
        </p:nvSpPr>
        <p:spPr/>
        <p:txBody>
          <a:bodyPr/>
          <a:lstStyle/>
          <a:p>
            <a:fld id="{E7B07BF9-B92D-41D0-96BE-7F938FE3EADB}" type="datetime1">
              <a:rPr lang="en-US" smtClean="0">
                <a:solidFill>
                  <a:srgbClr val="262626">
                    <a:tint val="75000"/>
                  </a:srgbClr>
                </a:solidFill>
              </a:rPr>
              <a:pPr/>
              <a:t>7/20/2025</a:t>
            </a:fld>
            <a:endParaRPr lang="en-US">
              <a:solidFill>
                <a:srgbClr val="262626">
                  <a:tint val="75000"/>
                </a:srgbClr>
              </a:solidFill>
            </a:endParaRPr>
          </a:p>
        </p:txBody>
      </p:sp>
      <p:sp>
        <p:nvSpPr>
          <p:cNvPr id="6" name="Footer Placeholder 5"/>
          <p:cNvSpPr>
            <a:spLocks noGrp="1"/>
          </p:cNvSpPr>
          <p:nvPr>
            <p:ph type="ftr" sz="quarter" idx="14"/>
          </p:nvPr>
        </p:nvSpPr>
        <p:spPr/>
        <p:txBody>
          <a:bodyPr/>
          <a:lstStyle/>
          <a:p>
            <a:endParaRPr lang="en-US">
              <a:solidFill>
                <a:srgbClr val="262626">
                  <a:tint val="75000"/>
                </a:srgbClr>
              </a:solidFill>
            </a:endParaRPr>
          </a:p>
        </p:txBody>
      </p:sp>
      <p:sp>
        <p:nvSpPr>
          <p:cNvPr id="7" name="Slide Number Placeholder 6"/>
          <p:cNvSpPr>
            <a:spLocks noGrp="1"/>
          </p:cNvSpPr>
          <p:nvPr>
            <p:ph type="sldNum" sz="quarter" idx="15"/>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1434603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7_Main Title &amp; Subtitle">
    <p:spTree>
      <p:nvGrpSpPr>
        <p:cNvPr id="1" name=""/>
        <p:cNvGrpSpPr/>
        <p:nvPr/>
      </p:nvGrpSpPr>
      <p:grpSpPr>
        <a:xfrm>
          <a:off x="0" y="0"/>
          <a:ext cx="0" cy="0"/>
          <a:chOff x="0" y="0"/>
          <a:chExt cx="0" cy="0"/>
        </a:xfrm>
      </p:grpSpPr>
      <p:sp>
        <p:nvSpPr>
          <p:cNvPr id="4" name="Picture Placeholder 2"/>
          <p:cNvSpPr>
            <a:spLocks noGrp="1"/>
          </p:cNvSpPr>
          <p:nvPr>
            <p:ph type="pic" sz="quarter" idx="11" hasCustomPrompt="1"/>
          </p:nvPr>
        </p:nvSpPr>
        <p:spPr>
          <a:xfrm>
            <a:off x="8636001" y="186873"/>
            <a:ext cx="3304420" cy="6484257"/>
          </a:xfrm>
          <a:prstGeom prst="rect">
            <a:avLst/>
          </a:prstGeom>
          <a:solidFill>
            <a:schemeClr val="bg1">
              <a:lumMod val="95000"/>
            </a:schemeClr>
          </a:solidFill>
        </p:spPr>
        <p:txBody>
          <a:bodyPr/>
          <a:lstStyle>
            <a:lvl1pPr rtl="0">
              <a:defRPr sz="1200"/>
            </a:lvl1pPr>
          </a:lstStyle>
          <a:p>
            <a:r>
              <a:rPr lang="en-US" dirty="0"/>
              <a:t>Image holder</a:t>
            </a:r>
          </a:p>
        </p:txBody>
      </p:sp>
      <p:sp>
        <p:nvSpPr>
          <p:cNvPr id="6" name="Text Placeholder 3"/>
          <p:cNvSpPr>
            <a:spLocks noGrp="1"/>
          </p:cNvSpPr>
          <p:nvPr>
            <p:ph type="body" sz="half" idx="2" hasCustomPrompt="1"/>
          </p:nvPr>
        </p:nvSpPr>
        <p:spPr>
          <a:xfrm>
            <a:off x="508000" y="1178427"/>
            <a:ext cx="11157819" cy="231007"/>
          </a:xfrm>
          <a:prstGeom prst="rect">
            <a:avLst/>
          </a:prstGeom>
        </p:spPr>
        <p:txBody>
          <a:bodyPr wrap="none" lIns="0" tIns="0" rIns="0" bIns="0" anchor="ctr">
            <a:noAutofit/>
          </a:bodyPr>
          <a:lstStyle>
            <a:lvl1pPr marL="0" indent="0" algn="l">
              <a:buNone/>
              <a:defRPr sz="1600" b="0" baseline="0">
                <a:solidFill>
                  <a:schemeClr val="bg1">
                    <a:lumMod val="65000"/>
                  </a:schemeClr>
                </a:solidFill>
                <a:latin typeface="+mn-lt"/>
                <a:ea typeface="Roboto" panose="02000000000000000000" pitchFamily="2" charset="0"/>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EDITE SUBTITLE</a:t>
            </a:r>
          </a:p>
        </p:txBody>
      </p:sp>
      <p:sp>
        <p:nvSpPr>
          <p:cNvPr id="7" name="Title 2"/>
          <p:cNvSpPr>
            <a:spLocks noGrp="1"/>
          </p:cNvSpPr>
          <p:nvPr>
            <p:ph type="title"/>
          </p:nvPr>
        </p:nvSpPr>
        <p:spPr>
          <a:xfrm>
            <a:off x="508000" y="455085"/>
            <a:ext cx="11157819" cy="660511"/>
          </a:xfrm>
          <a:prstGeom prst="rect">
            <a:avLst/>
          </a:prstGeom>
        </p:spPr>
        <p:txBody>
          <a:bodyPr lIns="0" tIns="0" rIns="0" bIns="0" anchor="ctr"/>
          <a:lstStyle>
            <a:lvl1pPr algn="l">
              <a:defRPr sz="4800">
                <a:solidFill>
                  <a:schemeClr val="bg1">
                    <a:lumMod val="50000"/>
                  </a:schemeClr>
                </a:solidFill>
              </a:defRPr>
            </a:lvl1pPr>
          </a:lstStyle>
          <a:p>
            <a:r>
              <a:rPr lang="en-US" dirty="0"/>
              <a:t>Click to edit Master title style</a:t>
            </a:r>
          </a:p>
        </p:txBody>
      </p:sp>
      <p:sp>
        <p:nvSpPr>
          <p:cNvPr id="2" name="Date Placeholder 1"/>
          <p:cNvSpPr>
            <a:spLocks noGrp="1"/>
          </p:cNvSpPr>
          <p:nvPr>
            <p:ph type="dt" sz="half" idx="12"/>
          </p:nvPr>
        </p:nvSpPr>
        <p:spPr/>
        <p:txBody>
          <a:bodyPr/>
          <a:lstStyle/>
          <a:p>
            <a:fld id="{4A16B9FA-1927-4321-ACB2-08C18CAB6800}" type="datetime1">
              <a:rPr lang="en-US" smtClean="0">
                <a:solidFill>
                  <a:srgbClr val="262626">
                    <a:tint val="75000"/>
                  </a:srgbClr>
                </a:solidFill>
              </a:rPr>
              <a:pPr/>
              <a:t>7/20/2025</a:t>
            </a:fld>
            <a:endParaRPr lang="en-US">
              <a:solidFill>
                <a:srgbClr val="262626">
                  <a:tint val="75000"/>
                </a:srgbClr>
              </a:solidFill>
            </a:endParaRPr>
          </a:p>
        </p:txBody>
      </p:sp>
      <p:sp>
        <p:nvSpPr>
          <p:cNvPr id="3" name="Footer Placeholder 2"/>
          <p:cNvSpPr>
            <a:spLocks noGrp="1"/>
          </p:cNvSpPr>
          <p:nvPr>
            <p:ph type="ftr" sz="quarter" idx="13"/>
          </p:nvPr>
        </p:nvSpPr>
        <p:spPr/>
        <p:txBody>
          <a:bodyPr/>
          <a:lstStyle/>
          <a:p>
            <a:endParaRPr lang="en-US">
              <a:solidFill>
                <a:srgbClr val="262626">
                  <a:tint val="75000"/>
                </a:srgbClr>
              </a:solidFill>
            </a:endParaRPr>
          </a:p>
        </p:txBody>
      </p:sp>
      <p:sp>
        <p:nvSpPr>
          <p:cNvPr id="5" name="Slide Number Placeholder 4"/>
          <p:cNvSpPr>
            <a:spLocks noGrp="1"/>
          </p:cNvSpPr>
          <p:nvPr>
            <p:ph type="sldNum" sz="quarter" idx="14"/>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Tree>
    <p:extLst>
      <p:ext uri="{BB962C8B-B14F-4D97-AF65-F5344CB8AC3E}">
        <p14:creationId xmlns:p14="http://schemas.microsoft.com/office/powerpoint/2010/main" val="192629764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8_Main Title &amp; Subtitle">
    <p:spTree>
      <p:nvGrpSpPr>
        <p:cNvPr id="1" name=""/>
        <p:cNvGrpSpPr/>
        <p:nvPr/>
      </p:nvGrpSpPr>
      <p:grpSpPr>
        <a:xfrm>
          <a:off x="0" y="0"/>
          <a:ext cx="0" cy="0"/>
          <a:chOff x="0" y="0"/>
          <a:chExt cx="0" cy="0"/>
        </a:xfrm>
      </p:grpSpPr>
      <p:sp>
        <p:nvSpPr>
          <p:cNvPr id="4" name="Picture Placeholder 2"/>
          <p:cNvSpPr>
            <a:spLocks noGrp="1"/>
          </p:cNvSpPr>
          <p:nvPr>
            <p:ph type="pic" sz="quarter" idx="11" hasCustomPrompt="1"/>
          </p:nvPr>
        </p:nvSpPr>
        <p:spPr>
          <a:xfrm>
            <a:off x="304801" y="342294"/>
            <a:ext cx="11635620" cy="3624943"/>
          </a:xfrm>
          <a:prstGeom prst="rect">
            <a:avLst/>
          </a:prstGeom>
          <a:solidFill>
            <a:schemeClr val="bg1">
              <a:lumMod val="95000"/>
            </a:schemeClr>
          </a:solidFill>
        </p:spPr>
        <p:txBody>
          <a:bodyPr/>
          <a:lstStyle>
            <a:lvl1pPr rtl="0">
              <a:defRPr sz="1200"/>
            </a:lvl1pPr>
          </a:lstStyle>
          <a:p>
            <a:r>
              <a:rPr lang="en-US" dirty="0"/>
              <a:t>Image holder</a:t>
            </a:r>
          </a:p>
        </p:txBody>
      </p:sp>
      <p:sp>
        <p:nvSpPr>
          <p:cNvPr id="2" name="Date Placeholder 1"/>
          <p:cNvSpPr>
            <a:spLocks noGrp="1"/>
          </p:cNvSpPr>
          <p:nvPr>
            <p:ph type="dt" sz="half" idx="12"/>
          </p:nvPr>
        </p:nvSpPr>
        <p:spPr/>
        <p:txBody>
          <a:bodyPr/>
          <a:lstStyle/>
          <a:p>
            <a:fld id="{DED2049B-0715-4D15-8A59-7080879D2DF0}" type="datetime1">
              <a:rPr lang="en-US" smtClean="0">
                <a:solidFill>
                  <a:srgbClr val="262626">
                    <a:tint val="75000"/>
                  </a:srgbClr>
                </a:solidFill>
              </a:rPr>
              <a:pPr/>
              <a:t>7/20/2025</a:t>
            </a:fld>
            <a:endParaRPr lang="en-US">
              <a:solidFill>
                <a:srgbClr val="262626">
                  <a:tint val="75000"/>
                </a:srgbClr>
              </a:solidFill>
            </a:endParaRPr>
          </a:p>
        </p:txBody>
      </p:sp>
      <p:sp>
        <p:nvSpPr>
          <p:cNvPr id="3" name="Footer Placeholder 2"/>
          <p:cNvSpPr>
            <a:spLocks noGrp="1"/>
          </p:cNvSpPr>
          <p:nvPr>
            <p:ph type="ftr" sz="quarter" idx="13"/>
          </p:nvPr>
        </p:nvSpPr>
        <p:spPr/>
        <p:txBody>
          <a:bodyPr/>
          <a:lstStyle/>
          <a:p>
            <a:endParaRPr lang="en-US">
              <a:solidFill>
                <a:srgbClr val="262626">
                  <a:tint val="75000"/>
                </a:srgbClr>
              </a:solidFill>
            </a:endParaRPr>
          </a:p>
        </p:txBody>
      </p:sp>
      <p:sp>
        <p:nvSpPr>
          <p:cNvPr id="5" name="Slide Number Placeholder 4"/>
          <p:cNvSpPr>
            <a:spLocks noGrp="1"/>
          </p:cNvSpPr>
          <p:nvPr>
            <p:ph type="sldNum" sz="quarter" idx="14"/>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6911581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9_Main Title &amp; Subtitle">
    <p:spTree>
      <p:nvGrpSpPr>
        <p:cNvPr id="1" name=""/>
        <p:cNvGrpSpPr/>
        <p:nvPr/>
      </p:nvGrpSpPr>
      <p:grpSpPr>
        <a:xfrm>
          <a:off x="0" y="0"/>
          <a:ext cx="0" cy="0"/>
          <a:chOff x="0" y="0"/>
          <a:chExt cx="0" cy="0"/>
        </a:xfrm>
      </p:grpSpPr>
      <p:sp>
        <p:nvSpPr>
          <p:cNvPr id="6" name="Text Placeholder 3"/>
          <p:cNvSpPr>
            <a:spLocks noGrp="1"/>
          </p:cNvSpPr>
          <p:nvPr>
            <p:ph type="body" sz="half" idx="2" hasCustomPrompt="1"/>
          </p:nvPr>
        </p:nvSpPr>
        <p:spPr>
          <a:xfrm>
            <a:off x="508000" y="1178427"/>
            <a:ext cx="11157819" cy="231007"/>
          </a:xfrm>
          <a:prstGeom prst="rect">
            <a:avLst/>
          </a:prstGeom>
        </p:spPr>
        <p:txBody>
          <a:bodyPr wrap="none" lIns="0" tIns="0" rIns="0" bIns="0" anchor="ctr">
            <a:noAutofit/>
          </a:bodyPr>
          <a:lstStyle>
            <a:lvl1pPr marL="0" indent="0" algn="ctr">
              <a:buNone/>
              <a:defRPr sz="1600" b="0" baseline="0">
                <a:solidFill>
                  <a:schemeClr val="bg1">
                    <a:lumMod val="65000"/>
                  </a:schemeClr>
                </a:solidFill>
                <a:latin typeface="+mn-lt"/>
                <a:ea typeface="Roboto" panose="02000000000000000000" pitchFamily="2" charset="0"/>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EDITE SUBTITLE</a:t>
            </a:r>
          </a:p>
        </p:txBody>
      </p:sp>
      <p:sp>
        <p:nvSpPr>
          <p:cNvPr id="7" name="Title 2"/>
          <p:cNvSpPr>
            <a:spLocks noGrp="1"/>
          </p:cNvSpPr>
          <p:nvPr>
            <p:ph type="title"/>
          </p:nvPr>
        </p:nvSpPr>
        <p:spPr>
          <a:xfrm>
            <a:off x="508000" y="455085"/>
            <a:ext cx="11157819" cy="660511"/>
          </a:xfrm>
          <a:prstGeom prst="rect">
            <a:avLst/>
          </a:prstGeom>
        </p:spPr>
        <p:txBody>
          <a:bodyPr lIns="0" tIns="0" rIns="0" bIns="0" anchor="ctr"/>
          <a:lstStyle>
            <a:lvl1pPr algn="ctr">
              <a:defRPr sz="4800">
                <a:solidFill>
                  <a:schemeClr val="bg1">
                    <a:lumMod val="50000"/>
                  </a:schemeClr>
                </a:solidFill>
              </a:defRPr>
            </a:lvl1pPr>
          </a:lstStyle>
          <a:p>
            <a:r>
              <a:rPr lang="en-US" dirty="0"/>
              <a:t>Click to edit Master title style</a:t>
            </a:r>
          </a:p>
        </p:txBody>
      </p:sp>
      <p:sp>
        <p:nvSpPr>
          <p:cNvPr id="61" name="Picture Placeholder 60"/>
          <p:cNvSpPr>
            <a:spLocks noGrp="1"/>
          </p:cNvSpPr>
          <p:nvPr userDrawn="1">
            <p:ph type="pic" sz="quarter" idx="10" hasCustomPrompt="1"/>
          </p:nvPr>
        </p:nvSpPr>
        <p:spPr>
          <a:xfrm>
            <a:off x="1907404" y="2640734"/>
            <a:ext cx="1333949" cy="1333949"/>
          </a:xfrm>
          <a:custGeom>
            <a:avLst/>
            <a:gdLst>
              <a:gd name="connsiteX0" fmla="*/ 500231 w 1000462"/>
              <a:gd name="connsiteY0" fmla="*/ 0 h 1000462"/>
              <a:gd name="connsiteX1" fmla="*/ 1000462 w 1000462"/>
              <a:gd name="connsiteY1" fmla="*/ 500231 h 1000462"/>
              <a:gd name="connsiteX2" fmla="*/ 500231 w 1000462"/>
              <a:gd name="connsiteY2" fmla="*/ 1000462 h 1000462"/>
              <a:gd name="connsiteX3" fmla="*/ 0 w 1000462"/>
              <a:gd name="connsiteY3" fmla="*/ 500231 h 1000462"/>
              <a:gd name="connsiteX4" fmla="*/ 500231 w 1000462"/>
              <a:gd name="connsiteY4" fmla="*/ 0 h 1000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62" h="1000462">
                <a:moveTo>
                  <a:pt x="500231" y="0"/>
                </a:moveTo>
                <a:cubicBezTo>
                  <a:pt x="776501" y="0"/>
                  <a:pt x="1000462" y="223961"/>
                  <a:pt x="1000462" y="500231"/>
                </a:cubicBezTo>
                <a:cubicBezTo>
                  <a:pt x="1000462" y="776501"/>
                  <a:pt x="776501" y="1000462"/>
                  <a:pt x="500231" y="1000462"/>
                </a:cubicBezTo>
                <a:cubicBezTo>
                  <a:pt x="223961" y="1000462"/>
                  <a:pt x="0" y="776501"/>
                  <a:pt x="0" y="500231"/>
                </a:cubicBezTo>
                <a:cubicBezTo>
                  <a:pt x="0" y="223961"/>
                  <a:pt x="223961" y="0"/>
                  <a:pt x="500231" y="0"/>
                </a:cubicBezTo>
                <a:close/>
              </a:path>
            </a:pathLst>
          </a:custGeom>
          <a:solidFill>
            <a:schemeClr val="bg1">
              <a:lumMod val="95000"/>
            </a:schemeClr>
          </a:solidFill>
          <a:ln w="28575">
            <a:solidFill>
              <a:schemeClr val="accent1"/>
            </a:solidFill>
          </a:ln>
        </p:spPr>
        <p:txBody>
          <a:bodyPr wrap="square">
            <a:noAutofit/>
          </a:bodyPr>
          <a:lstStyle>
            <a:lvl1pPr rtl="0">
              <a:defRPr sz="1200"/>
            </a:lvl1pPr>
          </a:lstStyle>
          <a:p>
            <a:r>
              <a:rPr lang="en-US" dirty="0"/>
              <a:t>Image holder</a:t>
            </a:r>
          </a:p>
        </p:txBody>
      </p:sp>
      <p:sp>
        <p:nvSpPr>
          <p:cNvPr id="62" name="Picture Placeholder 61"/>
          <p:cNvSpPr>
            <a:spLocks noGrp="1"/>
          </p:cNvSpPr>
          <p:nvPr userDrawn="1">
            <p:ph type="pic" sz="quarter" idx="11" hasCustomPrompt="1"/>
          </p:nvPr>
        </p:nvSpPr>
        <p:spPr>
          <a:xfrm>
            <a:off x="5165179" y="2640734"/>
            <a:ext cx="1333949" cy="1333949"/>
          </a:xfrm>
          <a:custGeom>
            <a:avLst/>
            <a:gdLst>
              <a:gd name="connsiteX0" fmla="*/ 500231 w 1000462"/>
              <a:gd name="connsiteY0" fmla="*/ 0 h 1000462"/>
              <a:gd name="connsiteX1" fmla="*/ 1000462 w 1000462"/>
              <a:gd name="connsiteY1" fmla="*/ 500231 h 1000462"/>
              <a:gd name="connsiteX2" fmla="*/ 500231 w 1000462"/>
              <a:gd name="connsiteY2" fmla="*/ 1000462 h 1000462"/>
              <a:gd name="connsiteX3" fmla="*/ 0 w 1000462"/>
              <a:gd name="connsiteY3" fmla="*/ 500231 h 1000462"/>
              <a:gd name="connsiteX4" fmla="*/ 500231 w 1000462"/>
              <a:gd name="connsiteY4" fmla="*/ 0 h 1000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62" h="1000462">
                <a:moveTo>
                  <a:pt x="500231" y="0"/>
                </a:moveTo>
                <a:cubicBezTo>
                  <a:pt x="776501" y="0"/>
                  <a:pt x="1000462" y="223961"/>
                  <a:pt x="1000462" y="500231"/>
                </a:cubicBezTo>
                <a:cubicBezTo>
                  <a:pt x="1000462" y="776501"/>
                  <a:pt x="776501" y="1000462"/>
                  <a:pt x="500231" y="1000462"/>
                </a:cubicBezTo>
                <a:cubicBezTo>
                  <a:pt x="223961" y="1000462"/>
                  <a:pt x="0" y="776501"/>
                  <a:pt x="0" y="500231"/>
                </a:cubicBezTo>
                <a:cubicBezTo>
                  <a:pt x="0" y="223961"/>
                  <a:pt x="223961" y="0"/>
                  <a:pt x="500231" y="0"/>
                </a:cubicBezTo>
                <a:close/>
              </a:path>
            </a:pathLst>
          </a:custGeom>
          <a:solidFill>
            <a:schemeClr val="bg1">
              <a:lumMod val="95000"/>
            </a:schemeClr>
          </a:solidFill>
          <a:ln w="28575">
            <a:solidFill>
              <a:schemeClr val="accent2"/>
            </a:solidFill>
          </a:ln>
        </p:spPr>
        <p:txBody>
          <a:bodyPr wrap="square">
            <a:noAutofit/>
          </a:bodyPr>
          <a:lstStyle>
            <a:lvl1pPr rtl="0">
              <a:defRPr sz="1200"/>
            </a:lvl1pPr>
          </a:lstStyle>
          <a:p>
            <a:r>
              <a:rPr lang="en-US" dirty="0"/>
              <a:t>Image holder</a:t>
            </a:r>
          </a:p>
        </p:txBody>
      </p:sp>
      <p:sp>
        <p:nvSpPr>
          <p:cNvPr id="63" name="Picture Placeholder 62"/>
          <p:cNvSpPr>
            <a:spLocks noGrp="1"/>
          </p:cNvSpPr>
          <p:nvPr userDrawn="1">
            <p:ph type="pic" sz="quarter" idx="12" hasCustomPrompt="1"/>
          </p:nvPr>
        </p:nvSpPr>
        <p:spPr>
          <a:xfrm>
            <a:off x="8422954" y="2640734"/>
            <a:ext cx="1333949" cy="1333949"/>
          </a:xfrm>
          <a:custGeom>
            <a:avLst/>
            <a:gdLst>
              <a:gd name="connsiteX0" fmla="*/ 500231 w 1000462"/>
              <a:gd name="connsiteY0" fmla="*/ 0 h 1000462"/>
              <a:gd name="connsiteX1" fmla="*/ 1000462 w 1000462"/>
              <a:gd name="connsiteY1" fmla="*/ 500231 h 1000462"/>
              <a:gd name="connsiteX2" fmla="*/ 500231 w 1000462"/>
              <a:gd name="connsiteY2" fmla="*/ 1000462 h 1000462"/>
              <a:gd name="connsiteX3" fmla="*/ 0 w 1000462"/>
              <a:gd name="connsiteY3" fmla="*/ 500231 h 1000462"/>
              <a:gd name="connsiteX4" fmla="*/ 500231 w 1000462"/>
              <a:gd name="connsiteY4" fmla="*/ 0 h 1000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62" h="1000462">
                <a:moveTo>
                  <a:pt x="500231" y="0"/>
                </a:moveTo>
                <a:cubicBezTo>
                  <a:pt x="776501" y="0"/>
                  <a:pt x="1000462" y="223961"/>
                  <a:pt x="1000462" y="500231"/>
                </a:cubicBezTo>
                <a:cubicBezTo>
                  <a:pt x="1000462" y="776501"/>
                  <a:pt x="776501" y="1000462"/>
                  <a:pt x="500231" y="1000462"/>
                </a:cubicBezTo>
                <a:cubicBezTo>
                  <a:pt x="223961" y="1000462"/>
                  <a:pt x="0" y="776501"/>
                  <a:pt x="0" y="500231"/>
                </a:cubicBezTo>
                <a:cubicBezTo>
                  <a:pt x="0" y="223961"/>
                  <a:pt x="223961" y="0"/>
                  <a:pt x="500231" y="0"/>
                </a:cubicBezTo>
                <a:close/>
              </a:path>
            </a:pathLst>
          </a:custGeom>
          <a:solidFill>
            <a:schemeClr val="bg1">
              <a:lumMod val="95000"/>
            </a:schemeClr>
          </a:solidFill>
          <a:ln w="28575">
            <a:solidFill>
              <a:schemeClr val="accent3"/>
            </a:solidFill>
          </a:ln>
        </p:spPr>
        <p:txBody>
          <a:bodyPr wrap="square">
            <a:noAutofit/>
          </a:bodyPr>
          <a:lstStyle>
            <a:lvl1pPr>
              <a:defRPr sz="1200"/>
            </a:lvl1pPr>
          </a:lstStyle>
          <a:p>
            <a:r>
              <a:rPr lang="en-US" dirty="0"/>
              <a:t>Image holder</a:t>
            </a:r>
          </a:p>
        </p:txBody>
      </p:sp>
      <p:sp>
        <p:nvSpPr>
          <p:cNvPr id="64" name="Picture Placeholder 63"/>
          <p:cNvSpPr>
            <a:spLocks noGrp="1"/>
          </p:cNvSpPr>
          <p:nvPr userDrawn="1">
            <p:ph type="pic" sz="quarter" idx="13" hasCustomPrompt="1"/>
          </p:nvPr>
        </p:nvSpPr>
        <p:spPr>
          <a:xfrm>
            <a:off x="1907404" y="4258398"/>
            <a:ext cx="1333949" cy="1333949"/>
          </a:xfrm>
          <a:custGeom>
            <a:avLst/>
            <a:gdLst>
              <a:gd name="connsiteX0" fmla="*/ 500231 w 1000462"/>
              <a:gd name="connsiteY0" fmla="*/ 0 h 1000462"/>
              <a:gd name="connsiteX1" fmla="*/ 1000462 w 1000462"/>
              <a:gd name="connsiteY1" fmla="*/ 500231 h 1000462"/>
              <a:gd name="connsiteX2" fmla="*/ 500231 w 1000462"/>
              <a:gd name="connsiteY2" fmla="*/ 1000462 h 1000462"/>
              <a:gd name="connsiteX3" fmla="*/ 0 w 1000462"/>
              <a:gd name="connsiteY3" fmla="*/ 500231 h 1000462"/>
              <a:gd name="connsiteX4" fmla="*/ 500231 w 1000462"/>
              <a:gd name="connsiteY4" fmla="*/ 0 h 1000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62" h="1000462">
                <a:moveTo>
                  <a:pt x="500231" y="0"/>
                </a:moveTo>
                <a:cubicBezTo>
                  <a:pt x="776501" y="0"/>
                  <a:pt x="1000462" y="223961"/>
                  <a:pt x="1000462" y="500231"/>
                </a:cubicBezTo>
                <a:cubicBezTo>
                  <a:pt x="1000462" y="776501"/>
                  <a:pt x="776501" y="1000462"/>
                  <a:pt x="500231" y="1000462"/>
                </a:cubicBezTo>
                <a:cubicBezTo>
                  <a:pt x="223961" y="1000462"/>
                  <a:pt x="0" y="776501"/>
                  <a:pt x="0" y="500231"/>
                </a:cubicBezTo>
                <a:cubicBezTo>
                  <a:pt x="0" y="223961"/>
                  <a:pt x="223961" y="0"/>
                  <a:pt x="500231" y="0"/>
                </a:cubicBezTo>
                <a:close/>
              </a:path>
            </a:pathLst>
          </a:custGeom>
          <a:solidFill>
            <a:schemeClr val="bg1">
              <a:lumMod val="95000"/>
            </a:schemeClr>
          </a:solidFill>
          <a:ln w="28575">
            <a:solidFill>
              <a:schemeClr val="accent6"/>
            </a:solidFill>
          </a:ln>
        </p:spPr>
        <p:txBody>
          <a:bodyPr wrap="square">
            <a:noAutofit/>
          </a:bodyPr>
          <a:lstStyle>
            <a:lvl1pPr rtl="0">
              <a:defRPr sz="1200"/>
            </a:lvl1pPr>
          </a:lstStyle>
          <a:p>
            <a:r>
              <a:rPr lang="en-US" dirty="0"/>
              <a:t>Image holder</a:t>
            </a:r>
          </a:p>
        </p:txBody>
      </p:sp>
      <p:sp>
        <p:nvSpPr>
          <p:cNvPr id="65" name="Picture Placeholder 64"/>
          <p:cNvSpPr>
            <a:spLocks noGrp="1"/>
          </p:cNvSpPr>
          <p:nvPr userDrawn="1">
            <p:ph type="pic" sz="quarter" idx="14" hasCustomPrompt="1"/>
          </p:nvPr>
        </p:nvSpPr>
        <p:spPr>
          <a:xfrm>
            <a:off x="5165179" y="4258398"/>
            <a:ext cx="1333949" cy="1333949"/>
          </a:xfrm>
          <a:custGeom>
            <a:avLst/>
            <a:gdLst>
              <a:gd name="connsiteX0" fmla="*/ 500231 w 1000462"/>
              <a:gd name="connsiteY0" fmla="*/ 0 h 1000462"/>
              <a:gd name="connsiteX1" fmla="*/ 1000462 w 1000462"/>
              <a:gd name="connsiteY1" fmla="*/ 500231 h 1000462"/>
              <a:gd name="connsiteX2" fmla="*/ 500231 w 1000462"/>
              <a:gd name="connsiteY2" fmla="*/ 1000462 h 1000462"/>
              <a:gd name="connsiteX3" fmla="*/ 0 w 1000462"/>
              <a:gd name="connsiteY3" fmla="*/ 500231 h 1000462"/>
              <a:gd name="connsiteX4" fmla="*/ 500231 w 1000462"/>
              <a:gd name="connsiteY4" fmla="*/ 0 h 1000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62" h="1000462">
                <a:moveTo>
                  <a:pt x="500231" y="0"/>
                </a:moveTo>
                <a:cubicBezTo>
                  <a:pt x="776501" y="0"/>
                  <a:pt x="1000462" y="223961"/>
                  <a:pt x="1000462" y="500231"/>
                </a:cubicBezTo>
                <a:cubicBezTo>
                  <a:pt x="1000462" y="776501"/>
                  <a:pt x="776501" y="1000462"/>
                  <a:pt x="500231" y="1000462"/>
                </a:cubicBezTo>
                <a:cubicBezTo>
                  <a:pt x="223961" y="1000462"/>
                  <a:pt x="0" y="776501"/>
                  <a:pt x="0" y="500231"/>
                </a:cubicBezTo>
                <a:cubicBezTo>
                  <a:pt x="0" y="223961"/>
                  <a:pt x="223961" y="0"/>
                  <a:pt x="500231" y="0"/>
                </a:cubicBezTo>
                <a:close/>
              </a:path>
            </a:pathLst>
          </a:custGeom>
          <a:solidFill>
            <a:schemeClr val="bg1">
              <a:lumMod val="95000"/>
            </a:schemeClr>
          </a:solidFill>
          <a:ln w="28575">
            <a:solidFill>
              <a:schemeClr val="accent5"/>
            </a:solidFill>
          </a:ln>
        </p:spPr>
        <p:txBody>
          <a:bodyPr wrap="square">
            <a:noAutofit/>
          </a:bodyPr>
          <a:lstStyle>
            <a:lvl1pPr rtl="0">
              <a:defRPr sz="1200"/>
            </a:lvl1pPr>
          </a:lstStyle>
          <a:p>
            <a:r>
              <a:rPr lang="en-US" dirty="0"/>
              <a:t>Image holder</a:t>
            </a:r>
          </a:p>
        </p:txBody>
      </p:sp>
      <p:sp>
        <p:nvSpPr>
          <p:cNvPr id="66" name="Picture Placeholder 65"/>
          <p:cNvSpPr>
            <a:spLocks noGrp="1"/>
          </p:cNvSpPr>
          <p:nvPr userDrawn="1">
            <p:ph type="pic" sz="quarter" idx="15" hasCustomPrompt="1"/>
          </p:nvPr>
        </p:nvSpPr>
        <p:spPr>
          <a:xfrm>
            <a:off x="8422954" y="4258398"/>
            <a:ext cx="1333949" cy="1333949"/>
          </a:xfrm>
          <a:custGeom>
            <a:avLst/>
            <a:gdLst>
              <a:gd name="connsiteX0" fmla="*/ 500231 w 1000462"/>
              <a:gd name="connsiteY0" fmla="*/ 0 h 1000462"/>
              <a:gd name="connsiteX1" fmla="*/ 1000462 w 1000462"/>
              <a:gd name="connsiteY1" fmla="*/ 500231 h 1000462"/>
              <a:gd name="connsiteX2" fmla="*/ 500231 w 1000462"/>
              <a:gd name="connsiteY2" fmla="*/ 1000462 h 1000462"/>
              <a:gd name="connsiteX3" fmla="*/ 0 w 1000462"/>
              <a:gd name="connsiteY3" fmla="*/ 500231 h 1000462"/>
              <a:gd name="connsiteX4" fmla="*/ 500231 w 1000462"/>
              <a:gd name="connsiteY4" fmla="*/ 0 h 1000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62" h="1000462">
                <a:moveTo>
                  <a:pt x="500231" y="0"/>
                </a:moveTo>
                <a:cubicBezTo>
                  <a:pt x="776501" y="0"/>
                  <a:pt x="1000462" y="223961"/>
                  <a:pt x="1000462" y="500231"/>
                </a:cubicBezTo>
                <a:cubicBezTo>
                  <a:pt x="1000462" y="776501"/>
                  <a:pt x="776501" y="1000462"/>
                  <a:pt x="500231" y="1000462"/>
                </a:cubicBezTo>
                <a:cubicBezTo>
                  <a:pt x="223961" y="1000462"/>
                  <a:pt x="0" y="776501"/>
                  <a:pt x="0" y="500231"/>
                </a:cubicBezTo>
                <a:cubicBezTo>
                  <a:pt x="0" y="223961"/>
                  <a:pt x="223961" y="0"/>
                  <a:pt x="500231" y="0"/>
                </a:cubicBezTo>
                <a:close/>
              </a:path>
            </a:pathLst>
          </a:custGeom>
          <a:solidFill>
            <a:schemeClr val="bg1">
              <a:lumMod val="95000"/>
            </a:schemeClr>
          </a:solidFill>
          <a:ln w="28575">
            <a:solidFill>
              <a:schemeClr val="accent4"/>
            </a:solidFill>
          </a:ln>
        </p:spPr>
        <p:txBody>
          <a:bodyPr wrap="square">
            <a:noAutofit/>
          </a:bodyPr>
          <a:lstStyle>
            <a:lvl1pPr rtl="0">
              <a:defRPr sz="1200"/>
            </a:lvl1pPr>
          </a:lstStyle>
          <a:p>
            <a:r>
              <a:rPr lang="en-US" dirty="0"/>
              <a:t>Image holder</a:t>
            </a:r>
          </a:p>
        </p:txBody>
      </p:sp>
      <p:sp>
        <p:nvSpPr>
          <p:cNvPr id="5" name="Date Placeholder 4"/>
          <p:cNvSpPr>
            <a:spLocks noGrp="1"/>
          </p:cNvSpPr>
          <p:nvPr>
            <p:ph type="dt" sz="half" idx="16"/>
          </p:nvPr>
        </p:nvSpPr>
        <p:spPr/>
        <p:txBody>
          <a:bodyPr/>
          <a:lstStyle/>
          <a:p>
            <a:fld id="{CDB97E15-E099-4556-8728-4457ED626549}" type="datetime1">
              <a:rPr lang="en-US" smtClean="0">
                <a:solidFill>
                  <a:srgbClr val="262626">
                    <a:tint val="75000"/>
                  </a:srgbClr>
                </a:solidFill>
              </a:rPr>
              <a:pPr/>
              <a:t>7/20/2025</a:t>
            </a:fld>
            <a:endParaRPr lang="en-US">
              <a:solidFill>
                <a:srgbClr val="262626">
                  <a:tint val="75000"/>
                </a:srgbClr>
              </a:solidFill>
            </a:endParaRPr>
          </a:p>
        </p:txBody>
      </p:sp>
      <p:sp>
        <p:nvSpPr>
          <p:cNvPr id="8" name="Footer Placeholder 7"/>
          <p:cNvSpPr>
            <a:spLocks noGrp="1"/>
          </p:cNvSpPr>
          <p:nvPr>
            <p:ph type="ftr" sz="quarter" idx="17"/>
          </p:nvPr>
        </p:nvSpPr>
        <p:spPr/>
        <p:txBody>
          <a:bodyPr/>
          <a:lstStyle/>
          <a:p>
            <a:endParaRPr lang="en-US">
              <a:solidFill>
                <a:srgbClr val="262626">
                  <a:tint val="75000"/>
                </a:srgbClr>
              </a:solidFill>
            </a:endParaRPr>
          </a:p>
        </p:txBody>
      </p:sp>
      <p:sp>
        <p:nvSpPr>
          <p:cNvPr id="9" name="Slide Number Placeholder 8"/>
          <p:cNvSpPr>
            <a:spLocks noGrp="1"/>
          </p:cNvSpPr>
          <p:nvPr>
            <p:ph type="sldNum" sz="quarter" idx="18"/>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Tree>
    <p:extLst>
      <p:ext uri="{BB962C8B-B14F-4D97-AF65-F5344CB8AC3E}">
        <p14:creationId xmlns:p14="http://schemas.microsoft.com/office/powerpoint/2010/main" val="216069765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_Main Title &amp; Subtitle">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508000" y="1178427"/>
            <a:ext cx="11157819" cy="231007"/>
          </a:xfrm>
          <a:prstGeom prst="rect">
            <a:avLst/>
          </a:prstGeom>
        </p:spPr>
        <p:txBody>
          <a:bodyPr wrap="none" lIns="0" tIns="0" rIns="0" bIns="0" anchor="ctr">
            <a:noAutofit/>
          </a:bodyPr>
          <a:lstStyle>
            <a:lvl1pPr marL="0" indent="0" algn="ctr">
              <a:buNone/>
              <a:defRPr sz="1600" b="0" baseline="0">
                <a:solidFill>
                  <a:schemeClr val="bg1">
                    <a:lumMod val="65000"/>
                  </a:schemeClr>
                </a:solidFill>
                <a:latin typeface="+mn-lt"/>
                <a:ea typeface="Roboto" panose="02000000000000000000" pitchFamily="2" charset="0"/>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EDITE SUBTITLE</a:t>
            </a:r>
          </a:p>
        </p:txBody>
      </p:sp>
      <p:sp>
        <p:nvSpPr>
          <p:cNvPr id="5" name="Title 2"/>
          <p:cNvSpPr>
            <a:spLocks noGrp="1"/>
          </p:cNvSpPr>
          <p:nvPr>
            <p:ph type="title"/>
          </p:nvPr>
        </p:nvSpPr>
        <p:spPr>
          <a:xfrm>
            <a:off x="508000" y="455085"/>
            <a:ext cx="11157819" cy="660511"/>
          </a:xfrm>
          <a:prstGeom prst="rect">
            <a:avLst/>
          </a:prstGeom>
        </p:spPr>
        <p:txBody>
          <a:bodyPr lIns="0" tIns="0" rIns="0" bIns="0" anchor="ctr"/>
          <a:lstStyle>
            <a:lvl1pPr algn="ctr">
              <a:defRPr sz="4800">
                <a:solidFill>
                  <a:schemeClr val="bg1">
                    <a:lumMod val="50000"/>
                  </a:schemeClr>
                </a:solidFill>
              </a:defRPr>
            </a:lvl1pPr>
          </a:lstStyle>
          <a:p>
            <a:r>
              <a:rPr lang="en-US" dirty="0"/>
              <a:t>Click to edit Master title style</a:t>
            </a:r>
          </a:p>
        </p:txBody>
      </p:sp>
      <p:sp>
        <p:nvSpPr>
          <p:cNvPr id="2" name="Date Placeholder 1"/>
          <p:cNvSpPr>
            <a:spLocks noGrp="1"/>
          </p:cNvSpPr>
          <p:nvPr>
            <p:ph type="dt" sz="half" idx="10"/>
          </p:nvPr>
        </p:nvSpPr>
        <p:spPr/>
        <p:txBody>
          <a:bodyPr/>
          <a:lstStyle/>
          <a:p>
            <a:fld id="{A439488D-B927-4DD7-8788-3BFB14AF560E}" type="datetime1">
              <a:rPr lang="en-US" smtClean="0">
                <a:solidFill>
                  <a:srgbClr val="262626">
                    <a:tint val="75000"/>
                  </a:srgbClr>
                </a:solidFill>
              </a:rPr>
              <a:pPr/>
              <a:t>7/20/2025</a:t>
            </a:fld>
            <a:endParaRPr lang="en-US">
              <a:solidFill>
                <a:srgbClr val="262626">
                  <a:tint val="75000"/>
                </a:srgbClr>
              </a:solidFill>
            </a:endParaRPr>
          </a:p>
        </p:txBody>
      </p:sp>
      <p:sp>
        <p:nvSpPr>
          <p:cNvPr id="3" name="Footer Placeholder 2"/>
          <p:cNvSpPr>
            <a:spLocks noGrp="1"/>
          </p:cNvSpPr>
          <p:nvPr>
            <p:ph type="ftr" sz="quarter" idx="11"/>
          </p:nvPr>
        </p:nvSpPr>
        <p:spPr/>
        <p:txBody>
          <a:bodyPr/>
          <a:lstStyle/>
          <a:p>
            <a:endParaRPr lang="en-US">
              <a:solidFill>
                <a:srgbClr val="262626">
                  <a:tint val="75000"/>
                </a:srgbClr>
              </a:solidFill>
            </a:endParaRPr>
          </a:p>
        </p:txBody>
      </p:sp>
      <p:sp>
        <p:nvSpPr>
          <p:cNvPr id="6" name="Slide Number Placeholder 5"/>
          <p:cNvSpPr>
            <a:spLocks noGrp="1"/>
          </p:cNvSpPr>
          <p:nvPr>
            <p:ph type="sldNum" sz="quarter" idx="12"/>
          </p:nvPr>
        </p:nvSpPr>
        <p:spPr/>
        <p:txBody>
          <a:bodyPr/>
          <a:lstStyle>
            <a:lvl1pPr>
              <a:defRPr/>
            </a:lvl1pPr>
          </a:lstStyle>
          <a:p>
            <a:r>
              <a:rPr lang="en-US" dirty="0">
                <a:solidFill>
                  <a:srgbClr val="262626">
                    <a:tint val="75000"/>
                  </a:srgbClr>
                </a:solidFill>
              </a:rPr>
              <a:t>01</a:t>
            </a:r>
          </a:p>
        </p:txBody>
      </p:sp>
    </p:spTree>
    <p:extLst>
      <p:ext uri="{BB962C8B-B14F-4D97-AF65-F5344CB8AC3E}">
        <p14:creationId xmlns:p14="http://schemas.microsoft.com/office/powerpoint/2010/main" val="220792634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2_Main Title &amp; Subtitle">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508000" y="1178427"/>
            <a:ext cx="11157819" cy="231007"/>
          </a:xfrm>
          <a:prstGeom prst="rect">
            <a:avLst/>
          </a:prstGeom>
        </p:spPr>
        <p:txBody>
          <a:bodyPr wrap="none" lIns="0" tIns="0" rIns="0" bIns="0" anchor="ctr">
            <a:noAutofit/>
          </a:bodyPr>
          <a:lstStyle>
            <a:lvl1pPr marL="0" indent="0" algn="l">
              <a:buNone/>
              <a:defRPr sz="1600" b="0" baseline="0">
                <a:solidFill>
                  <a:schemeClr val="bg1">
                    <a:lumMod val="65000"/>
                  </a:schemeClr>
                </a:solidFill>
                <a:latin typeface="+mn-lt"/>
                <a:ea typeface="Roboto" panose="02000000000000000000" pitchFamily="2" charset="0"/>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EDITE SUBTITLE</a:t>
            </a:r>
          </a:p>
        </p:txBody>
      </p:sp>
      <p:sp>
        <p:nvSpPr>
          <p:cNvPr id="5" name="Title 2"/>
          <p:cNvSpPr>
            <a:spLocks noGrp="1"/>
          </p:cNvSpPr>
          <p:nvPr>
            <p:ph type="title"/>
          </p:nvPr>
        </p:nvSpPr>
        <p:spPr>
          <a:xfrm>
            <a:off x="508000" y="455085"/>
            <a:ext cx="11157819" cy="660511"/>
          </a:xfrm>
          <a:prstGeom prst="rect">
            <a:avLst/>
          </a:prstGeom>
        </p:spPr>
        <p:txBody>
          <a:bodyPr lIns="0" tIns="0" rIns="0" bIns="0" anchor="ctr"/>
          <a:lstStyle>
            <a:lvl1pPr algn="l">
              <a:defRPr sz="4800">
                <a:solidFill>
                  <a:schemeClr val="bg1">
                    <a:lumMod val="50000"/>
                  </a:schemeClr>
                </a:solidFill>
              </a:defRPr>
            </a:lvl1pPr>
          </a:lstStyle>
          <a:p>
            <a:r>
              <a:rPr lang="en-US" dirty="0"/>
              <a:t>Click to edit Master title style</a:t>
            </a:r>
          </a:p>
        </p:txBody>
      </p:sp>
      <p:sp>
        <p:nvSpPr>
          <p:cNvPr id="2" name="Date Placeholder 1"/>
          <p:cNvSpPr>
            <a:spLocks noGrp="1"/>
          </p:cNvSpPr>
          <p:nvPr>
            <p:ph type="dt" sz="half" idx="10"/>
          </p:nvPr>
        </p:nvSpPr>
        <p:spPr/>
        <p:txBody>
          <a:bodyPr/>
          <a:lstStyle/>
          <a:p>
            <a:fld id="{32DFBD20-3351-491F-957C-B832B5516033}" type="datetime1">
              <a:rPr lang="en-US" smtClean="0">
                <a:solidFill>
                  <a:srgbClr val="262626">
                    <a:tint val="75000"/>
                  </a:srgbClr>
                </a:solidFill>
              </a:rPr>
              <a:pPr/>
              <a:t>7/20/2025</a:t>
            </a:fld>
            <a:endParaRPr lang="en-US">
              <a:solidFill>
                <a:srgbClr val="262626">
                  <a:tint val="75000"/>
                </a:srgbClr>
              </a:solidFill>
            </a:endParaRPr>
          </a:p>
        </p:txBody>
      </p:sp>
      <p:sp>
        <p:nvSpPr>
          <p:cNvPr id="3" name="Footer Placeholder 2"/>
          <p:cNvSpPr>
            <a:spLocks noGrp="1"/>
          </p:cNvSpPr>
          <p:nvPr>
            <p:ph type="ftr" sz="quarter" idx="11"/>
          </p:nvPr>
        </p:nvSpPr>
        <p:spPr/>
        <p:txBody>
          <a:bodyPr/>
          <a:lstStyle/>
          <a:p>
            <a:endParaRPr lang="en-US" dirty="0">
              <a:solidFill>
                <a:srgbClr val="262626">
                  <a:tint val="75000"/>
                </a:srgbClr>
              </a:solidFill>
            </a:endParaRPr>
          </a:p>
        </p:txBody>
      </p:sp>
      <p:sp>
        <p:nvSpPr>
          <p:cNvPr id="6" name="Slide Number Placeholder 5"/>
          <p:cNvSpPr>
            <a:spLocks noGrp="1"/>
          </p:cNvSpPr>
          <p:nvPr>
            <p:ph type="sldNum" sz="quarter" idx="12"/>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Tree>
    <p:extLst>
      <p:ext uri="{BB962C8B-B14F-4D97-AF65-F5344CB8AC3E}">
        <p14:creationId xmlns:p14="http://schemas.microsoft.com/office/powerpoint/2010/main" val="16673980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3_Main Title &amp; Subtitl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A83F00-7201-4AC0-9914-1E9E96C1041E}" type="datetime1">
              <a:rPr lang="en-US" smtClean="0">
                <a:solidFill>
                  <a:srgbClr val="262626">
                    <a:tint val="75000"/>
                  </a:srgbClr>
                </a:solidFill>
              </a:rPr>
              <a:pPr/>
              <a:t>7/20/2025</a:t>
            </a:fld>
            <a:endParaRPr lang="en-US">
              <a:solidFill>
                <a:srgbClr val="262626">
                  <a:tint val="75000"/>
                </a:srgbClr>
              </a:solidFill>
            </a:endParaRPr>
          </a:p>
        </p:txBody>
      </p:sp>
      <p:sp>
        <p:nvSpPr>
          <p:cNvPr id="3" name="Footer Placeholder 2"/>
          <p:cNvSpPr>
            <a:spLocks noGrp="1"/>
          </p:cNvSpPr>
          <p:nvPr>
            <p:ph type="ftr" sz="quarter" idx="11"/>
          </p:nvPr>
        </p:nvSpPr>
        <p:spPr/>
        <p:txBody>
          <a:bodyPr/>
          <a:lstStyle/>
          <a:p>
            <a:endParaRPr lang="en-US">
              <a:solidFill>
                <a:srgbClr val="262626">
                  <a:tint val="75000"/>
                </a:srgbClr>
              </a:solidFill>
            </a:endParaRPr>
          </a:p>
        </p:txBody>
      </p:sp>
      <p:sp>
        <p:nvSpPr>
          <p:cNvPr id="4" name="Slide Number Placeholder 3"/>
          <p:cNvSpPr>
            <a:spLocks noGrp="1"/>
          </p:cNvSpPr>
          <p:nvPr>
            <p:ph type="sldNum" sz="quarter" idx="12"/>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1295018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5_Main Title &amp; Subtitle">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12192000" cy="6858000"/>
          </a:xfrm>
          <a:prstGeom prst="rect">
            <a:avLst/>
          </a:prstGeom>
          <a:solidFill>
            <a:schemeClr val="bg1">
              <a:lumMod val="95000"/>
            </a:schemeClr>
          </a:solidFill>
        </p:spPr>
        <p:txBody>
          <a:bodyPr/>
          <a:lstStyle>
            <a:lvl1pPr>
              <a:defRPr sz="1200"/>
            </a:lvl1pPr>
          </a:lstStyle>
          <a:p>
            <a:r>
              <a:rPr lang="en-US" dirty="0"/>
              <a:t>Image holder</a:t>
            </a:r>
          </a:p>
        </p:txBody>
      </p:sp>
      <p:sp>
        <p:nvSpPr>
          <p:cNvPr id="2" name="Date Placeholder 1"/>
          <p:cNvSpPr>
            <a:spLocks noGrp="1"/>
          </p:cNvSpPr>
          <p:nvPr>
            <p:ph type="dt" sz="half" idx="11"/>
          </p:nvPr>
        </p:nvSpPr>
        <p:spPr/>
        <p:txBody>
          <a:bodyPr/>
          <a:lstStyle/>
          <a:p>
            <a:fld id="{36C231F8-0AA5-4B30-B6CD-3950CA3C3F5B}" type="datetime1">
              <a:rPr lang="en-US" smtClean="0">
                <a:solidFill>
                  <a:srgbClr val="262626">
                    <a:tint val="75000"/>
                  </a:srgbClr>
                </a:solidFill>
              </a:rPr>
              <a:pPr/>
              <a:t>7/20/2025</a:t>
            </a:fld>
            <a:endParaRPr lang="en-US">
              <a:solidFill>
                <a:srgbClr val="262626">
                  <a:tint val="75000"/>
                </a:srgbClr>
              </a:solidFill>
            </a:endParaRPr>
          </a:p>
        </p:txBody>
      </p:sp>
      <p:sp>
        <p:nvSpPr>
          <p:cNvPr id="4" name="Footer Placeholder 3"/>
          <p:cNvSpPr>
            <a:spLocks noGrp="1"/>
          </p:cNvSpPr>
          <p:nvPr>
            <p:ph type="ftr" sz="quarter" idx="12"/>
          </p:nvPr>
        </p:nvSpPr>
        <p:spPr/>
        <p:txBody>
          <a:bodyPr/>
          <a:lstStyle/>
          <a:p>
            <a:endParaRPr lang="en-US">
              <a:solidFill>
                <a:srgbClr val="262626">
                  <a:tint val="75000"/>
                </a:srgbClr>
              </a:solidFill>
            </a:endParaRPr>
          </a:p>
        </p:txBody>
      </p:sp>
      <p:sp>
        <p:nvSpPr>
          <p:cNvPr id="5" name="Slide Number Placeholder 4"/>
          <p:cNvSpPr>
            <a:spLocks noGrp="1"/>
          </p:cNvSpPr>
          <p:nvPr>
            <p:ph type="sldNum" sz="quarter" idx="13"/>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4659587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6_Main Title &amp; Subtitle">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8737600" y="685800"/>
            <a:ext cx="3454400" cy="2540000"/>
          </a:xfrm>
          <a:prstGeom prst="rect">
            <a:avLst/>
          </a:prstGeom>
          <a:solidFill>
            <a:schemeClr val="bg1">
              <a:lumMod val="95000"/>
            </a:schemeClr>
          </a:solidFill>
        </p:spPr>
        <p:txBody>
          <a:bodyPr/>
          <a:lstStyle>
            <a:lvl1pPr>
              <a:defRPr sz="1200"/>
            </a:lvl1pPr>
          </a:lstStyle>
          <a:p>
            <a:r>
              <a:rPr lang="en-US" dirty="0"/>
              <a:t>Image holder</a:t>
            </a:r>
          </a:p>
        </p:txBody>
      </p:sp>
      <p:sp>
        <p:nvSpPr>
          <p:cNvPr id="4" name="Picture Placeholder 2"/>
          <p:cNvSpPr>
            <a:spLocks noGrp="1"/>
          </p:cNvSpPr>
          <p:nvPr>
            <p:ph type="pic" sz="quarter" idx="11" hasCustomPrompt="1"/>
          </p:nvPr>
        </p:nvSpPr>
        <p:spPr>
          <a:xfrm>
            <a:off x="5486400" y="685800"/>
            <a:ext cx="3048000" cy="4876800"/>
          </a:xfrm>
          <a:prstGeom prst="rect">
            <a:avLst/>
          </a:prstGeom>
          <a:solidFill>
            <a:schemeClr val="bg1">
              <a:lumMod val="95000"/>
            </a:schemeClr>
          </a:solidFill>
        </p:spPr>
        <p:txBody>
          <a:bodyPr/>
          <a:lstStyle>
            <a:lvl1pPr rtl="0">
              <a:defRPr sz="1200"/>
            </a:lvl1pPr>
          </a:lstStyle>
          <a:p>
            <a:r>
              <a:rPr lang="en-US" dirty="0"/>
              <a:t>Image holder</a:t>
            </a:r>
          </a:p>
        </p:txBody>
      </p:sp>
      <p:sp>
        <p:nvSpPr>
          <p:cNvPr id="5" name="Picture Placeholder 2"/>
          <p:cNvSpPr>
            <a:spLocks noGrp="1"/>
          </p:cNvSpPr>
          <p:nvPr>
            <p:ph type="pic" sz="quarter" idx="12" hasCustomPrompt="1"/>
          </p:nvPr>
        </p:nvSpPr>
        <p:spPr>
          <a:xfrm>
            <a:off x="8737600" y="3456819"/>
            <a:ext cx="3048000" cy="3401181"/>
          </a:xfrm>
          <a:prstGeom prst="rect">
            <a:avLst/>
          </a:prstGeom>
          <a:solidFill>
            <a:schemeClr val="bg1">
              <a:lumMod val="95000"/>
            </a:schemeClr>
          </a:solidFill>
        </p:spPr>
        <p:txBody>
          <a:bodyPr/>
          <a:lstStyle>
            <a:lvl1pPr rtl="0">
              <a:defRPr sz="1200"/>
            </a:lvl1pPr>
          </a:lstStyle>
          <a:p>
            <a:r>
              <a:rPr lang="en-US" dirty="0"/>
              <a:t>Image holder</a:t>
            </a:r>
          </a:p>
        </p:txBody>
      </p:sp>
      <p:sp>
        <p:nvSpPr>
          <p:cNvPr id="2" name="Date Placeholder 1"/>
          <p:cNvSpPr>
            <a:spLocks noGrp="1"/>
          </p:cNvSpPr>
          <p:nvPr>
            <p:ph type="dt" sz="half" idx="13"/>
          </p:nvPr>
        </p:nvSpPr>
        <p:spPr/>
        <p:txBody>
          <a:bodyPr/>
          <a:lstStyle/>
          <a:p>
            <a:fld id="{E7B07BF9-B92D-41D0-96BE-7F938FE3EADB}" type="datetime1">
              <a:rPr lang="en-US" smtClean="0">
                <a:solidFill>
                  <a:srgbClr val="262626">
                    <a:tint val="75000"/>
                  </a:srgbClr>
                </a:solidFill>
              </a:rPr>
              <a:pPr/>
              <a:t>7/20/2025</a:t>
            </a:fld>
            <a:endParaRPr lang="en-US">
              <a:solidFill>
                <a:srgbClr val="262626">
                  <a:tint val="75000"/>
                </a:srgbClr>
              </a:solidFill>
            </a:endParaRPr>
          </a:p>
        </p:txBody>
      </p:sp>
      <p:sp>
        <p:nvSpPr>
          <p:cNvPr id="6" name="Footer Placeholder 5"/>
          <p:cNvSpPr>
            <a:spLocks noGrp="1"/>
          </p:cNvSpPr>
          <p:nvPr>
            <p:ph type="ftr" sz="quarter" idx="14"/>
          </p:nvPr>
        </p:nvSpPr>
        <p:spPr/>
        <p:txBody>
          <a:bodyPr/>
          <a:lstStyle/>
          <a:p>
            <a:endParaRPr lang="en-US">
              <a:solidFill>
                <a:srgbClr val="262626">
                  <a:tint val="75000"/>
                </a:srgbClr>
              </a:solidFill>
            </a:endParaRPr>
          </a:p>
        </p:txBody>
      </p:sp>
      <p:sp>
        <p:nvSpPr>
          <p:cNvPr id="7" name="Slide Number Placeholder 6"/>
          <p:cNvSpPr>
            <a:spLocks noGrp="1"/>
          </p:cNvSpPr>
          <p:nvPr>
            <p:ph type="sldNum" sz="quarter" idx="15"/>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67312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Main Title &amp; Subtitle">
    <p:spTree>
      <p:nvGrpSpPr>
        <p:cNvPr id="1" name=""/>
        <p:cNvGrpSpPr/>
        <p:nvPr/>
      </p:nvGrpSpPr>
      <p:grpSpPr>
        <a:xfrm>
          <a:off x="0" y="0"/>
          <a:ext cx="0" cy="0"/>
          <a:chOff x="0" y="0"/>
          <a:chExt cx="0" cy="0"/>
        </a:xfrm>
      </p:grpSpPr>
      <p:sp>
        <p:nvSpPr>
          <p:cNvPr id="4" name="Picture Placeholder 2"/>
          <p:cNvSpPr>
            <a:spLocks noGrp="1"/>
          </p:cNvSpPr>
          <p:nvPr>
            <p:ph type="pic" sz="quarter" idx="11" hasCustomPrompt="1"/>
          </p:nvPr>
        </p:nvSpPr>
        <p:spPr>
          <a:xfrm>
            <a:off x="304801" y="342294"/>
            <a:ext cx="11635620" cy="3624943"/>
          </a:xfrm>
          <a:prstGeom prst="rect">
            <a:avLst/>
          </a:prstGeom>
          <a:solidFill>
            <a:schemeClr val="bg1">
              <a:lumMod val="95000"/>
            </a:schemeClr>
          </a:solidFill>
        </p:spPr>
        <p:txBody>
          <a:bodyPr/>
          <a:lstStyle>
            <a:lvl1pPr rtl="0">
              <a:defRPr sz="1200"/>
            </a:lvl1pPr>
          </a:lstStyle>
          <a:p>
            <a:r>
              <a:rPr lang="en-US" dirty="0"/>
              <a:t>Image holder</a:t>
            </a:r>
          </a:p>
        </p:txBody>
      </p:sp>
      <p:sp>
        <p:nvSpPr>
          <p:cNvPr id="2" name="Date Placeholder 1"/>
          <p:cNvSpPr>
            <a:spLocks noGrp="1"/>
          </p:cNvSpPr>
          <p:nvPr>
            <p:ph type="dt" sz="half" idx="12"/>
          </p:nvPr>
        </p:nvSpPr>
        <p:spPr/>
        <p:txBody>
          <a:bodyPr/>
          <a:lstStyle/>
          <a:p>
            <a:fld id="{DED2049B-0715-4D15-8A59-7080879D2DF0}" type="datetime1">
              <a:rPr lang="en-US" smtClean="0">
                <a:solidFill>
                  <a:srgbClr val="262626">
                    <a:tint val="75000"/>
                  </a:srgbClr>
                </a:solidFill>
              </a:rPr>
              <a:pPr/>
              <a:t>7/19/2025</a:t>
            </a:fld>
            <a:endParaRPr lang="en-US">
              <a:solidFill>
                <a:srgbClr val="262626">
                  <a:tint val="75000"/>
                </a:srgbClr>
              </a:solidFill>
            </a:endParaRPr>
          </a:p>
        </p:txBody>
      </p:sp>
      <p:sp>
        <p:nvSpPr>
          <p:cNvPr id="3" name="Footer Placeholder 2"/>
          <p:cNvSpPr>
            <a:spLocks noGrp="1"/>
          </p:cNvSpPr>
          <p:nvPr>
            <p:ph type="ftr" sz="quarter" idx="13"/>
          </p:nvPr>
        </p:nvSpPr>
        <p:spPr/>
        <p:txBody>
          <a:bodyPr/>
          <a:lstStyle/>
          <a:p>
            <a:endParaRPr lang="en-US">
              <a:solidFill>
                <a:srgbClr val="262626">
                  <a:tint val="75000"/>
                </a:srgbClr>
              </a:solidFill>
            </a:endParaRPr>
          </a:p>
        </p:txBody>
      </p:sp>
      <p:sp>
        <p:nvSpPr>
          <p:cNvPr id="5" name="Slide Number Placeholder 4"/>
          <p:cNvSpPr>
            <a:spLocks noGrp="1"/>
          </p:cNvSpPr>
          <p:nvPr>
            <p:ph type="sldNum" sz="quarter" idx="14"/>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9143627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7_Main Title &amp; Subtitle">
    <p:spTree>
      <p:nvGrpSpPr>
        <p:cNvPr id="1" name=""/>
        <p:cNvGrpSpPr/>
        <p:nvPr/>
      </p:nvGrpSpPr>
      <p:grpSpPr>
        <a:xfrm>
          <a:off x="0" y="0"/>
          <a:ext cx="0" cy="0"/>
          <a:chOff x="0" y="0"/>
          <a:chExt cx="0" cy="0"/>
        </a:xfrm>
      </p:grpSpPr>
      <p:sp>
        <p:nvSpPr>
          <p:cNvPr id="4" name="Picture Placeholder 2"/>
          <p:cNvSpPr>
            <a:spLocks noGrp="1"/>
          </p:cNvSpPr>
          <p:nvPr>
            <p:ph type="pic" sz="quarter" idx="11" hasCustomPrompt="1"/>
          </p:nvPr>
        </p:nvSpPr>
        <p:spPr>
          <a:xfrm>
            <a:off x="8636001" y="186873"/>
            <a:ext cx="3304420" cy="6484257"/>
          </a:xfrm>
          <a:prstGeom prst="rect">
            <a:avLst/>
          </a:prstGeom>
          <a:solidFill>
            <a:schemeClr val="bg1">
              <a:lumMod val="95000"/>
            </a:schemeClr>
          </a:solidFill>
        </p:spPr>
        <p:txBody>
          <a:bodyPr/>
          <a:lstStyle>
            <a:lvl1pPr rtl="0">
              <a:defRPr sz="1200"/>
            </a:lvl1pPr>
          </a:lstStyle>
          <a:p>
            <a:r>
              <a:rPr lang="en-US" dirty="0"/>
              <a:t>Image holder</a:t>
            </a:r>
          </a:p>
        </p:txBody>
      </p:sp>
      <p:sp>
        <p:nvSpPr>
          <p:cNvPr id="6" name="Text Placeholder 3"/>
          <p:cNvSpPr>
            <a:spLocks noGrp="1"/>
          </p:cNvSpPr>
          <p:nvPr>
            <p:ph type="body" sz="half" idx="2" hasCustomPrompt="1"/>
          </p:nvPr>
        </p:nvSpPr>
        <p:spPr>
          <a:xfrm>
            <a:off x="508000" y="1178427"/>
            <a:ext cx="11157819" cy="231007"/>
          </a:xfrm>
          <a:prstGeom prst="rect">
            <a:avLst/>
          </a:prstGeom>
        </p:spPr>
        <p:txBody>
          <a:bodyPr wrap="none" lIns="0" tIns="0" rIns="0" bIns="0" anchor="ctr">
            <a:noAutofit/>
          </a:bodyPr>
          <a:lstStyle>
            <a:lvl1pPr marL="0" indent="0" algn="l">
              <a:buNone/>
              <a:defRPr sz="1600" b="0" baseline="0">
                <a:solidFill>
                  <a:schemeClr val="bg1">
                    <a:lumMod val="65000"/>
                  </a:schemeClr>
                </a:solidFill>
                <a:latin typeface="+mn-lt"/>
                <a:ea typeface="Roboto" panose="02000000000000000000" pitchFamily="2" charset="0"/>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EDITE SUBTITLE</a:t>
            </a:r>
          </a:p>
        </p:txBody>
      </p:sp>
      <p:sp>
        <p:nvSpPr>
          <p:cNvPr id="7" name="Title 2"/>
          <p:cNvSpPr>
            <a:spLocks noGrp="1"/>
          </p:cNvSpPr>
          <p:nvPr>
            <p:ph type="title"/>
          </p:nvPr>
        </p:nvSpPr>
        <p:spPr>
          <a:xfrm>
            <a:off x="508000" y="455085"/>
            <a:ext cx="11157819" cy="660511"/>
          </a:xfrm>
          <a:prstGeom prst="rect">
            <a:avLst/>
          </a:prstGeom>
        </p:spPr>
        <p:txBody>
          <a:bodyPr lIns="0" tIns="0" rIns="0" bIns="0" anchor="ctr"/>
          <a:lstStyle>
            <a:lvl1pPr algn="l">
              <a:defRPr sz="4800">
                <a:solidFill>
                  <a:schemeClr val="bg1">
                    <a:lumMod val="50000"/>
                  </a:schemeClr>
                </a:solidFill>
              </a:defRPr>
            </a:lvl1pPr>
          </a:lstStyle>
          <a:p>
            <a:r>
              <a:rPr lang="en-US" dirty="0"/>
              <a:t>Click to edit Master title style</a:t>
            </a:r>
          </a:p>
        </p:txBody>
      </p:sp>
      <p:sp>
        <p:nvSpPr>
          <p:cNvPr id="2" name="Date Placeholder 1"/>
          <p:cNvSpPr>
            <a:spLocks noGrp="1"/>
          </p:cNvSpPr>
          <p:nvPr>
            <p:ph type="dt" sz="half" idx="12"/>
          </p:nvPr>
        </p:nvSpPr>
        <p:spPr/>
        <p:txBody>
          <a:bodyPr/>
          <a:lstStyle/>
          <a:p>
            <a:fld id="{4A16B9FA-1927-4321-ACB2-08C18CAB6800}" type="datetime1">
              <a:rPr lang="en-US" smtClean="0">
                <a:solidFill>
                  <a:srgbClr val="262626">
                    <a:tint val="75000"/>
                  </a:srgbClr>
                </a:solidFill>
              </a:rPr>
              <a:pPr/>
              <a:t>7/20/2025</a:t>
            </a:fld>
            <a:endParaRPr lang="en-US">
              <a:solidFill>
                <a:srgbClr val="262626">
                  <a:tint val="75000"/>
                </a:srgbClr>
              </a:solidFill>
            </a:endParaRPr>
          </a:p>
        </p:txBody>
      </p:sp>
      <p:sp>
        <p:nvSpPr>
          <p:cNvPr id="3" name="Footer Placeholder 2"/>
          <p:cNvSpPr>
            <a:spLocks noGrp="1"/>
          </p:cNvSpPr>
          <p:nvPr>
            <p:ph type="ftr" sz="quarter" idx="13"/>
          </p:nvPr>
        </p:nvSpPr>
        <p:spPr/>
        <p:txBody>
          <a:bodyPr/>
          <a:lstStyle/>
          <a:p>
            <a:endParaRPr lang="en-US">
              <a:solidFill>
                <a:srgbClr val="262626">
                  <a:tint val="75000"/>
                </a:srgbClr>
              </a:solidFill>
            </a:endParaRPr>
          </a:p>
        </p:txBody>
      </p:sp>
      <p:sp>
        <p:nvSpPr>
          <p:cNvPr id="5" name="Slide Number Placeholder 4"/>
          <p:cNvSpPr>
            <a:spLocks noGrp="1"/>
          </p:cNvSpPr>
          <p:nvPr>
            <p:ph type="sldNum" sz="quarter" idx="14"/>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Tree>
    <p:extLst>
      <p:ext uri="{BB962C8B-B14F-4D97-AF65-F5344CB8AC3E}">
        <p14:creationId xmlns:p14="http://schemas.microsoft.com/office/powerpoint/2010/main" val="35058842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8_Main Title &amp; Subtitle">
    <p:spTree>
      <p:nvGrpSpPr>
        <p:cNvPr id="1" name=""/>
        <p:cNvGrpSpPr/>
        <p:nvPr/>
      </p:nvGrpSpPr>
      <p:grpSpPr>
        <a:xfrm>
          <a:off x="0" y="0"/>
          <a:ext cx="0" cy="0"/>
          <a:chOff x="0" y="0"/>
          <a:chExt cx="0" cy="0"/>
        </a:xfrm>
      </p:grpSpPr>
      <p:sp>
        <p:nvSpPr>
          <p:cNvPr id="4" name="Picture Placeholder 2"/>
          <p:cNvSpPr>
            <a:spLocks noGrp="1"/>
          </p:cNvSpPr>
          <p:nvPr>
            <p:ph type="pic" sz="quarter" idx="11" hasCustomPrompt="1"/>
          </p:nvPr>
        </p:nvSpPr>
        <p:spPr>
          <a:xfrm>
            <a:off x="304801" y="342294"/>
            <a:ext cx="11635620" cy="3624943"/>
          </a:xfrm>
          <a:prstGeom prst="rect">
            <a:avLst/>
          </a:prstGeom>
          <a:solidFill>
            <a:schemeClr val="bg1">
              <a:lumMod val="95000"/>
            </a:schemeClr>
          </a:solidFill>
        </p:spPr>
        <p:txBody>
          <a:bodyPr/>
          <a:lstStyle>
            <a:lvl1pPr rtl="0">
              <a:defRPr sz="1200"/>
            </a:lvl1pPr>
          </a:lstStyle>
          <a:p>
            <a:r>
              <a:rPr lang="en-US" dirty="0"/>
              <a:t>Image holder</a:t>
            </a:r>
          </a:p>
        </p:txBody>
      </p:sp>
      <p:sp>
        <p:nvSpPr>
          <p:cNvPr id="2" name="Date Placeholder 1"/>
          <p:cNvSpPr>
            <a:spLocks noGrp="1"/>
          </p:cNvSpPr>
          <p:nvPr>
            <p:ph type="dt" sz="half" idx="12"/>
          </p:nvPr>
        </p:nvSpPr>
        <p:spPr/>
        <p:txBody>
          <a:bodyPr/>
          <a:lstStyle/>
          <a:p>
            <a:fld id="{DED2049B-0715-4D15-8A59-7080879D2DF0}" type="datetime1">
              <a:rPr lang="en-US" smtClean="0">
                <a:solidFill>
                  <a:srgbClr val="262626">
                    <a:tint val="75000"/>
                  </a:srgbClr>
                </a:solidFill>
              </a:rPr>
              <a:pPr/>
              <a:t>7/20/2025</a:t>
            </a:fld>
            <a:endParaRPr lang="en-US">
              <a:solidFill>
                <a:srgbClr val="262626">
                  <a:tint val="75000"/>
                </a:srgbClr>
              </a:solidFill>
            </a:endParaRPr>
          </a:p>
        </p:txBody>
      </p:sp>
      <p:sp>
        <p:nvSpPr>
          <p:cNvPr id="3" name="Footer Placeholder 2"/>
          <p:cNvSpPr>
            <a:spLocks noGrp="1"/>
          </p:cNvSpPr>
          <p:nvPr>
            <p:ph type="ftr" sz="quarter" idx="13"/>
          </p:nvPr>
        </p:nvSpPr>
        <p:spPr/>
        <p:txBody>
          <a:bodyPr/>
          <a:lstStyle/>
          <a:p>
            <a:endParaRPr lang="en-US">
              <a:solidFill>
                <a:srgbClr val="262626">
                  <a:tint val="75000"/>
                </a:srgbClr>
              </a:solidFill>
            </a:endParaRPr>
          </a:p>
        </p:txBody>
      </p:sp>
      <p:sp>
        <p:nvSpPr>
          <p:cNvPr id="5" name="Slide Number Placeholder 4"/>
          <p:cNvSpPr>
            <a:spLocks noGrp="1"/>
          </p:cNvSpPr>
          <p:nvPr>
            <p:ph type="sldNum" sz="quarter" idx="14"/>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6108786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9_Main Title &amp; Subtitle">
    <p:spTree>
      <p:nvGrpSpPr>
        <p:cNvPr id="1" name=""/>
        <p:cNvGrpSpPr/>
        <p:nvPr/>
      </p:nvGrpSpPr>
      <p:grpSpPr>
        <a:xfrm>
          <a:off x="0" y="0"/>
          <a:ext cx="0" cy="0"/>
          <a:chOff x="0" y="0"/>
          <a:chExt cx="0" cy="0"/>
        </a:xfrm>
      </p:grpSpPr>
      <p:sp>
        <p:nvSpPr>
          <p:cNvPr id="6" name="Text Placeholder 3"/>
          <p:cNvSpPr>
            <a:spLocks noGrp="1"/>
          </p:cNvSpPr>
          <p:nvPr>
            <p:ph type="body" sz="half" idx="2" hasCustomPrompt="1"/>
          </p:nvPr>
        </p:nvSpPr>
        <p:spPr>
          <a:xfrm>
            <a:off x="508000" y="1178427"/>
            <a:ext cx="11157819" cy="231007"/>
          </a:xfrm>
          <a:prstGeom prst="rect">
            <a:avLst/>
          </a:prstGeom>
        </p:spPr>
        <p:txBody>
          <a:bodyPr wrap="none" lIns="0" tIns="0" rIns="0" bIns="0" anchor="ctr">
            <a:noAutofit/>
          </a:bodyPr>
          <a:lstStyle>
            <a:lvl1pPr marL="0" indent="0" algn="ctr">
              <a:buNone/>
              <a:defRPr sz="1600" b="0" baseline="0">
                <a:solidFill>
                  <a:schemeClr val="bg1">
                    <a:lumMod val="65000"/>
                  </a:schemeClr>
                </a:solidFill>
                <a:latin typeface="+mn-lt"/>
                <a:ea typeface="Roboto" panose="02000000000000000000" pitchFamily="2" charset="0"/>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EDITE SUBTITLE</a:t>
            </a:r>
          </a:p>
        </p:txBody>
      </p:sp>
      <p:sp>
        <p:nvSpPr>
          <p:cNvPr id="7" name="Title 2"/>
          <p:cNvSpPr>
            <a:spLocks noGrp="1"/>
          </p:cNvSpPr>
          <p:nvPr>
            <p:ph type="title"/>
          </p:nvPr>
        </p:nvSpPr>
        <p:spPr>
          <a:xfrm>
            <a:off x="508000" y="455085"/>
            <a:ext cx="11157819" cy="660511"/>
          </a:xfrm>
          <a:prstGeom prst="rect">
            <a:avLst/>
          </a:prstGeom>
        </p:spPr>
        <p:txBody>
          <a:bodyPr lIns="0" tIns="0" rIns="0" bIns="0" anchor="ctr"/>
          <a:lstStyle>
            <a:lvl1pPr algn="ctr">
              <a:defRPr sz="4800">
                <a:solidFill>
                  <a:schemeClr val="bg1">
                    <a:lumMod val="50000"/>
                  </a:schemeClr>
                </a:solidFill>
              </a:defRPr>
            </a:lvl1pPr>
          </a:lstStyle>
          <a:p>
            <a:r>
              <a:rPr lang="en-US" dirty="0"/>
              <a:t>Click to edit Master title style</a:t>
            </a:r>
          </a:p>
        </p:txBody>
      </p:sp>
      <p:sp>
        <p:nvSpPr>
          <p:cNvPr id="61" name="Picture Placeholder 60"/>
          <p:cNvSpPr>
            <a:spLocks noGrp="1"/>
          </p:cNvSpPr>
          <p:nvPr userDrawn="1">
            <p:ph type="pic" sz="quarter" idx="10" hasCustomPrompt="1"/>
          </p:nvPr>
        </p:nvSpPr>
        <p:spPr>
          <a:xfrm>
            <a:off x="1907404" y="2640734"/>
            <a:ext cx="1333949" cy="1333949"/>
          </a:xfrm>
          <a:custGeom>
            <a:avLst/>
            <a:gdLst>
              <a:gd name="connsiteX0" fmla="*/ 500231 w 1000462"/>
              <a:gd name="connsiteY0" fmla="*/ 0 h 1000462"/>
              <a:gd name="connsiteX1" fmla="*/ 1000462 w 1000462"/>
              <a:gd name="connsiteY1" fmla="*/ 500231 h 1000462"/>
              <a:gd name="connsiteX2" fmla="*/ 500231 w 1000462"/>
              <a:gd name="connsiteY2" fmla="*/ 1000462 h 1000462"/>
              <a:gd name="connsiteX3" fmla="*/ 0 w 1000462"/>
              <a:gd name="connsiteY3" fmla="*/ 500231 h 1000462"/>
              <a:gd name="connsiteX4" fmla="*/ 500231 w 1000462"/>
              <a:gd name="connsiteY4" fmla="*/ 0 h 1000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62" h="1000462">
                <a:moveTo>
                  <a:pt x="500231" y="0"/>
                </a:moveTo>
                <a:cubicBezTo>
                  <a:pt x="776501" y="0"/>
                  <a:pt x="1000462" y="223961"/>
                  <a:pt x="1000462" y="500231"/>
                </a:cubicBezTo>
                <a:cubicBezTo>
                  <a:pt x="1000462" y="776501"/>
                  <a:pt x="776501" y="1000462"/>
                  <a:pt x="500231" y="1000462"/>
                </a:cubicBezTo>
                <a:cubicBezTo>
                  <a:pt x="223961" y="1000462"/>
                  <a:pt x="0" y="776501"/>
                  <a:pt x="0" y="500231"/>
                </a:cubicBezTo>
                <a:cubicBezTo>
                  <a:pt x="0" y="223961"/>
                  <a:pt x="223961" y="0"/>
                  <a:pt x="500231" y="0"/>
                </a:cubicBezTo>
                <a:close/>
              </a:path>
            </a:pathLst>
          </a:custGeom>
          <a:solidFill>
            <a:schemeClr val="bg1">
              <a:lumMod val="95000"/>
            </a:schemeClr>
          </a:solidFill>
          <a:ln w="28575">
            <a:solidFill>
              <a:schemeClr val="accent1"/>
            </a:solidFill>
          </a:ln>
        </p:spPr>
        <p:txBody>
          <a:bodyPr wrap="square">
            <a:noAutofit/>
          </a:bodyPr>
          <a:lstStyle>
            <a:lvl1pPr rtl="0">
              <a:defRPr sz="1200"/>
            </a:lvl1pPr>
          </a:lstStyle>
          <a:p>
            <a:r>
              <a:rPr lang="en-US" dirty="0"/>
              <a:t>Image holder</a:t>
            </a:r>
          </a:p>
        </p:txBody>
      </p:sp>
      <p:sp>
        <p:nvSpPr>
          <p:cNvPr id="62" name="Picture Placeholder 61"/>
          <p:cNvSpPr>
            <a:spLocks noGrp="1"/>
          </p:cNvSpPr>
          <p:nvPr userDrawn="1">
            <p:ph type="pic" sz="quarter" idx="11" hasCustomPrompt="1"/>
          </p:nvPr>
        </p:nvSpPr>
        <p:spPr>
          <a:xfrm>
            <a:off x="5165179" y="2640734"/>
            <a:ext cx="1333949" cy="1333949"/>
          </a:xfrm>
          <a:custGeom>
            <a:avLst/>
            <a:gdLst>
              <a:gd name="connsiteX0" fmla="*/ 500231 w 1000462"/>
              <a:gd name="connsiteY0" fmla="*/ 0 h 1000462"/>
              <a:gd name="connsiteX1" fmla="*/ 1000462 w 1000462"/>
              <a:gd name="connsiteY1" fmla="*/ 500231 h 1000462"/>
              <a:gd name="connsiteX2" fmla="*/ 500231 w 1000462"/>
              <a:gd name="connsiteY2" fmla="*/ 1000462 h 1000462"/>
              <a:gd name="connsiteX3" fmla="*/ 0 w 1000462"/>
              <a:gd name="connsiteY3" fmla="*/ 500231 h 1000462"/>
              <a:gd name="connsiteX4" fmla="*/ 500231 w 1000462"/>
              <a:gd name="connsiteY4" fmla="*/ 0 h 1000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62" h="1000462">
                <a:moveTo>
                  <a:pt x="500231" y="0"/>
                </a:moveTo>
                <a:cubicBezTo>
                  <a:pt x="776501" y="0"/>
                  <a:pt x="1000462" y="223961"/>
                  <a:pt x="1000462" y="500231"/>
                </a:cubicBezTo>
                <a:cubicBezTo>
                  <a:pt x="1000462" y="776501"/>
                  <a:pt x="776501" y="1000462"/>
                  <a:pt x="500231" y="1000462"/>
                </a:cubicBezTo>
                <a:cubicBezTo>
                  <a:pt x="223961" y="1000462"/>
                  <a:pt x="0" y="776501"/>
                  <a:pt x="0" y="500231"/>
                </a:cubicBezTo>
                <a:cubicBezTo>
                  <a:pt x="0" y="223961"/>
                  <a:pt x="223961" y="0"/>
                  <a:pt x="500231" y="0"/>
                </a:cubicBezTo>
                <a:close/>
              </a:path>
            </a:pathLst>
          </a:custGeom>
          <a:solidFill>
            <a:schemeClr val="bg1">
              <a:lumMod val="95000"/>
            </a:schemeClr>
          </a:solidFill>
          <a:ln w="28575">
            <a:solidFill>
              <a:schemeClr val="accent2"/>
            </a:solidFill>
          </a:ln>
        </p:spPr>
        <p:txBody>
          <a:bodyPr wrap="square">
            <a:noAutofit/>
          </a:bodyPr>
          <a:lstStyle>
            <a:lvl1pPr rtl="0">
              <a:defRPr sz="1200"/>
            </a:lvl1pPr>
          </a:lstStyle>
          <a:p>
            <a:r>
              <a:rPr lang="en-US" dirty="0"/>
              <a:t>Image holder</a:t>
            </a:r>
          </a:p>
        </p:txBody>
      </p:sp>
      <p:sp>
        <p:nvSpPr>
          <p:cNvPr id="63" name="Picture Placeholder 62"/>
          <p:cNvSpPr>
            <a:spLocks noGrp="1"/>
          </p:cNvSpPr>
          <p:nvPr userDrawn="1">
            <p:ph type="pic" sz="quarter" idx="12" hasCustomPrompt="1"/>
          </p:nvPr>
        </p:nvSpPr>
        <p:spPr>
          <a:xfrm>
            <a:off x="8422954" y="2640734"/>
            <a:ext cx="1333949" cy="1333949"/>
          </a:xfrm>
          <a:custGeom>
            <a:avLst/>
            <a:gdLst>
              <a:gd name="connsiteX0" fmla="*/ 500231 w 1000462"/>
              <a:gd name="connsiteY0" fmla="*/ 0 h 1000462"/>
              <a:gd name="connsiteX1" fmla="*/ 1000462 w 1000462"/>
              <a:gd name="connsiteY1" fmla="*/ 500231 h 1000462"/>
              <a:gd name="connsiteX2" fmla="*/ 500231 w 1000462"/>
              <a:gd name="connsiteY2" fmla="*/ 1000462 h 1000462"/>
              <a:gd name="connsiteX3" fmla="*/ 0 w 1000462"/>
              <a:gd name="connsiteY3" fmla="*/ 500231 h 1000462"/>
              <a:gd name="connsiteX4" fmla="*/ 500231 w 1000462"/>
              <a:gd name="connsiteY4" fmla="*/ 0 h 1000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62" h="1000462">
                <a:moveTo>
                  <a:pt x="500231" y="0"/>
                </a:moveTo>
                <a:cubicBezTo>
                  <a:pt x="776501" y="0"/>
                  <a:pt x="1000462" y="223961"/>
                  <a:pt x="1000462" y="500231"/>
                </a:cubicBezTo>
                <a:cubicBezTo>
                  <a:pt x="1000462" y="776501"/>
                  <a:pt x="776501" y="1000462"/>
                  <a:pt x="500231" y="1000462"/>
                </a:cubicBezTo>
                <a:cubicBezTo>
                  <a:pt x="223961" y="1000462"/>
                  <a:pt x="0" y="776501"/>
                  <a:pt x="0" y="500231"/>
                </a:cubicBezTo>
                <a:cubicBezTo>
                  <a:pt x="0" y="223961"/>
                  <a:pt x="223961" y="0"/>
                  <a:pt x="500231" y="0"/>
                </a:cubicBezTo>
                <a:close/>
              </a:path>
            </a:pathLst>
          </a:custGeom>
          <a:solidFill>
            <a:schemeClr val="bg1">
              <a:lumMod val="95000"/>
            </a:schemeClr>
          </a:solidFill>
          <a:ln w="28575">
            <a:solidFill>
              <a:schemeClr val="accent3"/>
            </a:solidFill>
          </a:ln>
        </p:spPr>
        <p:txBody>
          <a:bodyPr wrap="square">
            <a:noAutofit/>
          </a:bodyPr>
          <a:lstStyle>
            <a:lvl1pPr>
              <a:defRPr sz="1200"/>
            </a:lvl1pPr>
          </a:lstStyle>
          <a:p>
            <a:r>
              <a:rPr lang="en-US" dirty="0"/>
              <a:t>Image holder</a:t>
            </a:r>
          </a:p>
        </p:txBody>
      </p:sp>
      <p:sp>
        <p:nvSpPr>
          <p:cNvPr id="64" name="Picture Placeholder 63"/>
          <p:cNvSpPr>
            <a:spLocks noGrp="1"/>
          </p:cNvSpPr>
          <p:nvPr userDrawn="1">
            <p:ph type="pic" sz="quarter" idx="13" hasCustomPrompt="1"/>
          </p:nvPr>
        </p:nvSpPr>
        <p:spPr>
          <a:xfrm>
            <a:off x="1907404" y="4258398"/>
            <a:ext cx="1333949" cy="1333949"/>
          </a:xfrm>
          <a:custGeom>
            <a:avLst/>
            <a:gdLst>
              <a:gd name="connsiteX0" fmla="*/ 500231 w 1000462"/>
              <a:gd name="connsiteY0" fmla="*/ 0 h 1000462"/>
              <a:gd name="connsiteX1" fmla="*/ 1000462 w 1000462"/>
              <a:gd name="connsiteY1" fmla="*/ 500231 h 1000462"/>
              <a:gd name="connsiteX2" fmla="*/ 500231 w 1000462"/>
              <a:gd name="connsiteY2" fmla="*/ 1000462 h 1000462"/>
              <a:gd name="connsiteX3" fmla="*/ 0 w 1000462"/>
              <a:gd name="connsiteY3" fmla="*/ 500231 h 1000462"/>
              <a:gd name="connsiteX4" fmla="*/ 500231 w 1000462"/>
              <a:gd name="connsiteY4" fmla="*/ 0 h 1000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62" h="1000462">
                <a:moveTo>
                  <a:pt x="500231" y="0"/>
                </a:moveTo>
                <a:cubicBezTo>
                  <a:pt x="776501" y="0"/>
                  <a:pt x="1000462" y="223961"/>
                  <a:pt x="1000462" y="500231"/>
                </a:cubicBezTo>
                <a:cubicBezTo>
                  <a:pt x="1000462" y="776501"/>
                  <a:pt x="776501" y="1000462"/>
                  <a:pt x="500231" y="1000462"/>
                </a:cubicBezTo>
                <a:cubicBezTo>
                  <a:pt x="223961" y="1000462"/>
                  <a:pt x="0" y="776501"/>
                  <a:pt x="0" y="500231"/>
                </a:cubicBezTo>
                <a:cubicBezTo>
                  <a:pt x="0" y="223961"/>
                  <a:pt x="223961" y="0"/>
                  <a:pt x="500231" y="0"/>
                </a:cubicBezTo>
                <a:close/>
              </a:path>
            </a:pathLst>
          </a:custGeom>
          <a:solidFill>
            <a:schemeClr val="bg1">
              <a:lumMod val="95000"/>
            </a:schemeClr>
          </a:solidFill>
          <a:ln w="28575">
            <a:solidFill>
              <a:schemeClr val="accent6"/>
            </a:solidFill>
          </a:ln>
        </p:spPr>
        <p:txBody>
          <a:bodyPr wrap="square">
            <a:noAutofit/>
          </a:bodyPr>
          <a:lstStyle>
            <a:lvl1pPr rtl="0">
              <a:defRPr sz="1200"/>
            </a:lvl1pPr>
          </a:lstStyle>
          <a:p>
            <a:r>
              <a:rPr lang="en-US" dirty="0"/>
              <a:t>Image holder</a:t>
            </a:r>
          </a:p>
        </p:txBody>
      </p:sp>
      <p:sp>
        <p:nvSpPr>
          <p:cNvPr id="65" name="Picture Placeholder 64"/>
          <p:cNvSpPr>
            <a:spLocks noGrp="1"/>
          </p:cNvSpPr>
          <p:nvPr userDrawn="1">
            <p:ph type="pic" sz="quarter" idx="14" hasCustomPrompt="1"/>
          </p:nvPr>
        </p:nvSpPr>
        <p:spPr>
          <a:xfrm>
            <a:off x="5165179" y="4258398"/>
            <a:ext cx="1333949" cy="1333949"/>
          </a:xfrm>
          <a:custGeom>
            <a:avLst/>
            <a:gdLst>
              <a:gd name="connsiteX0" fmla="*/ 500231 w 1000462"/>
              <a:gd name="connsiteY0" fmla="*/ 0 h 1000462"/>
              <a:gd name="connsiteX1" fmla="*/ 1000462 w 1000462"/>
              <a:gd name="connsiteY1" fmla="*/ 500231 h 1000462"/>
              <a:gd name="connsiteX2" fmla="*/ 500231 w 1000462"/>
              <a:gd name="connsiteY2" fmla="*/ 1000462 h 1000462"/>
              <a:gd name="connsiteX3" fmla="*/ 0 w 1000462"/>
              <a:gd name="connsiteY3" fmla="*/ 500231 h 1000462"/>
              <a:gd name="connsiteX4" fmla="*/ 500231 w 1000462"/>
              <a:gd name="connsiteY4" fmla="*/ 0 h 1000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62" h="1000462">
                <a:moveTo>
                  <a:pt x="500231" y="0"/>
                </a:moveTo>
                <a:cubicBezTo>
                  <a:pt x="776501" y="0"/>
                  <a:pt x="1000462" y="223961"/>
                  <a:pt x="1000462" y="500231"/>
                </a:cubicBezTo>
                <a:cubicBezTo>
                  <a:pt x="1000462" y="776501"/>
                  <a:pt x="776501" y="1000462"/>
                  <a:pt x="500231" y="1000462"/>
                </a:cubicBezTo>
                <a:cubicBezTo>
                  <a:pt x="223961" y="1000462"/>
                  <a:pt x="0" y="776501"/>
                  <a:pt x="0" y="500231"/>
                </a:cubicBezTo>
                <a:cubicBezTo>
                  <a:pt x="0" y="223961"/>
                  <a:pt x="223961" y="0"/>
                  <a:pt x="500231" y="0"/>
                </a:cubicBezTo>
                <a:close/>
              </a:path>
            </a:pathLst>
          </a:custGeom>
          <a:solidFill>
            <a:schemeClr val="bg1">
              <a:lumMod val="95000"/>
            </a:schemeClr>
          </a:solidFill>
          <a:ln w="28575">
            <a:solidFill>
              <a:schemeClr val="accent5"/>
            </a:solidFill>
          </a:ln>
        </p:spPr>
        <p:txBody>
          <a:bodyPr wrap="square">
            <a:noAutofit/>
          </a:bodyPr>
          <a:lstStyle>
            <a:lvl1pPr rtl="0">
              <a:defRPr sz="1200"/>
            </a:lvl1pPr>
          </a:lstStyle>
          <a:p>
            <a:r>
              <a:rPr lang="en-US" dirty="0"/>
              <a:t>Image holder</a:t>
            </a:r>
          </a:p>
        </p:txBody>
      </p:sp>
      <p:sp>
        <p:nvSpPr>
          <p:cNvPr id="66" name="Picture Placeholder 65"/>
          <p:cNvSpPr>
            <a:spLocks noGrp="1"/>
          </p:cNvSpPr>
          <p:nvPr userDrawn="1">
            <p:ph type="pic" sz="quarter" idx="15" hasCustomPrompt="1"/>
          </p:nvPr>
        </p:nvSpPr>
        <p:spPr>
          <a:xfrm>
            <a:off x="8422954" y="4258398"/>
            <a:ext cx="1333949" cy="1333949"/>
          </a:xfrm>
          <a:custGeom>
            <a:avLst/>
            <a:gdLst>
              <a:gd name="connsiteX0" fmla="*/ 500231 w 1000462"/>
              <a:gd name="connsiteY0" fmla="*/ 0 h 1000462"/>
              <a:gd name="connsiteX1" fmla="*/ 1000462 w 1000462"/>
              <a:gd name="connsiteY1" fmla="*/ 500231 h 1000462"/>
              <a:gd name="connsiteX2" fmla="*/ 500231 w 1000462"/>
              <a:gd name="connsiteY2" fmla="*/ 1000462 h 1000462"/>
              <a:gd name="connsiteX3" fmla="*/ 0 w 1000462"/>
              <a:gd name="connsiteY3" fmla="*/ 500231 h 1000462"/>
              <a:gd name="connsiteX4" fmla="*/ 500231 w 1000462"/>
              <a:gd name="connsiteY4" fmla="*/ 0 h 1000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62" h="1000462">
                <a:moveTo>
                  <a:pt x="500231" y="0"/>
                </a:moveTo>
                <a:cubicBezTo>
                  <a:pt x="776501" y="0"/>
                  <a:pt x="1000462" y="223961"/>
                  <a:pt x="1000462" y="500231"/>
                </a:cubicBezTo>
                <a:cubicBezTo>
                  <a:pt x="1000462" y="776501"/>
                  <a:pt x="776501" y="1000462"/>
                  <a:pt x="500231" y="1000462"/>
                </a:cubicBezTo>
                <a:cubicBezTo>
                  <a:pt x="223961" y="1000462"/>
                  <a:pt x="0" y="776501"/>
                  <a:pt x="0" y="500231"/>
                </a:cubicBezTo>
                <a:cubicBezTo>
                  <a:pt x="0" y="223961"/>
                  <a:pt x="223961" y="0"/>
                  <a:pt x="500231" y="0"/>
                </a:cubicBezTo>
                <a:close/>
              </a:path>
            </a:pathLst>
          </a:custGeom>
          <a:solidFill>
            <a:schemeClr val="bg1">
              <a:lumMod val="95000"/>
            </a:schemeClr>
          </a:solidFill>
          <a:ln w="28575">
            <a:solidFill>
              <a:schemeClr val="accent4"/>
            </a:solidFill>
          </a:ln>
        </p:spPr>
        <p:txBody>
          <a:bodyPr wrap="square">
            <a:noAutofit/>
          </a:bodyPr>
          <a:lstStyle>
            <a:lvl1pPr rtl="0">
              <a:defRPr sz="1200"/>
            </a:lvl1pPr>
          </a:lstStyle>
          <a:p>
            <a:r>
              <a:rPr lang="en-US" dirty="0"/>
              <a:t>Image holder</a:t>
            </a:r>
          </a:p>
        </p:txBody>
      </p:sp>
      <p:sp>
        <p:nvSpPr>
          <p:cNvPr id="5" name="Date Placeholder 4"/>
          <p:cNvSpPr>
            <a:spLocks noGrp="1"/>
          </p:cNvSpPr>
          <p:nvPr>
            <p:ph type="dt" sz="half" idx="16"/>
          </p:nvPr>
        </p:nvSpPr>
        <p:spPr/>
        <p:txBody>
          <a:bodyPr/>
          <a:lstStyle/>
          <a:p>
            <a:fld id="{CDB97E15-E099-4556-8728-4457ED626549}" type="datetime1">
              <a:rPr lang="en-US" smtClean="0">
                <a:solidFill>
                  <a:srgbClr val="262626">
                    <a:tint val="75000"/>
                  </a:srgbClr>
                </a:solidFill>
              </a:rPr>
              <a:pPr/>
              <a:t>7/20/2025</a:t>
            </a:fld>
            <a:endParaRPr lang="en-US">
              <a:solidFill>
                <a:srgbClr val="262626">
                  <a:tint val="75000"/>
                </a:srgbClr>
              </a:solidFill>
            </a:endParaRPr>
          </a:p>
        </p:txBody>
      </p:sp>
      <p:sp>
        <p:nvSpPr>
          <p:cNvPr id="8" name="Footer Placeholder 7"/>
          <p:cNvSpPr>
            <a:spLocks noGrp="1"/>
          </p:cNvSpPr>
          <p:nvPr>
            <p:ph type="ftr" sz="quarter" idx="17"/>
          </p:nvPr>
        </p:nvSpPr>
        <p:spPr/>
        <p:txBody>
          <a:bodyPr/>
          <a:lstStyle/>
          <a:p>
            <a:endParaRPr lang="en-US">
              <a:solidFill>
                <a:srgbClr val="262626">
                  <a:tint val="75000"/>
                </a:srgbClr>
              </a:solidFill>
            </a:endParaRPr>
          </a:p>
        </p:txBody>
      </p:sp>
      <p:sp>
        <p:nvSpPr>
          <p:cNvPr id="9" name="Slide Number Placeholder 8"/>
          <p:cNvSpPr>
            <a:spLocks noGrp="1"/>
          </p:cNvSpPr>
          <p:nvPr>
            <p:ph type="sldNum" sz="quarter" idx="18"/>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Tree>
    <p:extLst>
      <p:ext uri="{BB962C8B-B14F-4D97-AF65-F5344CB8AC3E}">
        <p14:creationId xmlns:p14="http://schemas.microsoft.com/office/powerpoint/2010/main" val="144922732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Main Title &amp; Subtitle">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508000" y="1178427"/>
            <a:ext cx="11157819" cy="231007"/>
          </a:xfrm>
          <a:prstGeom prst="rect">
            <a:avLst/>
          </a:prstGeom>
        </p:spPr>
        <p:txBody>
          <a:bodyPr wrap="none" lIns="0" tIns="0" rIns="0" bIns="0" anchor="ctr">
            <a:noAutofit/>
          </a:bodyPr>
          <a:lstStyle>
            <a:lvl1pPr marL="0" indent="0" algn="ctr">
              <a:buNone/>
              <a:defRPr sz="1600" b="0" baseline="0">
                <a:solidFill>
                  <a:schemeClr val="bg1">
                    <a:lumMod val="65000"/>
                  </a:schemeClr>
                </a:solidFill>
                <a:latin typeface="+mn-lt"/>
                <a:ea typeface="Roboto" panose="02000000000000000000" pitchFamily="2" charset="0"/>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EDITE SUBTITLE</a:t>
            </a:r>
          </a:p>
        </p:txBody>
      </p:sp>
      <p:sp>
        <p:nvSpPr>
          <p:cNvPr id="5" name="Title 2"/>
          <p:cNvSpPr>
            <a:spLocks noGrp="1"/>
          </p:cNvSpPr>
          <p:nvPr>
            <p:ph type="title"/>
          </p:nvPr>
        </p:nvSpPr>
        <p:spPr>
          <a:xfrm>
            <a:off x="508000" y="455085"/>
            <a:ext cx="11157819" cy="660511"/>
          </a:xfrm>
          <a:prstGeom prst="rect">
            <a:avLst/>
          </a:prstGeom>
        </p:spPr>
        <p:txBody>
          <a:bodyPr lIns="0" tIns="0" rIns="0" bIns="0" anchor="ctr"/>
          <a:lstStyle>
            <a:lvl1pPr algn="ctr">
              <a:defRPr sz="4800">
                <a:solidFill>
                  <a:schemeClr val="bg1">
                    <a:lumMod val="50000"/>
                  </a:schemeClr>
                </a:solidFill>
              </a:defRPr>
            </a:lvl1pPr>
          </a:lstStyle>
          <a:p>
            <a:r>
              <a:rPr lang="en-US" dirty="0"/>
              <a:t>Click to edit Master title style</a:t>
            </a:r>
          </a:p>
        </p:txBody>
      </p:sp>
      <p:sp>
        <p:nvSpPr>
          <p:cNvPr id="2" name="Date Placeholder 1"/>
          <p:cNvSpPr>
            <a:spLocks noGrp="1"/>
          </p:cNvSpPr>
          <p:nvPr>
            <p:ph type="dt" sz="half" idx="10"/>
          </p:nvPr>
        </p:nvSpPr>
        <p:spPr/>
        <p:txBody>
          <a:bodyPr/>
          <a:lstStyle/>
          <a:p>
            <a:fld id="{A439488D-B927-4DD7-8788-3BFB14AF560E}" type="datetime1">
              <a:rPr lang="en-US" smtClean="0">
                <a:solidFill>
                  <a:srgbClr val="262626">
                    <a:tint val="75000"/>
                  </a:srgbClr>
                </a:solidFill>
              </a:rPr>
              <a:pPr/>
              <a:t>7/20/2025</a:t>
            </a:fld>
            <a:endParaRPr lang="en-US">
              <a:solidFill>
                <a:srgbClr val="262626">
                  <a:tint val="75000"/>
                </a:srgbClr>
              </a:solidFill>
            </a:endParaRPr>
          </a:p>
        </p:txBody>
      </p:sp>
      <p:sp>
        <p:nvSpPr>
          <p:cNvPr id="3" name="Footer Placeholder 2"/>
          <p:cNvSpPr>
            <a:spLocks noGrp="1"/>
          </p:cNvSpPr>
          <p:nvPr>
            <p:ph type="ftr" sz="quarter" idx="11"/>
          </p:nvPr>
        </p:nvSpPr>
        <p:spPr/>
        <p:txBody>
          <a:bodyPr/>
          <a:lstStyle/>
          <a:p>
            <a:endParaRPr lang="en-US">
              <a:solidFill>
                <a:srgbClr val="262626">
                  <a:tint val="75000"/>
                </a:srgbClr>
              </a:solidFill>
            </a:endParaRPr>
          </a:p>
        </p:txBody>
      </p:sp>
      <p:sp>
        <p:nvSpPr>
          <p:cNvPr id="6" name="Slide Number Placeholder 5"/>
          <p:cNvSpPr>
            <a:spLocks noGrp="1"/>
          </p:cNvSpPr>
          <p:nvPr>
            <p:ph type="sldNum" sz="quarter" idx="12"/>
          </p:nvPr>
        </p:nvSpPr>
        <p:spPr/>
        <p:txBody>
          <a:bodyPr/>
          <a:lstStyle>
            <a:lvl1pPr>
              <a:defRPr/>
            </a:lvl1pPr>
          </a:lstStyle>
          <a:p>
            <a:r>
              <a:rPr lang="en-US" dirty="0">
                <a:solidFill>
                  <a:srgbClr val="262626">
                    <a:tint val="75000"/>
                  </a:srgbClr>
                </a:solidFill>
              </a:rPr>
              <a:t>01</a:t>
            </a:r>
          </a:p>
        </p:txBody>
      </p:sp>
    </p:spTree>
    <p:extLst>
      <p:ext uri="{BB962C8B-B14F-4D97-AF65-F5344CB8AC3E}">
        <p14:creationId xmlns:p14="http://schemas.microsoft.com/office/powerpoint/2010/main" val="341354713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2_Main Title &amp; Subtitle">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508000" y="1178427"/>
            <a:ext cx="11157819" cy="231007"/>
          </a:xfrm>
          <a:prstGeom prst="rect">
            <a:avLst/>
          </a:prstGeom>
        </p:spPr>
        <p:txBody>
          <a:bodyPr wrap="none" lIns="0" tIns="0" rIns="0" bIns="0" anchor="ctr">
            <a:noAutofit/>
          </a:bodyPr>
          <a:lstStyle>
            <a:lvl1pPr marL="0" indent="0" algn="l">
              <a:buNone/>
              <a:defRPr sz="1600" b="0" baseline="0">
                <a:solidFill>
                  <a:schemeClr val="bg1">
                    <a:lumMod val="65000"/>
                  </a:schemeClr>
                </a:solidFill>
                <a:latin typeface="+mn-lt"/>
                <a:ea typeface="Roboto" panose="02000000000000000000" pitchFamily="2" charset="0"/>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EDITE SUBTITLE</a:t>
            </a:r>
          </a:p>
        </p:txBody>
      </p:sp>
      <p:sp>
        <p:nvSpPr>
          <p:cNvPr id="5" name="Title 2"/>
          <p:cNvSpPr>
            <a:spLocks noGrp="1"/>
          </p:cNvSpPr>
          <p:nvPr>
            <p:ph type="title"/>
          </p:nvPr>
        </p:nvSpPr>
        <p:spPr>
          <a:xfrm>
            <a:off x="508000" y="455085"/>
            <a:ext cx="11157819" cy="660511"/>
          </a:xfrm>
          <a:prstGeom prst="rect">
            <a:avLst/>
          </a:prstGeom>
        </p:spPr>
        <p:txBody>
          <a:bodyPr lIns="0" tIns="0" rIns="0" bIns="0" anchor="ctr"/>
          <a:lstStyle>
            <a:lvl1pPr algn="l">
              <a:defRPr sz="4800">
                <a:solidFill>
                  <a:schemeClr val="bg1">
                    <a:lumMod val="50000"/>
                  </a:schemeClr>
                </a:solidFill>
              </a:defRPr>
            </a:lvl1pPr>
          </a:lstStyle>
          <a:p>
            <a:r>
              <a:rPr lang="en-US" dirty="0"/>
              <a:t>Click to edit Master title style</a:t>
            </a:r>
          </a:p>
        </p:txBody>
      </p:sp>
      <p:sp>
        <p:nvSpPr>
          <p:cNvPr id="2" name="Date Placeholder 1"/>
          <p:cNvSpPr>
            <a:spLocks noGrp="1"/>
          </p:cNvSpPr>
          <p:nvPr>
            <p:ph type="dt" sz="half" idx="10"/>
          </p:nvPr>
        </p:nvSpPr>
        <p:spPr/>
        <p:txBody>
          <a:bodyPr/>
          <a:lstStyle/>
          <a:p>
            <a:fld id="{32DFBD20-3351-491F-957C-B832B5516033}" type="datetime1">
              <a:rPr lang="en-US" smtClean="0">
                <a:solidFill>
                  <a:srgbClr val="262626">
                    <a:tint val="75000"/>
                  </a:srgbClr>
                </a:solidFill>
              </a:rPr>
              <a:pPr/>
              <a:t>7/20/2025</a:t>
            </a:fld>
            <a:endParaRPr lang="en-US">
              <a:solidFill>
                <a:srgbClr val="262626">
                  <a:tint val="75000"/>
                </a:srgbClr>
              </a:solidFill>
            </a:endParaRPr>
          </a:p>
        </p:txBody>
      </p:sp>
      <p:sp>
        <p:nvSpPr>
          <p:cNvPr id="3" name="Footer Placeholder 2"/>
          <p:cNvSpPr>
            <a:spLocks noGrp="1"/>
          </p:cNvSpPr>
          <p:nvPr>
            <p:ph type="ftr" sz="quarter" idx="11"/>
          </p:nvPr>
        </p:nvSpPr>
        <p:spPr/>
        <p:txBody>
          <a:bodyPr/>
          <a:lstStyle/>
          <a:p>
            <a:endParaRPr lang="en-US" dirty="0">
              <a:solidFill>
                <a:srgbClr val="262626">
                  <a:tint val="75000"/>
                </a:srgbClr>
              </a:solidFill>
            </a:endParaRPr>
          </a:p>
        </p:txBody>
      </p:sp>
      <p:sp>
        <p:nvSpPr>
          <p:cNvPr id="6" name="Slide Number Placeholder 5"/>
          <p:cNvSpPr>
            <a:spLocks noGrp="1"/>
          </p:cNvSpPr>
          <p:nvPr>
            <p:ph type="sldNum" sz="quarter" idx="12"/>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Tree>
    <p:extLst>
      <p:ext uri="{BB962C8B-B14F-4D97-AF65-F5344CB8AC3E}">
        <p14:creationId xmlns:p14="http://schemas.microsoft.com/office/powerpoint/2010/main" val="49428832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3_Main Title &amp; Subtitl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A83F00-7201-4AC0-9914-1E9E96C1041E}" type="datetime1">
              <a:rPr lang="en-US" smtClean="0">
                <a:solidFill>
                  <a:srgbClr val="262626">
                    <a:tint val="75000"/>
                  </a:srgbClr>
                </a:solidFill>
              </a:rPr>
              <a:pPr/>
              <a:t>7/20/2025</a:t>
            </a:fld>
            <a:endParaRPr lang="en-US">
              <a:solidFill>
                <a:srgbClr val="262626">
                  <a:tint val="75000"/>
                </a:srgbClr>
              </a:solidFill>
            </a:endParaRPr>
          </a:p>
        </p:txBody>
      </p:sp>
      <p:sp>
        <p:nvSpPr>
          <p:cNvPr id="3" name="Footer Placeholder 2"/>
          <p:cNvSpPr>
            <a:spLocks noGrp="1"/>
          </p:cNvSpPr>
          <p:nvPr>
            <p:ph type="ftr" sz="quarter" idx="11"/>
          </p:nvPr>
        </p:nvSpPr>
        <p:spPr/>
        <p:txBody>
          <a:bodyPr/>
          <a:lstStyle/>
          <a:p>
            <a:endParaRPr lang="en-US">
              <a:solidFill>
                <a:srgbClr val="262626">
                  <a:tint val="75000"/>
                </a:srgbClr>
              </a:solidFill>
            </a:endParaRPr>
          </a:p>
        </p:txBody>
      </p:sp>
      <p:sp>
        <p:nvSpPr>
          <p:cNvPr id="4" name="Slide Number Placeholder 3"/>
          <p:cNvSpPr>
            <a:spLocks noGrp="1"/>
          </p:cNvSpPr>
          <p:nvPr>
            <p:ph type="sldNum" sz="quarter" idx="12"/>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159816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5_Main Title &amp; Subtitle">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12192000" cy="6858000"/>
          </a:xfrm>
          <a:prstGeom prst="rect">
            <a:avLst/>
          </a:prstGeom>
          <a:solidFill>
            <a:schemeClr val="bg1">
              <a:lumMod val="95000"/>
            </a:schemeClr>
          </a:solidFill>
        </p:spPr>
        <p:txBody>
          <a:bodyPr/>
          <a:lstStyle>
            <a:lvl1pPr>
              <a:defRPr sz="1200"/>
            </a:lvl1pPr>
          </a:lstStyle>
          <a:p>
            <a:r>
              <a:rPr lang="en-US" dirty="0"/>
              <a:t>Image holder</a:t>
            </a:r>
          </a:p>
        </p:txBody>
      </p:sp>
      <p:sp>
        <p:nvSpPr>
          <p:cNvPr id="2" name="Date Placeholder 1"/>
          <p:cNvSpPr>
            <a:spLocks noGrp="1"/>
          </p:cNvSpPr>
          <p:nvPr>
            <p:ph type="dt" sz="half" idx="11"/>
          </p:nvPr>
        </p:nvSpPr>
        <p:spPr/>
        <p:txBody>
          <a:bodyPr/>
          <a:lstStyle/>
          <a:p>
            <a:fld id="{36C231F8-0AA5-4B30-B6CD-3950CA3C3F5B}" type="datetime1">
              <a:rPr lang="en-US" smtClean="0">
                <a:solidFill>
                  <a:srgbClr val="262626">
                    <a:tint val="75000"/>
                  </a:srgbClr>
                </a:solidFill>
              </a:rPr>
              <a:pPr/>
              <a:t>7/20/2025</a:t>
            </a:fld>
            <a:endParaRPr lang="en-US">
              <a:solidFill>
                <a:srgbClr val="262626">
                  <a:tint val="75000"/>
                </a:srgbClr>
              </a:solidFill>
            </a:endParaRPr>
          </a:p>
        </p:txBody>
      </p:sp>
      <p:sp>
        <p:nvSpPr>
          <p:cNvPr id="4" name="Footer Placeholder 3"/>
          <p:cNvSpPr>
            <a:spLocks noGrp="1"/>
          </p:cNvSpPr>
          <p:nvPr>
            <p:ph type="ftr" sz="quarter" idx="12"/>
          </p:nvPr>
        </p:nvSpPr>
        <p:spPr/>
        <p:txBody>
          <a:bodyPr/>
          <a:lstStyle/>
          <a:p>
            <a:endParaRPr lang="en-US">
              <a:solidFill>
                <a:srgbClr val="262626">
                  <a:tint val="75000"/>
                </a:srgbClr>
              </a:solidFill>
            </a:endParaRPr>
          </a:p>
        </p:txBody>
      </p:sp>
      <p:sp>
        <p:nvSpPr>
          <p:cNvPr id="5" name="Slide Number Placeholder 4"/>
          <p:cNvSpPr>
            <a:spLocks noGrp="1"/>
          </p:cNvSpPr>
          <p:nvPr>
            <p:ph type="sldNum" sz="quarter" idx="13"/>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5345100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6_Main Title &amp; Subtitle">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8737600" y="685800"/>
            <a:ext cx="3454400" cy="2540000"/>
          </a:xfrm>
          <a:prstGeom prst="rect">
            <a:avLst/>
          </a:prstGeom>
          <a:solidFill>
            <a:schemeClr val="bg1">
              <a:lumMod val="95000"/>
            </a:schemeClr>
          </a:solidFill>
        </p:spPr>
        <p:txBody>
          <a:bodyPr/>
          <a:lstStyle>
            <a:lvl1pPr>
              <a:defRPr sz="1200"/>
            </a:lvl1pPr>
          </a:lstStyle>
          <a:p>
            <a:r>
              <a:rPr lang="en-US" dirty="0"/>
              <a:t>Image holder</a:t>
            </a:r>
          </a:p>
        </p:txBody>
      </p:sp>
      <p:sp>
        <p:nvSpPr>
          <p:cNvPr id="4" name="Picture Placeholder 2"/>
          <p:cNvSpPr>
            <a:spLocks noGrp="1"/>
          </p:cNvSpPr>
          <p:nvPr>
            <p:ph type="pic" sz="quarter" idx="11" hasCustomPrompt="1"/>
          </p:nvPr>
        </p:nvSpPr>
        <p:spPr>
          <a:xfrm>
            <a:off x="5486400" y="685800"/>
            <a:ext cx="3048000" cy="4876800"/>
          </a:xfrm>
          <a:prstGeom prst="rect">
            <a:avLst/>
          </a:prstGeom>
          <a:solidFill>
            <a:schemeClr val="bg1">
              <a:lumMod val="95000"/>
            </a:schemeClr>
          </a:solidFill>
        </p:spPr>
        <p:txBody>
          <a:bodyPr/>
          <a:lstStyle>
            <a:lvl1pPr rtl="0">
              <a:defRPr sz="1200"/>
            </a:lvl1pPr>
          </a:lstStyle>
          <a:p>
            <a:r>
              <a:rPr lang="en-US" dirty="0"/>
              <a:t>Image holder</a:t>
            </a:r>
          </a:p>
        </p:txBody>
      </p:sp>
      <p:sp>
        <p:nvSpPr>
          <p:cNvPr id="5" name="Picture Placeholder 2"/>
          <p:cNvSpPr>
            <a:spLocks noGrp="1"/>
          </p:cNvSpPr>
          <p:nvPr>
            <p:ph type="pic" sz="quarter" idx="12" hasCustomPrompt="1"/>
          </p:nvPr>
        </p:nvSpPr>
        <p:spPr>
          <a:xfrm>
            <a:off x="8737600" y="3456819"/>
            <a:ext cx="3048000" cy="3401181"/>
          </a:xfrm>
          <a:prstGeom prst="rect">
            <a:avLst/>
          </a:prstGeom>
          <a:solidFill>
            <a:schemeClr val="bg1">
              <a:lumMod val="95000"/>
            </a:schemeClr>
          </a:solidFill>
        </p:spPr>
        <p:txBody>
          <a:bodyPr/>
          <a:lstStyle>
            <a:lvl1pPr rtl="0">
              <a:defRPr sz="1200"/>
            </a:lvl1pPr>
          </a:lstStyle>
          <a:p>
            <a:r>
              <a:rPr lang="en-US" dirty="0"/>
              <a:t>Image holder</a:t>
            </a:r>
          </a:p>
        </p:txBody>
      </p:sp>
      <p:sp>
        <p:nvSpPr>
          <p:cNvPr id="2" name="Date Placeholder 1"/>
          <p:cNvSpPr>
            <a:spLocks noGrp="1"/>
          </p:cNvSpPr>
          <p:nvPr>
            <p:ph type="dt" sz="half" idx="13"/>
          </p:nvPr>
        </p:nvSpPr>
        <p:spPr/>
        <p:txBody>
          <a:bodyPr/>
          <a:lstStyle/>
          <a:p>
            <a:fld id="{E7B07BF9-B92D-41D0-96BE-7F938FE3EADB}" type="datetime1">
              <a:rPr lang="en-US" smtClean="0">
                <a:solidFill>
                  <a:srgbClr val="262626">
                    <a:tint val="75000"/>
                  </a:srgbClr>
                </a:solidFill>
              </a:rPr>
              <a:pPr/>
              <a:t>7/20/2025</a:t>
            </a:fld>
            <a:endParaRPr lang="en-US">
              <a:solidFill>
                <a:srgbClr val="262626">
                  <a:tint val="75000"/>
                </a:srgbClr>
              </a:solidFill>
            </a:endParaRPr>
          </a:p>
        </p:txBody>
      </p:sp>
      <p:sp>
        <p:nvSpPr>
          <p:cNvPr id="6" name="Footer Placeholder 5"/>
          <p:cNvSpPr>
            <a:spLocks noGrp="1"/>
          </p:cNvSpPr>
          <p:nvPr>
            <p:ph type="ftr" sz="quarter" idx="14"/>
          </p:nvPr>
        </p:nvSpPr>
        <p:spPr/>
        <p:txBody>
          <a:bodyPr/>
          <a:lstStyle/>
          <a:p>
            <a:endParaRPr lang="en-US">
              <a:solidFill>
                <a:srgbClr val="262626">
                  <a:tint val="75000"/>
                </a:srgbClr>
              </a:solidFill>
            </a:endParaRPr>
          </a:p>
        </p:txBody>
      </p:sp>
      <p:sp>
        <p:nvSpPr>
          <p:cNvPr id="7" name="Slide Number Placeholder 6"/>
          <p:cNvSpPr>
            <a:spLocks noGrp="1"/>
          </p:cNvSpPr>
          <p:nvPr>
            <p:ph type="sldNum" sz="quarter" idx="15"/>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1661559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7_Main Title &amp; Subtitle">
    <p:spTree>
      <p:nvGrpSpPr>
        <p:cNvPr id="1" name=""/>
        <p:cNvGrpSpPr/>
        <p:nvPr/>
      </p:nvGrpSpPr>
      <p:grpSpPr>
        <a:xfrm>
          <a:off x="0" y="0"/>
          <a:ext cx="0" cy="0"/>
          <a:chOff x="0" y="0"/>
          <a:chExt cx="0" cy="0"/>
        </a:xfrm>
      </p:grpSpPr>
      <p:sp>
        <p:nvSpPr>
          <p:cNvPr id="4" name="Picture Placeholder 2"/>
          <p:cNvSpPr>
            <a:spLocks noGrp="1"/>
          </p:cNvSpPr>
          <p:nvPr>
            <p:ph type="pic" sz="quarter" idx="11" hasCustomPrompt="1"/>
          </p:nvPr>
        </p:nvSpPr>
        <p:spPr>
          <a:xfrm>
            <a:off x="8636001" y="186873"/>
            <a:ext cx="3304420" cy="6484257"/>
          </a:xfrm>
          <a:prstGeom prst="rect">
            <a:avLst/>
          </a:prstGeom>
          <a:solidFill>
            <a:schemeClr val="bg1">
              <a:lumMod val="95000"/>
            </a:schemeClr>
          </a:solidFill>
        </p:spPr>
        <p:txBody>
          <a:bodyPr/>
          <a:lstStyle>
            <a:lvl1pPr rtl="0">
              <a:defRPr sz="1200"/>
            </a:lvl1pPr>
          </a:lstStyle>
          <a:p>
            <a:r>
              <a:rPr lang="en-US" dirty="0"/>
              <a:t>Image holder</a:t>
            </a:r>
          </a:p>
        </p:txBody>
      </p:sp>
      <p:sp>
        <p:nvSpPr>
          <p:cNvPr id="6" name="Text Placeholder 3"/>
          <p:cNvSpPr>
            <a:spLocks noGrp="1"/>
          </p:cNvSpPr>
          <p:nvPr>
            <p:ph type="body" sz="half" idx="2" hasCustomPrompt="1"/>
          </p:nvPr>
        </p:nvSpPr>
        <p:spPr>
          <a:xfrm>
            <a:off x="508000" y="1178427"/>
            <a:ext cx="11157819" cy="231007"/>
          </a:xfrm>
          <a:prstGeom prst="rect">
            <a:avLst/>
          </a:prstGeom>
        </p:spPr>
        <p:txBody>
          <a:bodyPr wrap="none" lIns="0" tIns="0" rIns="0" bIns="0" anchor="ctr">
            <a:noAutofit/>
          </a:bodyPr>
          <a:lstStyle>
            <a:lvl1pPr marL="0" indent="0" algn="l">
              <a:buNone/>
              <a:defRPr sz="1600" b="0" baseline="0">
                <a:solidFill>
                  <a:schemeClr val="bg1">
                    <a:lumMod val="65000"/>
                  </a:schemeClr>
                </a:solidFill>
                <a:latin typeface="+mn-lt"/>
                <a:ea typeface="Roboto" panose="02000000000000000000" pitchFamily="2" charset="0"/>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EDITE SUBTITLE</a:t>
            </a:r>
          </a:p>
        </p:txBody>
      </p:sp>
      <p:sp>
        <p:nvSpPr>
          <p:cNvPr id="7" name="Title 2"/>
          <p:cNvSpPr>
            <a:spLocks noGrp="1"/>
          </p:cNvSpPr>
          <p:nvPr>
            <p:ph type="title"/>
          </p:nvPr>
        </p:nvSpPr>
        <p:spPr>
          <a:xfrm>
            <a:off x="508000" y="455085"/>
            <a:ext cx="11157819" cy="660511"/>
          </a:xfrm>
          <a:prstGeom prst="rect">
            <a:avLst/>
          </a:prstGeom>
        </p:spPr>
        <p:txBody>
          <a:bodyPr lIns="0" tIns="0" rIns="0" bIns="0" anchor="ctr"/>
          <a:lstStyle>
            <a:lvl1pPr algn="l">
              <a:defRPr sz="4800">
                <a:solidFill>
                  <a:schemeClr val="bg1">
                    <a:lumMod val="50000"/>
                  </a:schemeClr>
                </a:solidFill>
              </a:defRPr>
            </a:lvl1pPr>
          </a:lstStyle>
          <a:p>
            <a:r>
              <a:rPr lang="en-US" dirty="0"/>
              <a:t>Click to edit Master title style</a:t>
            </a:r>
          </a:p>
        </p:txBody>
      </p:sp>
      <p:sp>
        <p:nvSpPr>
          <p:cNvPr id="2" name="Date Placeholder 1"/>
          <p:cNvSpPr>
            <a:spLocks noGrp="1"/>
          </p:cNvSpPr>
          <p:nvPr>
            <p:ph type="dt" sz="half" idx="12"/>
          </p:nvPr>
        </p:nvSpPr>
        <p:spPr/>
        <p:txBody>
          <a:bodyPr/>
          <a:lstStyle/>
          <a:p>
            <a:fld id="{4A16B9FA-1927-4321-ACB2-08C18CAB6800}" type="datetime1">
              <a:rPr lang="en-US" smtClean="0">
                <a:solidFill>
                  <a:srgbClr val="262626">
                    <a:tint val="75000"/>
                  </a:srgbClr>
                </a:solidFill>
              </a:rPr>
              <a:pPr/>
              <a:t>7/20/2025</a:t>
            </a:fld>
            <a:endParaRPr lang="en-US">
              <a:solidFill>
                <a:srgbClr val="262626">
                  <a:tint val="75000"/>
                </a:srgbClr>
              </a:solidFill>
            </a:endParaRPr>
          </a:p>
        </p:txBody>
      </p:sp>
      <p:sp>
        <p:nvSpPr>
          <p:cNvPr id="3" name="Footer Placeholder 2"/>
          <p:cNvSpPr>
            <a:spLocks noGrp="1"/>
          </p:cNvSpPr>
          <p:nvPr>
            <p:ph type="ftr" sz="quarter" idx="13"/>
          </p:nvPr>
        </p:nvSpPr>
        <p:spPr/>
        <p:txBody>
          <a:bodyPr/>
          <a:lstStyle/>
          <a:p>
            <a:endParaRPr lang="en-US">
              <a:solidFill>
                <a:srgbClr val="262626">
                  <a:tint val="75000"/>
                </a:srgbClr>
              </a:solidFill>
            </a:endParaRPr>
          </a:p>
        </p:txBody>
      </p:sp>
      <p:sp>
        <p:nvSpPr>
          <p:cNvPr id="5" name="Slide Number Placeholder 4"/>
          <p:cNvSpPr>
            <a:spLocks noGrp="1"/>
          </p:cNvSpPr>
          <p:nvPr>
            <p:ph type="sldNum" sz="quarter" idx="14"/>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Tree>
    <p:extLst>
      <p:ext uri="{BB962C8B-B14F-4D97-AF65-F5344CB8AC3E}">
        <p14:creationId xmlns:p14="http://schemas.microsoft.com/office/powerpoint/2010/main" val="578200261"/>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8_Main Title &amp; Subtitle">
    <p:spTree>
      <p:nvGrpSpPr>
        <p:cNvPr id="1" name=""/>
        <p:cNvGrpSpPr/>
        <p:nvPr/>
      </p:nvGrpSpPr>
      <p:grpSpPr>
        <a:xfrm>
          <a:off x="0" y="0"/>
          <a:ext cx="0" cy="0"/>
          <a:chOff x="0" y="0"/>
          <a:chExt cx="0" cy="0"/>
        </a:xfrm>
      </p:grpSpPr>
      <p:sp>
        <p:nvSpPr>
          <p:cNvPr id="4" name="Picture Placeholder 2"/>
          <p:cNvSpPr>
            <a:spLocks noGrp="1"/>
          </p:cNvSpPr>
          <p:nvPr>
            <p:ph type="pic" sz="quarter" idx="11" hasCustomPrompt="1"/>
          </p:nvPr>
        </p:nvSpPr>
        <p:spPr>
          <a:xfrm>
            <a:off x="304801" y="342294"/>
            <a:ext cx="11635620" cy="3624943"/>
          </a:xfrm>
          <a:prstGeom prst="rect">
            <a:avLst/>
          </a:prstGeom>
          <a:solidFill>
            <a:schemeClr val="bg1">
              <a:lumMod val="95000"/>
            </a:schemeClr>
          </a:solidFill>
        </p:spPr>
        <p:txBody>
          <a:bodyPr/>
          <a:lstStyle>
            <a:lvl1pPr rtl="0">
              <a:defRPr sz="1200"/>
            </a:lvl1pPr>
          </a:lstStyle>
          <a:p>
            <a:r>
              <a:rPr lang="en-US" dirty="0"/>
              <a:t>Image holder</a:t>
            </a:r>
          </a:p>
        </p:txBody>
      </p:sp>
      <p:sp>
        <p:nvSpPr>
          <p:cNvPr id="2" name="Date Placeholder 1"/>
          <p:cNvSpPr>
            <a:spLocks noGrp="1"/>
          </p:cNvSpPr>
          <p:nvPr>
            <p:ph type="dt" sz="half" idx="12"/>
          </p:nvPr>
        </p:nvSpPr>
        <p:spPr/>
        <p:txBody>
          <a:bodyPr/>
          <a:lstStyle/>
          <a:p>
            <a:fld id="{DED2049B-0715-4D15-8A59-7080879D2DF0}" type="datetime1">
              <a:rPr lang="en-US" smtClean="0">
                <a:solidFill>
                  <a:srgbClr val="262626">
                    <a:tint val="75000"/>
                  </a:srgbClr>
                </a:solidFill>
              </a:rPr>
              <a:pPr/>
              <a:t>7/20/2025</a:t>
            </a:fld>
            <a:endParaRPr lang="en-US">
              <a:solidFill>
                <a:srgbClr val="262626">
                  <a:tint val="75000"/>
                </a:srgbClr>
              </a:solidFill>
            </a:endParaRPr>
          </a:p>
        </p:txBody>
      </p:sp>
      <p:sp>
        <p:nvSpPr>
          <p:cNvPr id="3" name="Footer Placeholder 2"/>
          <p:cNvSpPr>
            <a:spLocks noGrp="1"/>
          </p:cNvSpPr>
          <p:nvPr>
            <p:ph type="ftr" sz="quarter" idx="13"/>
          </p:nvPr>
        </p:nvSpPr>
        <p:spPr/>
        <p:txBody>
          <a:bodyPr/>
          <a:lstStyle/>
          <a:p>
            <a:endParaRPr lang="en-US">
              <a:solidFill>
                <a:srgbClr val="262626">
                  <a:tint val="75000"/>
                </a:srgbClr>
              </a:solidFill>
            </a:endParaRPr>
          </a:p>
        </p:txBody>
      </p:sp>
      <p:sp>
        <p:nvSpPr>
          <p:cNvPr id="5" name="Slide Number Placeholder 4"/>
          <p:cNvSpPr>
            <a:spLocks noGrp="1"/>
          </p:cNvSpPr>
          <p:nvPr>
            <p:ph type="sldNum" sz="quarter" idx="14"/>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01291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Main Title &amp; Subtitle">
    <p:spTree>
      <p:nvGrpSpPr>
        <p:cNvPr id="1" name=""/>
        <p:cNvGrpSpPr/>
        <p:nvPr/>
      </p:nvGrpSpPr>
      <p:grpSpPr>
        <a:xfrm>
          <a:off x="0" y="0"/>
          <a:ext cx="0" cy="0"/>
          <a:chOff x="0" y="0"/>
          <a:chExt cx="0" cy="0"/>
        </a:xfrm>
      </p:grpSpPr>
      <p:sp>
        <p:nvSpPr>
          <p:cNvPr id="6" name="Text Placeholder 3"/>
          <p:cNvSpPr>
            <a:spLocks noGrp="1"/>
          </p:cNvSpPr>
          <p:nvPr>
            <p:ph type="body" sz="half" idx="2" hasCustomPrompt="1"/>
          </p:nvPr>
        </p:nvSpPr>
        <p:spPr>
          <a:xfrm>
            <a:off x="508000" y="1178427"/>
            <a:ext cx="11157819" cy="231007"/>
          </a:xfrm>
          <a:prstGeom prst="rect">
            <a:avLst/>
          </a:prstGeom>
        </p:spPr>
        <p:txBody>
          <a:bodyPr wrap="none" lIns="0" tIns="0" rIns="0" bIns="0" anchor="ctr">
            <a:noAutofit/>
          </a:bodyPr>
          <a:lstStyle>
            <a:lvl1pPr marL="0" indent="0" algn="ctr">
              <a:buNone/>
              <a:defRPr sz="1600" b="0" baseline="0">
                <a:solidFill>
                  <a:schemeClr val="bg1">
                    <a:lumMod val="65000"/>
                  </a:schemeClr>
                </a:solidFill>
                <a:latin typeface="+mn-lt"/>
                <a:ea typeface="Roboto" panose="02000000000000000000" pitchFamily="2" charset="0"/>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EDITE SUBTITLE</a:t>
            </a:r>
          </a:p>
        </p:txBody>
      </p:sp>
      <p:sp>
        <p:nvSpPr>
          <p:cNvPr id="7" name="Title 2"/>
          <p:cNvSpPr>
            <a:spLocks noGrp="1"/>
          </p:cNvSpPr>
          <p:nvPr>
            <p:ph type="title"/>
          </p:nvPr>
        </p:nvSpPr>
        <p:spPr>
          <a:xfrm>
            <a:off x="508000" y="455085"/>
            <a:ext cx="11157819" cy="660511"/>
          </a:xfrm>
          <a:prstGeom prst="rect">
            <a:avLst/>
          </a:prstGeom>
        </p:spPr>
        <p:txBody>
          <a:bodyPr lIns="0" tIns="0" rIns="0" bIns="0" anchor="ctr"/>
          <a:lstStyle>
            <a:lvl1pPr algn="ctr">
              <a:defRPr sz="4800">
                <a:solidFill>
                  <a:schemeClr val="bg1">
                    <a:lumMod val="50000"/>
                  </a:schemeClr>
                </a:solidFill>
              </a:defRPr>
            </a:lvl1pPr>
          </a:lstStyle>
          <a:p>
            <a:r>
              <a:rPr lang="en-US" dirty="0"/>
              <a:t>Click to edit Master title style</a:t>
            </a:r>
          </a:p>
        </p:txBody>
      </p:sp>
      <p:sp>
        <p:nvSpPr>
          <p:cNvPr id="61" name="Picture Placeholder 60"/>
          <p:cNvSpPr>
            <a:spLocks noGrp="1"/>
          </p:cNvSpPr>
          <p:nvPr userDrawn="1">
            <p:ph type="pic" sz="quarter" idx="10" hasCustomPrompt="1"/>
          </p:nvPr>
        </p:nvSpPr>
        <p:spPr>
          <a:xfrm>
            <a:off x="1907404" y="2640734"/>
            <a:ext cx="1333949" cy="1333949"/>
          </a:xfrm>
          <a:custGeom>
            <a:avLst/>
            <a:gdLst>
              <a:gd name="connsiteX0" fmla="*/ 500231 w 1000462"/>
              <a:gd name="connsiteY0" fmla="*/ 0 h 1000462"/>
              <a:gd name="connsiteX1" fmla="*/ 1000462 w 1000462"/>
              <a:gd name="connsiteY1" fmla="*/ 500231 h 1000462"/>
              <a:gd name="connsiteX2" fmla="*/ 500231 w 1000462"/>
              <a:gd name="connsiteY2" fmla="*/ 1000462 h 1000462"/>
              <a:gd name="connsiteX3" fmla="*/ 0 w 1000462"/>
              <a:gd name="connsiteY3" fmla="*/ 500231 h 1000462"/>
              <a:gd name="connsiteX4" fmla="*/ 500231 w 1000462"/>
              <a:gd name="connsiteY4" fmla="*/ 0 h 1000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62" h="1000462">
                <a:moveTo>
                  <a:pt x="500231" y="0"/>
                </a:moveTo>
                <a:cubicBezTo>
                  <a:pt x="776501" y="0"/>
                  <a:pt x="1000462" y="223961"/>
                  <a:pt x="1000462" y="500231"/>
                </a:cubicBezTo>
                <a:cubicBezTo>
                  <a:pt x="1000462" y="776501"/>
                  <a:pt x="776501" y="1000462"/>
                  <a:pt x="500231" y="1000462"/>
                </a:cubicBezTo>
                <a:cubicBezTo>
                  <a:pt x="223961" y="1000462"/>
                  <a:pt x="0" y="776501"/>
                  <a:pt x="0" y="500231"/>
                </a:cubicBezTo>
                <a:cubicBezTo>
                  <a:pt x="0" y="223961"/>
                  <a:pt x="223961" y="0"/>
                  <a:pt x="500231" y="0"/>
                </a:cubicBezTo>
                <a:close/>
              </a:path>
            </a:pathLst>
          </a:custGeom>
          <a:solidFill>
            <a:schemeClr val="bg1">
              <a:lumMod val="95000"/>
            </a:schemeClr>
          </a:solidFill>
          <a:ln w="28575">
            <a:solidFill>
              <a:schemeClr val="accent1"/>
            </a:solidFill>
          </a:ln>
        </p:spPr>
        <p:txBody>
          <a:bodyPr wrap="square">
            <a:noAutofit/>
          </a:bodyPr>
          <a:lstStyle>
            <a:lvl1pPr rtl="0">
              <a:defRPr sz="1200"/>
            </a:lvl1pPr>
          </a:lstStyle>
          <a:p>
            <a:r>
              <a:rPr lang="en-US" dirty="0"/>
              <a:t>Image holder</a:t>
            </a:r>
          </a:p>
        </p:txBody>
      </p:sp>
      <p:sp>
        <p:nvSpPr>
          <p:cNvPr id="62" name="Picture Placeholder 61"/>
          <p:cNvSpPr>
            <a:spLocks noGrp="1"/>
          </p:cNvSpPr>
          <p:nvPr userDrawn="1">
            <p:ph type="pic" sz="quarter" idx="11" hasCustomPrompt="1"/>
          </p:nvPr>
        </p:nvSpPr>
        <p:spPr>
          <a:xfrm>
            <a:off x="5165179" y="2640734"/>
            <a:ext cx="1333949" cy="1333949"/>
          </a:xfrm>
          <a:custGeom>
            <a:avLst/>
            <a:gdLst>
              <a:gd name="connsiteX0" fmla="*/ 500231 w 1000462"/>
              <a:gd name="connsiteY0" fmla="*/ 0 h 1000462"/>
              <a:gd name="connsiteX1" fmla="*/ 1000462 w 1000462"/>
              <a:gd name="connsiteY1" fmla="*/ 500231 h 1000462"/>
              <a:gd name="connsiteX2" fmla="*/ 500231 w 1000462"/>
              <a:gd name="connsiteY2" fmla="*/ 1000462 h 1000462"/>
              <a:gd name="connsiteX3" fmla="*/ 0 w 1000462"/>
              <a:gd name="connsiteY3" fmla="*/ 500231 h 1000462"/>
              <a:gd name="connsiteX4" fmla="*/ 500231 w 1000462"/>
              <a:gd name="connsiteY4" fmla="*/ 0 h 1000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62" h="1000462">
                <a:moveTo>
                  <a:pt x="500231" y="0"/>
                </a:moveTo>
                <a:cubicBezTo>
                  <a:pt x="776501" y="0"/>
                  <a:pt x="1000462" y="223961"/>
                  <a:pt x="1000462" y="500231"/>
                </a:cubicBezTo>
                <a:cubicBezTo>
                  <a:pt x="1000462" y="776501"/>
                  <a:pt x="776501" y="1000462"/>
                  <a:pt x="500231" y="1000462"/>
                </a:cubicBezTo>
                <a:cubicBezTo>
                  <a:pt x="223961" y="1000462"/>
                  <a:pt x="0" y="776501"/>
                  <a:pt x="0" y="500231"/>
                </a:cubicBezTo>
                <a:cubicBezTo>
                  <a:pt x="0" y="223961"/>
                  <a:pt x="223961" y="0"/>
                  <a:pt x="500231" y="0"/>
                </a:cubicBezTo>
                <a:close/>
              </a:path>
            </a:pathLst>
          </a:custGeom>
          <a:solidFill>
            <a:schemeClr val="bg1">
              <a:lumMod val="95000"/>
            </a:schemeClr>
          </a:solidFill>
          <a:ln w="28575">
            <a:solidFill>
              <a:schemeClr val="accent2"/>
            </a:solidFill>
          </a:ln>
        </p:spPr>
        <p:txBody>
          <a:bodyPr wrap="square">
            <a:noAutofit/>
          </a:bodyPr>
          <a:lstStyle>
            <a:lvl1pPr rtl="0">
              <a:defRPr sz="1200"/>
            </a:lvl1pPr>
          </a:lstStyle>
          <a:p>
            <a:r>
              <a:rPr lang="en-US" dirty="0"/>
              <a:t>Image holder</a:t>
            </a:r>
          </a:p>
        </p:txBody>
      </p:sp>
      <p:sp>
        <p:nvSpPr>
          <p:cNvPr id="63" name="Picture Placeholder 62"/>
          <p:cNvSpPr>
            <a:spLocks noGrp="1"/>
          </p:cNvSpPr>
          <p:nvPr userDrawn="1">
            <p:ph type="pic" sz="quarter" idx="12" hasCustomPrompt="1"/>
          </p:nvPr>
        </p:nvSpPr>
        <p:spPr>
          <a:xfrm>
            <a:off x="8422954" y="2640734"/>
            <a:ext cx="1333949" cy="1333949"/>
          </a:xfrm>
          <a:custGeom>
            <a:avLst/>
            <a:gdLst>
              <a:gd name="connsiteX0" fmla="*/ 500231 w 1000462"/>
              <a:gd name="connsiteY0" fmla="*/ 0 h 1000462"/>
              <a:gd name="connsiteX1" fmla="*/ 1000462 w 1000462"/>
              <a:gd name="connsiteY1" fmla="*/ 500231 h 1000462"/>
              <a:gd name="connsiteX2" fmla="*/ 500231 w 1000462"/>
              <a:gd name="connsiteY2" fmla="*/ 1000462 h 1000462"/>
              <a:gd name="connsiteX3" fmla="*/ 0 w 1000462"/>
              <a:gd name="connsiteY3" fmla="*/ 500231 h 1000462"/>
              <a:gd name="connsiteX4" fmla="*/ 500231 w 1000462"/>
              <a:gd name="connsiteY4" fmla="*/ 0 h 1000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62" h="1000462">
                <a:moveTo>
                  <a:pt x="500231" y="0"/>
                </a:moveTo>
                <a:cubicBezTo>
                  <a:pt x="776501" y="0"/>
                  <a:pt x="1000462" y="223961"/>
                  <a:pt x="1000462" y="500231"/>
                </a:cubicBezTo>
                <a:cubicBezTo>
                  <a:pt x="1000462" y="776501"/>
                  <a:pt x="776501" y="1000462"/>
                  <a:pt x="500231" y="1000462"/>
                </a:cubicBezTo>
                <a:cubicBezTo>
                  <a:pt x="223961" y="1000462"/>
                  <a:pt x="0" y="776501"/>
                  <a:pt x="0" y="500231"/>
                </a:cubicBezTo>
                <a:cubicBezTo>
                  <a:pt x="0" y="223961"/>
                  <a:pt x="223961" y="0"/>
                  <a:pt x="500231" y="0"/>
                </a:cubicBezTo>
                <a:close/>
              </a:path>
            </a:pathLst>
          </a:custGeom>
          <a:solidFill>
            <a:schemeClr val="bg1">
              <a:lumMod val="95000"/>
            </a:schemeClr>
          </a:solidFill>
          <a:ln w="28575">
            <a:solidFill>
              <a:schemeClr val="accent3"/>
            </a:solidFill>
          </a:ln>
        </p:spPr>
        <p:txBody>
          <a:bodyPr wrap="square">
            <a:noAutofit/>
          </a:bodyPr>
          <a:lstStyle>
            <a:lvl1pPr>
              <a:defRPr sz="1200"/>
            </a:lvl1pPr>
          </a:lstStyle>
          <a:p>
            <a:r>
              <a:rPr lang="en-US" dirty="0"/>
              <a:t>Image holder</a:t>
            </a:r>
          </a:p>
        </p:txBody>
      </p:sp>
      <p:sp>
        <p:nvSpPr>
          <p:cNvPr id="64" name="Picture Placeholder 63"/>
          <p:cNvSpPr>
            <a:spLocks noGrp="1"/>
          </p:cNvSpPr>
          <p:nvPr userDrawn="1">
            <p:ph type="pic" sz="quarter" idx="13" hasCustomPrompt="1"/>
          </p:nvPr>
        </p:nvSpPr>
        <p:spPr>
          <a:xfrm>
            <a:off x="1907404" y="4258398"/>
            <a:ext cx="1333949" cy="1333949"/>
          </a:xfrm>
          <a:custGeom>
            <a:avLst/>
            <a:gdLst>
              <a:gd name="connsiteX0" fmla="*/ 500231 w 1000462"/>
              <a:gd name="connsiteY0" fmla="*/ 0 h 1000462"/>
              <a:gd name="connsiteX1" fmla="*/ 1000462 w 1000462"/>
              <a:gd name="connsiteY1" fmla="*/ 500231 h 1000462"/>
              <a:gd name="connsiteX2" fmla="*/ 500231 w 1000462"/>
              <a:gd name="connsiteY2" fmla="*/ 1000462 h 1000462"/>
              <a:gd name="connsiteX3" fmla="*/ 0 w 1000462"/>
              <a:gd name="connsiteY3" fmla="*/ 500231 h 1000462"/>
              <a:gd name="connsiteX4" fmla="*/ 500231 w 1000462"/>
              <a:gd name="connsiteY4" fmla="*/ 0 h 1000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62" h="1000462">
                <a:moveTo>
                  <a:pt x="500231" y="0"/>
                </a:moveTo>
                <a:cubicBezTo>
                  <a:pt x="776501" y="0"/>
                  <a:pt x="1000462" y="223961"/>
                  <a:pt x="1000462" y="500231"/>
                </a:cubicBezTo>
                <a:cubicBezTo>
                  <a:pt x="1000462" y="776501"/>
                  <a:pt x="776501" y="1000462"/>
                  <a:pt x="500231" y="1000462"/>
                </a:cubicBezTo>
                <a:cubicBezTo>
                  <a:pt x="223961" y="1000462"/>
                  <a:pt x="0" y="776501"/>
                  <a:pt x="0" y="500231"/>
                </a:cubicBezTo>
                <a:cubicBezTo>
                  <a:pt x="0" y="223961"/>
                  <a:pt x="223961" y="0"/>
                  <a:pt x="500231" y="0"/>
                </a:cubicBezTo>
                <a:close/>
              </a:path>
            </a:pathLst>
          </a:custGeom>
          <a:solidFill>
            <a:schemeClr val="bg1">
              <a:lumMod val="95000"/>
            </a:schemeClr>
          </a:solidFill>
          <a:ln w="28575">
            <a:solidFill>
              <a:schemeClr val="accent6"/>
            </a:solidFill>
          </a:ln>
        </p:spPr>
        <p:txBody>
          <a:bodyPr wrap="square">
            <a:noAutofit/>
          </a:bodyPr>
          <a:lstStyle>
            <a:lvl1pPr rtl="0">
              <a:defRPr sz="1200"/>
            </a:lvl1pPr>
          </a:lstStyle>
          <a:p>
            <a:r>
              <a:rPr lang="en-US" dirty="0"/>
              <a:t>Image holder</a:t>
            </a:r>
          </a:p>
        </p:txBody>
      </p:sp>
      <p:sp>
        <p:nvSpPr>
          <p:cNvPr id="65" name="Picture Placeholder 64"/>
          <p:cNvSpPr>
            <a:spLocks noGrp="1"/>
          </p:cNvSpPr>
          <p:nvPr userDrawn="1">
            <p:ph type="pic" sz="quarter" idx="14" hasCustomPrompt="1"/>
          </p:nvPr>
        </p:nvSpPr>
        <p:spPr>
          <a:xfrm>
            <a:off x="5165179" y="4258398"/>
            <a:ext cx="1333949" cy="1333949"/>
          </a:xfrm>
          <a:custGeom>
            <a:avLst/>
            <a:gdLst>
              <a:gd name="connsiteX0" fmla="*/ 500231 w 1000462"/>
              <a:gd name="connsiteY0" fmla="*/ 0 h 1000462"/>
              <a:gd name="connsiteX1" fmla="*/ 1000462 w 1000462"/>
              <a:gd name="connsiteY1" fmla="*/ 500231 h 1000462"/>
              <a:gd name="connsiteX2" fmla="*/ 500231 w 1000462"/>
              <a:gd name="connsiteY2" fmla="*/ 1000462 h 1000462"/>
              <a:gd name="connsiteX3" fmla="*/ 0 w 1000462"/>
              <a:gd name="connsiteY3" fmla="*/ 500231 h 1000462"/>
              <a:gd name="connsiteX4" fmla="*/ 500231 w 1000462"/>
              <a:gd name="connsiteY4" fmla="*/ 0 h 1000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62" h="1000462">
                <a:moveTo>
                  <a:pt x="500231" y="0"/>
                </a:moveTo>
                <a:cubicBezTo>
                  <a:pt x="776501" y="0"/>
                  <a:pt x="1000462" y="223961"/>
                  <a:pt x="1000462" y="500231"/>
                </a:cubicBezTo>
                <a:cubicBezTo>
                  <a:pt x="1000462" y="776501"/>
                  <a:pt x="776501" y="1000462"/>
                  <a:pt x="500231" y="1000462"/>
                </a:cubicBezTo>
                <a:cubicBezTo>
                  <a:pt x="223961" y="1000462"/>
                  <a:pt x="0" y="776501"/>
                  <a:pt x="0" y="500231"/>
                </a:cubicBezTo>
                <a:cubicBezTo>
                  <a:pt x="0" y="223961"/>
                  <a:pt x="223961" y="0"/>
                  <a:pt x="500231" y="0"/>
                </a:cubicBezTo>
                <a:close/>
              </a:path>
            </a:pathLst>
          </a:custGeom>
          <a:solidFill>
            <a:schemeClr val="bg1">
              <a:lumMod val="95000"/>
            </a:schemeClr>
          </a:solidFill>
          <a:ln w="28575">
            <a:solidFill>
              <a:schemeClr val="accent5"/>
            </a:solidFill>
          </a:ln>
        </p:spPr>
        <p:txBody>
          <a:bodyPr wrap="square">
            <a:noAutofit/>
          </a:bodyPr>
          <a:lstStyle>
            <a:lvl1pPr rtl="0">
              <a:defRPr sz="1200"/>
            </a:lvl1pPr>
          </a:lstStyle>
          <a:p>
            <a:r>
              <a:rPr lang="en-US" dirty="0"/>
              <a:t>Image holder</a:t>
            </a:r>
          </a:p>
        </p:txBody>
      </p:sp>
      <p:sp>
        <p:nvSpPr>
          <p:cNvPr id="66" name="Picture Placeholder 65"/>
          <p:cNvSpPr>
            <a:spLocks noGrp="1"/>
          </p:cNvSpPr>
          <p:nvPr userDrawn="1">
            <p:ph type="pic" sz="quarter" idx="15" hasCustomPrompt="1"/>
          </p:nvPr>
        </p:nvSpPr>
        <p:spPr>
          <a:xfrm>
            <a:off x="8422954" y="4258398"/>
            <a:ext cx="1333949" cy="1333949"/>
          </a:xfrm>
          <a:custGeom>
            <a:avLst/>
            <a:gdLst>
              <a:gd name="connsiteX0" fmla="*/ 500231 w 1000462"/>
              <a:gd name="connsiteY0" fmla="*/ 0 h 1000462"/>
              <a:gd name="connsiteX1" fmla="*/ 1000462 w 1000462"/>
              <a:gd name="connsiteY1" fmla="*/ 500231 h 1000462"/>
              <a:gd name="connsiteX2" fmla="*/ 500231 w 1000462"/>
              <a:gd name="connsiteY2" fmla="*/ 1000462 h 1000462"/>
              <a:gd name="connsiteX3" fmla="*/ 0 w 1000462"/>
              <a:gd name="connsiteY3" fmla="*/ 500231 h 1000462"/>
              <a:gd name="connsiteX4" fmla="*/ 500231 w 1000462"/>
              <a:gd name="connsiteY4" fmla="*/ 0 h 1000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62" h="1000462">
                <a:moveTo>
                  <a:pt x="500231" y="0"/>
                </a:moveTo>
                <a:cubicBezTo>
                  <a:pt x="776501" y="0"/>
                  <a:pt x="1000462" y="223961"/>
                  <a:pt x="1000462" y="500231"/>
                </a:cubicBezTo>
                <a:cubicBezTo>
                  <a:pt x="1000462" y="776501"/>
                  <a:pt x="776501" y="1000462"/>
                  <a:pt x="500231" y="1000462"/>
                </a:cubicBezTo>
                <a:cubicBezTo>
                  <a:pt x="223961" y="1000462"/>
                  <a:pt x="0" y="776501"/>
                  <a:pt x="0" y="500231"/>
                </a:cubicBezTo>
                <a:cubicBezTo>
                  <a:pt x="0" y="223961"/>
                  <a:pt x="223961" y="0"/>
                  <a:pt x="500231" y="0"/>
                </a:cubicBezTo>
                <a:close/>
              </a:path>
            </a:pathLst>
          </a:custGeom>
          <a:solidFill>
            <a:schemeClr val="bg1">
              <a:lumMod val="95000"/>
            </a:schemeClr>
          </a:solidFill>
          <a:ln w="28575">
            <a:solidFill>
              <a:schemeClr val="accent4"/>
            </a:solidFill>
          </a:ln>
        </p:spPr>
        <p:txBody>
          <a:bodyPr wrap="square">
            <a:noAutofit/>
          </a:bodyPr>
          <a:lstStyle>
            <a:lvl1pPr rtl="0">
              <a:defRPr sz="1200"/>
            </a:lvl1pPr>
          </a:lstStyle>
          <a:p>
            <a:r>
              <a:rPr lang="en-US" dirty="0"/>
              <a:t>Image holder</a:t>
            </a:r>
          </a:p>
        </p:txBody>
      </p:sp>
      <p:sp>
        <p:nvSpPr>
          <p:cNvPr id="5" name="Date Placeholder 4"/>
          <p:cNvSpPr>
            <a:spLocks noGrp="1"/>
          </p:cNvSpPr>
          <p:nvPr>
            <p:ph type="dt" sz="half" idx="16"/>
          </p:nvPr>
        </p:nvSpPr>
        <p:spPr/>
        <p:txBody>
          <a:bodyPr/>
          <a:lstStyle/>
          <a:p>
            <a:fld id="{CDB97E15-E099-4556-8728-4457ED626549}" type="datetime1">
              <a:rPr lang="en-US" smtClean="0">
                <a:solidFill>
                  <a:srgbClr val="262626">
                    <a:tint val="75000"/>
                  </a:srgbClr>
                </a:solidFill>
              </a:rPr>
              <a:pPr/>
              <a:t>7/19/2025</a:t>
            </a:fld>
            <a:endParaRPr lang="en-US">
              <a:solidFill>
                <a:srgbClr val="262626">
                  <a:tint val="75000"/>
                </a:srgbClr>
              </a:solidFill>
            </a:endParaRPr>
          </a:p>
        </p:txBody>
      </p:sp>
      <p:sp>
        <p:nvSpPr>
          <p:cNvPr id="8" name="Footer Placeholder 7"/>
          <p:cNvSpPr>
            <a:spLocks noGrp="1"/>
          </p:cNvSpPr>
          <p:nvPr>
            <p:ph type="ftr" sz="quarter" idx="17"/>
          </p:nvPr>
        </p:nvSpPr>
        <p:spPr/>
        <p:txBody>
          <a:bodyPr/>
          <a:lstStyle/>
          <a:p>
            <a:endParaRPr lang="en-US">
              <a:solidFill>
                <a:srgbClr val="262626">
                  <a:tint val="75000"/>
                </a:srgbClr>
              </a:solidFill>
            </a:endParaRPr>
          </a:p>
        </p:txBody>
      </p:sp>
      <p:sp>
        <p:nvSpPr>
          <p:cNvPr id="9" name="Slide Number Placeholder 8"/>
          <p:cNvSpPr>
            <a:spLocks noGrp="1"/>
          </p:cNvSpPr>
          <p:nvPr>
            <p:ph type="sldNum" sz="quarter" idx="18"/>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Tree>
    <p:extLst>
      <p:ext uri="{BB962C8B-B14F-4D97-AF65-F5344CB8AC3E}">
        <p14:creationId xmlns:p14="http://schemas.microsoft.com/office/powerpoint/2010/main" val="19927964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9_Main Title &amp; Subtitle">
    <p:spTree>
      <p:nvGrpSpPr>
        <p:cNvPr id="1" name=""/>
        <p:cNvGrpSpPr/>
        <p:nvPr/>
      </p:nvGrpSpPr>
      <p:grpSpPr>
        <a:xfrm>
          <a:off x="0" y="0"/>
          <a:ext cx="0" cy="0"/>
          <a:chOff x="0" y="0"/>
          <a:chExt cx="0" cy="0"/>
        </a:xfrm>
      </p:grpSpPr>
      <p:sp>
        <p:nvSpPr>
          <p:cNvPr id="6" name="Text Placeholder 3"/>
          <p:cNvSpPr>
            <a:spLocks noGrp="1"/>
          </p:cNvSpPr>
          <p:nvPr>
            <p:ph type="body" sz="half" idx="2" hasCustomPrompt="1"/>
          </p:nvPr>
        </p:nvSpPr>
        <p:spPr>
          <a:xfrm>
            <a:off x="508000" y="1178427"/>
            <a:ext cx="11157819" cy="231007"/>
          </a:xfrm>
          <a:prstGeom prst="rect">
            <a:avLst/>
          </a:prstGeom>
        </p:spPr>
        <p:txBody>
          <a:bodyPr wrap="none" lIns="0" tIns="0" rIns="0" bIns="0" anchor="ctr">
            <a:noAutofit/>
          </a:bodyPr>
          <a:lstStyle>
            <a:lvl1pPr marL="0" indent="0" algn="ctr">
              <a:buNone/>
              <a:defRPr sz="1600" b="0" baseline="0">
                <a:solidFill>
                  <a:schemeClr val="bg1">
                    <a:lumMod val="65000"/>
                  </a:schemeClr>
                </a:solidFill>
                <a:latin typeface="+mn-lt"/>
                <a:ea typeface="Roboto" panose="02000000000000000000" pitchFamily="2" charset="0"/>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EDITE SUBTITLE</a:t>
            </a:r>
          </a:p>
        </p:txBody>
      </p:sp>
      <p:sp>
        <p:nvSpPr>
          <p:cNvPr id="7" name="Title 2"/>
          <p:cNvSpPr>
            <a:spLocks noGrp="1"/>
          </p:cNvSpPr>
          <p:nvPr>
            <p:ph type="title"/>
          </p:nvPr>
        </p:nvSpPr>
        <p:spPr>
          <a:xfrm>
            <a:off x="508000" y="455085"/>
            <a:ext cx="11157819" cy="660511"/>
          </a:xfrm>
          <a:prstGeom prst="rect">
            <a:avLst/>
          </a:prstGeom>
        </p:spPr>
        <p:txBody>
          <a:bodyPr lIns="0" tIns="0" rIns="0" bIns="0" anchor="ctr"/>
          <a:lstStyle>
            <a:lvl1pPr algn="ctr">
              <a:defRPr sz="4800">
                <a:solidFill>
                  <a:schemeClr val="bg1">
                    <a:lumMod val="50000"/>
                  </a:schemeClr>
                </a:solidFill>
              </a:defRPr>
            </a:lvl1pPr>
          </a:lstStyle>
          <a:p>
            <a:r>
              <a:rPr lang="en-US" dirty="0"/>
              <a:t>Click to edit Master title style</a:t>
            </a:r>
          </a:p>
        </p:txBody>
      </p:sp>
      <p:sp>
        <p:nvSpPr>
          <p:cNvPr id="61" name="Picture Placeholder 60"/>
          <p:cNvSpPr>
            <a:spLocks noGrp="1"/>
          </p:cNvSpPr>
          <p:nvPr userDrawn="1">
            <p:ph type="pic" sz="quarter" idx="10" hasCustomPrompt="1"/>
          </p:nvPr>
        </p:nvSpPr>
        <p:spPr>
          <a:xfrm>
            <a:off x="1907404" y="2640734"/>
            <a:ext cx="1333949" cy="1333949"/>
          </a:xfrm>
          <a:custGeom>
            <a:avLst/>
            <a:gdLst>
              <a:gd name="connsiteX0" fmla="*/ 500231 w 1000462"/>
              <a:gd name="connsiteY0" fmla="*/ 0 h 1000462"/>
              <a:gd name="connsiteX1" fmla="*/ 1000462 w 1000462"/>
              <a:gd name="connsiteY1" fmla="*/ 500231 h 1000462"/>
              <a:gd name="connsiteX2" fmla="*/ 500231 w 1000462"/>
              <a:gd name="connsiteY2" fmla="*/ 1000462 h 1000462"/>
              <a:gd name="connsiteX3" fmla="*/ 0 w 1000462"/>
              <a:gd name="connsiteY3" fmla="*/ 500231 h 1000462"/>
              <a:gd name="connsiteX4" fmla="*/ 500231 w 1000462"/>
              <a:gd name="connsiteY4" fmla="*/ 0 h 1000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62" h="1000462">
                <a:moveTo>
                  <a:pt x="500231" y="0"/>
                </a:moveTo>
                <a:cubicBezTo>
                  <a:pt x="776501" y="0"/>
                  <a:pt x="1000462" y="223961"/>
                  <a:pt x="1000462" y="500231"/>
                </a:cubicBezTo>
                <a:cubicBezTo>
                  <a:pt x="1000462" y="776501"/>
                  <a:pt x="776501" y="1000462"/>
                  <a:pt x="500231" y="1000462"/>
                </a:cubicBezTo>
                <a:cubicBezTo>
                  <a:pt x="223961" y="1000462"/>
                  <a:pt x="0" y="776501"/>
                  <a:pt x="0" y="500231"/>
                </a:cubicBezTo>
                <a:cubicBezTo>
                  <a:pt x="0" y="223961"/>
                  <a:pt x="223961" y="0"/>
                  <a:pt x="500231" y="0"/>
                </a:cubicBezTo>
                <a:close/>
              </a:path>
            </a:pathLst>
          </a:custGeom>
          <a:solidFill>
            <a:schemeClr val="bg1">
              <a:lumMod val="95000"/>
            </a:schemeClr>
          </a:solidFill>
          <a:ln w="28575">
            <a:solidFill>
              <a:schemeClr val="accent1"/>
            </a:solidFill>
          </a:ln>
        </p:spPr>
        <p:txBody>
          <a:bodyPr wrap="square">
            <a:noAutofit/>
          </a:bodyPr>
          <a:lstStyle>
            <a:lvl1pPr rtl="0">
              <a:defRPr sz="1200"/>
            </a:lvl1pPr>
          </a:lstStyle>
          <a:p>
            <a:r>
              <a:rPr lang="en-US" dirty="0"/>
              <a:t>Image holder</a:t>
            </a:r>
          </a:p>
        </p:txBody>
      </p:sp>
      <p:sp>
        <p:nvSpPr>
          <p:cNvPr id="62" name="Picture Placeholder 61"/>
          <p:cNvSpPr>
            <a:spLocks noGrp="1"/>
          </p:cNvSpPr>
          <p:nvPr userDrawn="1">
            <p:ph type="pic" sz="quarter" idx="11" hasCustomPrompt="1"/>
          </p:nvPr>
        </p:nvSpPr>
        <p:spPr>
          <a:xfrm>
            <a:off x="5165179" y="2640734"/>
            <a:ext cx="1333949" cy="1333949"/>
          </a:xfrm>
          <a:custGeom>
            <a:avLst/>
            <a:gdLst>
              <a:gd name="connsiteX0" fmla="*/ 500231 w 1000462"/>
              <a:gd name="connsiteY0" fmla="*/ 0 h 1000462"/>
              <a:gd name="connsiteX1" fmla="*/ 1000462 w 1000462"/>
              <a:gd name="connsiteY1" fmla="*/ 500231 h 1000462"/>
              <a:gd name="connsiteX2" fmla="*/ 500231 w 1000462"/>
              <a:gd name="connsiteY2" fmla="*/ 1000462 h 1000462"/>
              <a:gd name="connsiteX3" fmla="*/ 0 w 1000462"/>
              <a:gd name="connsiteY3" fmla="*/ 500231 h 1000462"/>
              <a:gd name="connsiteX4" fmla="*/ 500231 w 1000462"/>
              <a:gd name="connsiteY4" fmla="*/ 0 h 1000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62" h="1000462">
                <a:moveTo>
                  <a:pt x="500231" y="0"/>
                </a:moveTo>
                <a:cubicBezTo>
                  <a:pt x="776501" y="0"/>
                  <a:pt x="1000462" y="223961"/>
                  <a:pt x="1000462" y="500231"/>
                </a:cubicBezTo>
                <a:cubicBezTo>
                  <a:pt x="1000462" y="776501"/>
                  <a:pt x="776501" y="1000462"/>
                  <a:pt x="500231" y="1000462"/>
                </a:cubicBezTo>
                <a:cubicBezTo>
                  <a:pt x="223961" y="1000462"/>
                  <a:pt x="0" y="776501"/>
                  <a:pt x="0" y="500231"/>
                </a:cubicBezTo>
                <a:cubicBezTo>
                  <a:pt x="0" y="223961"/>
                  <a:pt x="223961" y="0"/>
                  <a:pt x="500231" y="0"/>
                </a:cubicBezTo>
                <a:close/>
              </a:path>
            </a:pathLst>
          </a:custGeom>
          <a:solidFill>
            <a:schemeClr val="bg1">
              <a:lumMod val="95000"/>
            </a:schemeClr>
          </a:solidFill>
          <a:ln w="28575">
            <a:solidFill>
              <a:schemeClr val="accent2"/>
            </a:solidFill>
          </a:ln>
        </p:spPr>
        <p:txBody>
          <a:bodyPr wrap="square">
            <a:noAutofit/>
          </a:bodyPr>
          <a:lstStyle>
            <a:lvl1pPr rtl="0">
              <a:defRPr sz="1200"/>
            </a:lvl1pPr>
          </a:lstStyle>
          <a:p>
            <a:r>
              <a:rPr lang="en-US" dirty="0"/>
              <a:t>Image holder</a:t>
            </a:r>
          </a:p>
        </p:txBody>
      </p:sp>
      <p:sp>
        <p:nvSpPr>
          <p:cNvPr id="63" name="Picture Placeholder 62"/>
          <p:cNvSpPr>
            <a:spLocks noGrp="1"/>
          </p:cNvSpPr>
          <p:nvPr userDrawn="1">
            <p:ph type="pic" sz="quarter" idx="12" hasCustomPrompt="1"/>
          </p:nvPr>
        </p:nvSpPr>
        <p:spPr>
          <a:xfrm>
            <a:off x="8422954" y="2640734"/>
            <a:ext cx="1333949" cy="1333949"/>
          </a:xfrm>
          <a:custGeom>
            <a:avLst/>
            <a:gdLst>
              <a:gd name="connsiteX0" fmla="*/ 500231 w 1000462"/>
              <a:gd name="connsiteY0" fmla="*/ 0 h 1000462"/>
              <a:gd name="connsiteX1" fmla="*/ 1000462 w 1000462"/>
              <a:gd name="connsiteY1" fmla="*/ 500231 h 1000462"/>
              <a:gd name="connsiteX2" fmla="*/ 500231 w 1000462"/>
              <a:gd name="connsiteY2" fmla="*/ 1000462 h 1000462"/>
              <a:gd name="connsiteX3" fmla="*/ 0 w 1000462"/>
              <a:gd name="connsiteY3" fmla="*/ 500231 h 1000462"/>
              <a:gd name="connsiteX4" fmla="*/ 500231 w 1000462"/>
              <a:gd name="connsiteY4" fmla="*/ 0 h 1000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62" h="1000462">
                <a:moveTo>
                  <a:pt x="500231" y="0"/>
                </a:moveTo>
                <a:cubicBezTo>
                  <a:pt x="776501" y="0"/>
                  <a:pt x="1000462" y="223961"/>
                  <a:pt x="1000462" y="500231"/>
                </a:cubicBezTo>
                <a:cubicBezTo>
                  <a:pt x="1000462" y="776501"/>
                  <a:pt x="776501" y="1000462"/>
                  <a:pt x="500231" y="1000462"/>
                </a:cubicBezTo>
                <a:cubicBezTo>
                  <a:pt x="223961" y="1000462"/>
                  <a:pt x="0" y="776501"/>
                  <a:pt x="0" y="500231"/>
                </a:cubicBezTo>
                <a:cubicBezTo>
                  <a:pt x="0" y="223961"/>
                  <a:pt x="223961" y="0"/>
                  <a:pt x="500231" y="0"/>
                </a:cubicBezTo>
                <a:close/>
              </a:path>
            </a:pathLst>
          </a:custGeom>
          <a:solidFill>
            <a:schemeClr val="bg1">
              <a:lumMod val="95000"/>
            </a:schemeClr>
          </a:solidFill>
          <a:ln w="28575">
            <a:solidFill>
              <a:schemeClr val="accent3"/>
            </a:solidFill>
          </a:ln>
        </p:spPr>
        <p:txBody>
          <a:bodyPr wrap="square">
            <a:noAutofit/>
          </a:bodyPr>
          <a:lstStyle>
            <a:lvl1pPr>
              <a:defRPr sz="1200"/>
            </a:lvl1pPr>
          </a:lstStyle>
          <a:p>
            <a:r>
              <a:rPr lang="en-US" dirty="0"/>
              <a:t>Image holder</a:t>
            </a:r>
          </a:p>
        </p:txBody>
      </p:sp>
      <p:sp>
        <p:nvSpPr>
          <p:cNvPr id="64" name="Picture Placeholder 63"/>
          <p:cNvSpPr>
            <a:spLocks noGrp="1"/>
          </p:cNvSpPr>
          <p:nvPr userDrawn="1">
            <p:ph type="pic" sz="quarter" idx="13" hasCustomPrompt="1"/>
          </p:nvPr>
        </p:nvSpPr>
        <p:spPr>
          <a:xfrm>
            <a:off x="1907404" y="4258398"/>
            <a:ext cx="1333949" cy="1333949"/>
          </a:xfrm>
          <a:custGeom>
            <a:avLst/>
            <a:gdLst>
              <a:gd name="connsiteX0" fmla="*/ 500231 w 1000462"/>
              <a:gd name="connsiteY0" fmla="*/ 0 h 1000462"/>
              <a:gd name="connsiteX1" fmla="*/ 1000462 w 1000462"/>
              <a:gd name="connsiteY1" fmla="*/ 500231 h 1000462"/>
              <a:gd name="connsiteX2" fmla="*/ 500231 w 1000462"/>
              <a:gd name="connsiteY2" fmla="*/ 1000462 h 1000462"/>
              <a:gd name="connsiteX3" fmla="*/ 0 w 1000462"/>
              <a:gd name="connsiteY3" fmla="*/ 500231 h 1000462"/>
              <a:gd name="connsiteX4" fmla="*/ 500231 w 1000462"/>
              <a:gd name="connsiteY4" fmla="*/ 0 h 1000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62" h="1000462">
                <a:moveTo>
                  <a:pt x="500231" y="0"/>
                </a:moveTo>
                <a:cubicBezTo>
                  <a:pt x="776501" y="0"/>
                  <a:pt x="1000462" y="223961"/>
                  <a:pt x="1000462" y="500231"/>
                </a:cubicBezTo>
                <a:cubicBezTo>
                  <a:pt x="1000462" y="776501"/>
                  <a:pt x="776501" y="1000462"/>
                  <a:pt x="500231" y="1000462"/>
                </a:cubicBezTo>
                <a:cubicBezTo>
                  <a:pt x="223961" y="1000462"/>
                  <a:pt x="0" y="776501"/>
                  <a:pt x="0" y="500231"/>
                </a:cubicBezTo>
                <a:cubicBezTo>
                  <a:pt x="0" y="223961"/>
                  <a:pt x="223961" y="0"/>
                  <a:pt x="500231" y="0"/>
                </a:cubicBezTo>
                <a:close/>
              </a:path>
            </a:pathLst>
          </a:custGeom>
          <a:solidFill>
            <a:schemeClr val="bg1">
              <a:lumMod val="95000"/>
            </a:schemeClr>
          </a:solidFill>
          <a:ln w="28575">
            <a:solidFill>
              <a:schemeClr val="accent6"/>
            </a:solidFill>
          </a:ln>
        </p:spPr>
        <p:txBody>
          <a:bodyPr wrap="square">
            <a:noAutofit/>
          </a:bodyPr>
          <a:lstStyle>
            <a:lvl1pPr rtl="0">
              <a:defRPr sz="1200"/>
            </a:lvl1pPr>
          </a:lstStyle>
          <a:p>
            <a:r>
              <a:rPr lang="en-US" dirty="0"/>
              <a:t>Image holder</a:t>
            </a:r>
          </a:p>
        </p:txBody>
      </p:sp>
      <p:sp>
        <p:nvSpPr>
          <p:cNvPr id="65" name="Picture Placeholder 64"/>
          <p:cNvSpPr>
            <a:spLocks noGrp="1"/>
          </p:cNvSpPr>
          <p:nvPr userDrawn="1">
            <p:ph type="pic" sz="quarter" idx="14" hasCustomPrompt="1"/>
          </p:nvPr>
        </p:nvSpPr>
        <p:spPr>
          <a:xfrm>
            <a:off x="5165179" y="4258398"/>
            <a:ext cx="1333949" cy="1333949"/>
          </a:xfrm>
          <a:custGeom>
            <a:avLst/>
            <a:gdLst>
              <a:gd name="connsiteX0" fmla="*/ 500231 w 1000462"/>
              <a:gd name="connsiteY0" fmla="*/ 0 h 1000462"/>
              <a:gd name="connsiteX1" fmla="*/ 1000462 w 1000462"/>
              <a:gd name="connsiteY1" fmla="*/ 500231 h 1000462"/>
              <a:gd name="connsiteX2" fmla="*/ 500231 w 1000462"/>
              <a:gd name="connsiteY2" fmla="*/ 1000462 h 1000462"/>
              <a:gd name="connsiteX3" fmla="*/ 0 w 1000462"/>
              <a:gd name="connsiteY3" fmla="*/ 500231 h 1000462"/>
              <a:gd name="connsiteX4" fmla="*/ 500231 w 1000462"/>
              <a:gd name="connsiteY4" fmla="*/ 0 h 1000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62" h="1000462">
                <a:moveTo>
                  <a:pt x="500231" y="0"/>
                </a:moveTo>
                <a:cubicBezTo>
                  <a:pt x="776501" y="0"/>
                  <a:pt x="1000462" y="223961"/>
                  <a:pt x="1000462" y="500231"/>
                </a:cubicBezTo>
                <a:cubicBezTo>
                  <a:pt x="1000462" y="776501"/>
                  <a:pt x="776501" y="1000462"/>
                  <a:pt x="500231" y="1000462"/>
                </a:cubicBezTo>
                <a:cubicBezTo>
                  <a:pt x="223961" y="1000462"/>
                  <a:pt x="0" y="776501"/>
                  <a:pt x="0" y="500231"/>
                </a:cubicBezTo>
                <a:cubicBezTo>
                  <a:pt x="0" y="223961"/>
                  <a:pt x="223961" y="0"/>
                  <a:pt x="500231" y="0"/>
                </a:cubicBezTo>
                <a:close/>
              </a:path>
            </a:pathLst>
          </a:custGeom>
          <a:solidFill>
            <a:schemeClr val="bg1">
              <a:lumMod val="95000"/>
            </a:schemeClr>
          </a:solidFill>
          <a:ln w="28575">
            <a:solidFill>
              <a:schemeClr val="accent5"/>
            </a:solidFill>
          </a:ln>
        </p:spPr>
        <p:txBody>
          <a:bodyPr wrap="square">
            <a:noAutofit/>
          </a:bodyPr>
          <a:lstStyle>
            <a:lvl1pPr rtl="0">
              <a:defRPr sz="1200"/>
            </a:lvl1pPr>
          </a:lstStyle>
          <a:p>
            <a:r>
              <a:rPr lang="en-US" dirty="0"/>
              <a:t>Image holder</a:t>
            </a:r>
          </a:p>
        </p:txBody>
      </p:sp>
      <p:sp>
        <p:nvSpPr>
          <p:cNvPr id="66" name="Picture Placeholder 65"/>
          <p:cNvSpPr>
            <a:spLocks noGrp="1"/>
          </p:cNvSpPr>
          <p:nvPr userDrawn="1">
            <p:ph type="pic" sz="quarter" idx="15" hasCustomPrompt="1"/>
          </p:nvPr>
        </p:nvSpPr>
        <p:spPr>
          <a:xfrm>
            <a:off x="8422954" y="4258398"/>
            <a:ext cx="1333949" cy="1333949"/>
          </a:xfrm>
          <a:custGeom>
            <a:avLst/>
            <a:gdLst>
              <a:gd name="connsiteX0" fmla="*/ 500231 w 1000462"/>
              <a:gd name="connsiteY0" fmla="*/ 0 h 1000462"/>
              <a:gd name="connsiteX1" fmla="*/ 1000462 w 1000462"/>
              <a:gd name="connsiteY1" fmla="*/ 500231 h 1000462"/>
              <a:gd name="connsiteX2" fmla="*/ 500231 w 1000462"/>
              <a:gd name="connsiteY2" fmla="*/ 1000462 h 1000462"/>
              <a:gd name="connsiteX3" fmla="*/ 0 w 1000462"/>
              <a:gd name="connsiteY3" fmla="*/ 500231 h 1000462"/>
              <a:gd name="connsiteX4" fmla="*/ 500231 w 1000462"/>
              <a:gd name="connsiteY4" fmla="*/ 0 h 1000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62" h="1000462">
                <a:moveTo>
                  <a:pt x="500231" y="0"/>
                </a:moveTo>
                <a:cubicBezTo>
                  <a:pt x="776501" y="0"/>
                  <a:pt x="1000462" y="223961"/>
                  <a:pt x="1000462" y="500231"/>
                </a:cubicBezTo>
                <a:cubicBezTo>
                  <a:pt x="1000462" y="776501"/>
                  <a:pt x="776501" y="1000462"/>
                  <a:pt x="500231" y="1000462"/>
                </a:cubicBezTo>
                <a:cubicBezTo>
                  <a:pt x="223961" y="1000462"/>
                  <a:pt x="0" y="776501"/>
                  <a:pt x="0" y="500231"/>
                </a:cubicBezTo>
                <a:cubicBezTo>
                  <a:pt x="0" y="223961"/>
                  <a:pt x="223961" y="0"/>
                  <a:pt x="500231" y="0"/>
                </a:cubicBezTo>
                <a:close/>
              </a:path>
            </a:pathLst>
          </a:custGeom>
          <a:solidFill>
            <a:schemeClr val="bg1">
              <a:lumMod val="95000"/>
            </a:schemeClr>
          </a:solidFill>
          <a:ln w="28575">
            <a:solidFill>
              <a:schemeClr val="accent4"/>
            </a:solidFill>
          </a:ln>
        </p:spPr>
        <p:txBody>
          <a:bodyPr wrap="square">
            <a:noAutofit/>
          </a:bodyPr>
          <a:lstStyle>
            <a:lvl1pPr rtl="0">
              <a:defRPr sz="1200"/>
            </a:lvl1pPr>
          </a:lstStyle>
          <a:p>
            <a:r>
              <a:rPr lang="en-US" dirty="0"/>
              <a:t>Image holder</a:t>
            </a:r>
          </a:p>
        </p:txBody>
      </p:sp>
      <p:sp>
        <p:nvSpPr>
          <p:cNvPr id="5" name="Date Placeholder 4"/>
          <p:cNvSpPr>
            <a:spLocks noGrp="1"/>
          </p:cNvSpPr>
          <p:nvPr>
            <p:ph type="dt" sz="half" idx="16"/>
          </p:nvPr>
        </p:nvSpPr>
        <p:spPr/>
        <p:txBody>
          <a:bodyPr/>
          <a:lstStyle/>
          <a:p>
            <a:fld id="{CDB97E15-E099-4556-8728-4457ED626549}" type="datetime1">
              <a:rPr lang="en-US" smtClean="0">
                <a:solidFill>
                  <a:srgbClr val="262626">
                    <a:tint val="75000"/>
                  </a:srgbClr>
                </a:solidFill>
              </a:rPr>
              <a:pPr/>
              <a:t>7/20/2025</a:t>
            </a:fld>
            <a:endParaRPr lang="en-US">
              <a:solidFill>
                <a:srgbClr val="262626">
                  <a:tint val="75000"/>
                </a:srgbClr>
              </a:solidFill>
            </a:endParaRPr>
          </a:p>
        </p:txBody>
      </p:sp>
      <p:sp>
        <p:nvSpPr>
          <p:cNvPr id="8" name="Footer Placeholder 7"/>
          <p:cNvSpPr>
            <a:spLocks noGrp="1"/>
          </p:cNvSpPr>
          <p:nvPr>
            <p:ph type="ftr" sz="quarter" idx="17"/>
          </p:nvPr>
        </p:nvSpPr>
        <p:spPr/>
        <p:txBody>
          <a:bodyPr/>
          <a:lstStyle/>
          <a:p>
            <a:endParaRPr lang="en-US">
              <a:solidFill>
                <a:srgbClr val="262626">
                  <a:tint val="75000"/>
                </a:srgbClr>
              </a:solidFill>
            </a:endParaRPr>
          </a:p>
        </p:txBody>
      </p:sp>
      <p:sp>
        <p:nvSpPr>
          <p:cNvPr id="9" name="Slide Number Placeholder 8"/>
          <p:cNvSpPr>
            <a:spLocks noGrp="1"/>
          </p:cNvSpPr>
          <p:nvPr>
            <p:ph type="sldNum" sz="quarter" idx="18"/>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Tree>
    <p:extLst>
      <p:ext uri="{BB962C8B-B14F-4D97-AF65-F5344CB8AC3E}">
        <p14:creationId xmlns:p14="http://schemas.microsoft.com/office/powerpoint/2010/main" val="349663473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Main Title &amp; Subtitle">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508000" y="1178427"/>
            <a:ext cx="11157819" cy="231007"/>
          </a:xfrm>
          <a:prstGeom prst="rect">
            <a:avLst/>
          </a:prstGeom>
        </p:spPr>
        <p:txBody>
          <a:bodyPr wrap="none" lIns="0" tIns="0" rIns="0" bIns="0" anchor="ctr">
            <a:noAutofit/>
          </a:bodyPr>
          <a:lstStyle>
            <a:lvl1pPr marL="0" indent="0" algn="ctr">
              <a:buNone/>
              <a:defRPr sz="1600" b="0" baseline="0">
                <a:solidFill>
                  <a:schemeClr val="bg1">
                    <a:lumMod val="65000"/>
                  </a:schemeClr>
                </a:solidFill>
                <a:latin typeface="+mn-lt"/>
                <a:ea typeface="Roboto" panose="02000000000000000000" pitchFamily="2" charset="0"/>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EDITE SUBTITLE</a:t>
            </a:r>
          </a:p>
        </p:txBody>
      </p:sp>
      <p:sp>
        <p:nvSpPr>
          <p:cNvPr id="5" name="Title 2"/>
          <p:cNvSpPr>
            <a:spLocks noGrp="1"/>
          </p:cNvSpPr>
          <p:nvPr>
            <p:ph type="title"/>
          </p:nvPr>
        </p:nvSpPr>
        <p:spPr>
          <a:xfrm>
            <a:off x="508000" y="455085"/>
            <a:ext cx="11157819" cy="660511"/>
          </a:xfrm>
          <a:prstGeom prst="rect">
            <a:avLst/>
          </a:prstGeom>
        </p:spPr>
        <p:txBody>
          <a:bodyPr lIns="0" tIns="0" rIns="0" bIns="0" anchor="ctr"/>
          <a:lstStyle>
            <a:lvl1pPr algn="ctr">
              <a:defRPr sz="4800">
                <a:solidFill>
                  <a:schemeClr val="bg1">
                    <a:lumMod val="50000"/>
                  </a:schemeClr>
                </a:solidFill>
              </a:defRPr>
            </a:lvl1pPr>
          </a:lstStyle>
          <a:p>
            <a:r>
              <a:rPr lang="en-US" dirty="0"/>
              <a:t>Click to edit Master title style</a:t>
            </a:r>
          </a:p>
        </p:txBody>
      </p:sp>
      <p:sp>
        <p:nvSpPr>
          <p:cNvPr id="2" name="Date Placeholder 1"/>
          <p:cNvSpPr>
            <a:spLocks noGrp="1"/>
          </p:cNvSpPr>
          <p:nvPr>
            <p:ph type="dt" sz="half" idx="10"/>
          </p:nvPr>
        </p:nvSpPr>
        <p:spPr/>
        <p:txBody>
          <a:bodyPr/>
          <a:lstStyle/>
          <a:p>
            <a:fld id="{A439488D-B927-4DD7-8788-3BFB14AF560E}" type="datetime1">
              <a:rPr lang="en-US" smtClean="0">
                <a:solidFill>
                  <a:srgbClr val="262626">
                    <a:tint val="75000"/>
                  </a:srgbClr>
                </a:solidFill>
              </a:rPr>
              <a:pPr/>
              <a:t>7/20/2025</a:t>
            </a:fld>
            <a:endParaRPr lang="en-US">
              <a:solidFill>
                <a:srgbClr val="262626">
                  <a:tint val="75000"/>
                </a:srgbClr>
              </a:solidFill>
            </a:endParaRPr>
          </a:p>
        </p:txBody>
      </p:sp>
      <p:sp>
        <p:nvSpPr>
          <p:cNvPr id="3" name="Footer Placeholder 2"/>
          <p:cNvSpPr>
            <a:spLocks noGrp="1"/>
          </p:cNvSpPr>
          <p:nvPr>
            <p:ph type="ftr" sz="quarter" idx="11"/>
          </p:nvPr>
        </p:nvSpPr>
        <p:spPr/>
        <p:txBody>
          <a:bodyPr/>
          <a:lstStyle/>
          <a:p>
            <a:endParaRPr lang="en-US">
              <a:solidFill>
                <a:srgbClr val="262626">
                  <a:tint val="75000"/>
                </a:srgbClr>
              </a:solidFill>
            </a:endParaRPr>
          </a:p>
        </p:txBody>
      </p:sp>
      <p:sp>
        <p:nvSpPr>
          <p:cNvPr id="6" name="Slide Number Placeholder 5"/>
          <p:cNvSpPr>
            <a:spLocks noGrp="1"/>
          </p:cNvSpPr>
          <p:nvPr>
            <p:ph type="sldNum" sz="quarter" idx="12"/>
          </p:nvPr>
        </p:nvSpPr>
        <p:spPr/>
        <p:txBody>
          <a:bodyPr/>
          <a:lstStyle>
            <a:lvl1pPr>
              <a:defRPr/>
            </a:lvl1pPr>
          </a:lstStyle>
          <a:p>
            <a:r>
              <a:rPr lang="en-US" dirty="0">
                <a:solidFill>
                  <a:srgbClr val="262626">
                    <a:tint val="75000"/>
                  </a:srgbClr>
                </a:solidFill>
              </a:rPr>
              <a:t>01</a:t>
            </a:r>
          </a:p>
        </p:txBody>
      </p:sp>
    </p:spTree>
    <p:extLst>
      <p:ext uri="{BB962C8B-B14F-4D97-AF65-F5344CB8AC3E}">
        <p14:creationId xmlns:p14="http://schemas.microsoft.com/office/powerpoint/2010/main" val="47614171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Main Title &amp; Subtitle">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508000" y="1178427"/>
            <a:ext cx="11157819" cy="231007"/>
          </a:xfrm>
          <a:prstGeom prst="rect">
            <a:avLst/>
          </a:prstGeom>
        </p:spPr>
        <p:txBody>
          <a:bodyPr wrap="none" lIns="0" tIns="0" rIns="0" bIns="0" anchor="ctr">
            <a:noAutofit/>
          </a:bodyPr>
          <a:lstStyle>
            <a:lvl1pPr marL="0" indent="0" algn="l">
              <a:buNone/>
              <a:defRPr sz="1600" b="0" baseline="0">
                <a:solidFill>
                  <a:schemeClr val="bg1">
                    <a:lumMod val="65000"/>
                  </a:schemeClr>
                </a:solidFill>
                <a:latin typeface="+mn-lt"/>
                <a:ea typeface="Roboto" panose="02000000000000000000" pitchFamily="2" charset="0"/>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EDITE SUBTITLE</a:t>
            </a:r>
          </a:p>
        </p:txBody>
      </p:sp>
      <p:sp>
        <p:nvSpPr>
          <p:cNvPr id="5" name="Title 2"/>
          <p:cNvSpPr>
            <a:spLocks noGrp="1"/>
          </p:cNvSpPr>
          <p:nvPr>
            <p:ph type="title"/>
          </p:nvPr>
        </p:nvSpPr>
        <p:spPr>
          <a:xfrm>
            <a:off x="508000" y="455085"/>
            <a:ext cx="11157819" cy="660511"/>
          </a:xfrm>
          <a:prstGeom prst="rect">
            <a:avLst/>
          </a:prstGeom>
        </p:spPr>
        <p:txBody>
          <a:bodyPr lIns="0" tIns="0" rIns="0" bIns="0" anchor="ctr"/>
          <a:lstStyle>
            <a:lvl1pPr algn="l">
              <a:defRPr sz="4800">
                <a:solidFill>
                  <a:schemeClr val="bg1">
                    <a:lumMod val="50000"/>
                  </a:schemeClr>
                </a:solidFill>
              </a:defRPr>
            </a:lvl1pPr>
          </a:lstStyle>
          <a:p>
            <a:r>
              <a:rPr lang="en-US" dirty="0"/>
              <a:t>Click to edit Master title style</a:t>
            </a:r>
          </a:p>
        </p:txBody>
      </p:sp>
      <p:sp>
        <p:nvSpPr>
          <p:cNvPr id="2" name="Date Placeholder 1"/>
          <p:cNvSpPr>
            <a:spLocks noGrp="1"/>
          </p:cNvSpPr>
          <p:nvPr>
            <p:ph type="dt" sz="half" idx="10"/>
          </p:nvPr>
        </p:nvSpPr>
        <p:spPr/>
        <p:txBody>
          <a:bodyPr/>
          <a:lstStyle/>
          <a:p>
            <a:fld id="{32DFBD20-3351-491F-957C-B832B5516033}" type="datetime1">
              <a:rPr lang="en-US" smtClean="0">
                <a:solidFill>
                  <a:srgbClr val="262626">
                    <a:tint val="75000"/>
                  </a:srgbClr>
                </a:solidFill>
              </a:rPr>
              <a:pPr/>
              <a:t>7/20/2025</a:t>
            </a:fld>
            <a:endParaRPr lang="en-US">
              <a:solidFill>
                <a:srgbClr val="262626">
                  <a:tint val="75000"/>
                </a:srgbClr>
              </a:solidFill>
            </a:endParaRPr>
          </a:p>
        </p:txBody>
      </p:sp>
      <p:sp>
        <p:nvSpPr>
          <p:cNvPr id="3" name="Footer Placeholder 2"/>
          <p:cNvSpPr>
            <a:spLocks noGrp="1"/>
          </p:cNvSpPr>
          <p:nvPr>
            <p:ph type="ftr" sz="quarter" idx="11"/>
          </p:nvPr>
        </p:nvSpPr>
        <p:spPr/>
        <p:txBody>
          <a:bodyPr/>
          <a:lstStyle/>
          <a:p>
            <a:endParaRPr lang="en-US" dirty="0">
              <a:solidFill>
                <a:srgbClr val="262626">
                  <a:tint val="75000"/>
                </a:srgbClr>
              </a:solidFill>
            </a:endParaRPr>
          </a:p>
        </p:txBody>
      </p:sp>
      <p:sp>
        <p:nvSpPr>
          <p:cNvPr id="6" name="Slide Number Placeholder 5"/>
          <p:cNvSpPr>
            <a:spLocks noGrp="1"/>
          </p:cNvSpPr>
          <p:nvPr>
            <p:ph type="sldNum" sz="quarter" idx="12"/>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Tree>
    <p:extLst>
      <p:ext uri="{BB962C8B-B14F-4D97-AF65-F5344CB8AC3E}">
        <p14:creationId xmlns:p14="http://schemas.microsoft.com/office/powerpoint/2010/main" val="368010567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3_Main Title &amp; Subtitl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A83F00-7201-4AC0-9914-1E9E96C1041E}" type="datetime1">
              <a:rPr lang="en-US" smtClean="0">
                <a:solidFill>
                  <a:srgbClr val="262626">
                    <a:tint val="75000"/>
                  </a:srgbClr>
                </a:solidFill>
              </a:rPr>
              <a:pPr/>
              <a:t>7/20/2025</a:t>
            </a:fld>
            <a:endParaRPr lang="en-US">
              <a:solidFill>
                <a:srgbClr val="262626">
                  <a:tint val="75000"/>
                </a:srgbClr>
              </a:solidFill>
            </a:endParaRPr>
          </a:p>
        </p:txBody>
      </p:sp>
      <p:sp>
        <p:nvSpPr>
          <p:cNvPr id="3" name="Footer Placeholder 2"/>
          <p:cNvSpPr>
            <a:spLocks noGrp="1"/>
          </p:cNvSpPr>
          <p:nvPr>
            <p:ph type="ftr" sz="quarter" idx="11"/>
          </p:nvPr>
        </p:nvSpPr>
        <p:spPr/>
        <p:txBody>
          <a:bodyPr/>
          <a:lstStyle/>
          <a:p>
            <a:endParaRPr lang="en-US">
              <a:solidFill>
                <a:srgbClr val="262626">
                  <a:tint val="75000"/>
                </a:srgbClr>
              </a:solidFill>
            </a:endParaRPr>
          </a:p>
        </p:txBody>
      </p:sp>
      <p:sp>
        <p:nvSpPr>
          <p:cNvPr id="4" name="Slide Number Placeholder 3"/>
          <p:cNvSpPr>
            <a:spLocks noGrp="1"/>
          </p:cNvSpPr>
          <p:nvPr>
            <p:ph type="sldNum" sz="quarter" idx="12"/>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8189867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5_Main Title &amp; Subtitle">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12192000" cy="6858000"/>
          </a:xfrm>
          <a:prstGeom prst="rect">
            <a:avLst/>
          </a:prstGeom>
          <a:solidFill>
            <a:schemeClr val="bg1">
              <a:lumMod val="95000"/>
            </a:schemeClr>
          </a:solidFill>
        </p:spPr>
        <p:txBody>
          <a:bodyPr/>
          <a:lstStyle>
            <a:lvl1pPr>
              <a:defRPr sz="1200"/>
            </a:lvl1pPr>
          </a:lstStyle>
          <a:p>
            <a:r>
              <a:rPr lang="en-US" dirty="0"/>
              <a:t>Image holder</a:t>
            </a:r>
          </a:p>
        </p:txBody>
      </p:sp>
      <p:sp>
        <p:nvSpPr>
          <p:cNvPr id="2" name="Date Placeholder 1"/>
          <p:cNvSpPr>
            <a:spLocks noGrp="1"/>
          </p:cNvSpPr>
          <p:nvPr>
            <p:ph type="dt" sz="half" idx="11"/>
          </p:nvPr>
        </p:nvSpPr>
        <p:spPr/>
        <p:txBody>
          <a:bodyPr/>
          <a:lstStyle/>
          <a:p>
            <a:fld id="{36C231F8-0AA5-4B30-B6CD-3950CA3C3F5B}" type="datetime1">
              <a:rPr lang="en-US" smtClean="0">
                <a:solidFill>
                  <a:srgbClr val="262626">
                    <a:tint val="75000"/>
                  </a:srgbClr>
                </a:solidFill>
              </a:rPr>
              <a:pPr/>
              <a:t>7/20/2025</a:t>
            </a:fld>
            <a:endParaRPr lang="en-US">
              <a:solidFill>
                <a:srgbClr val="262626">
                  <a:tint val="75000"/>
                </a:srgbClr>
              </a:solidFill>
            </a:endParaRPr>
          </a:p>
        </p:txBody>
      </p:sp>
      <p:sp>
        <p:nvSpPr>
          <p:cNvPr id="4" name="Footer Placeholder 3"/>
          <p:cNvSpPr>
            <a:spLocks noGrp="1"/>
          </p:cNvSpPr>
          <p:nvPr>
            <p:ph type="ftr" sz="quarter" idx="12"/>
          </p:nvPr>
        </p:nvSpPr>
        <p:spPr/>
        <p:txBody>
          <a:bodyPr/>
          <a:lstStyle/>
          <a:p>
            <a:endParaRPr lang="en-US">
              <a:solidFill>
                <a:srgbClr val="262626">
                  <a:tint val="75000"/>
                </a:srgbClr>
              </a:solidFill>
            </a:endParaRPr>
          </a:p>
        </p:txBody>
      </p:sp>
      <p:sp>
        <p:nvSpPr>
          <p:cNvPr id="5" name="Slide Number Placeholder 4"/>
          <p:cNvSpPr>
            <a:spLocks noGrp="1"/>
          </p:cNvSpPr>
          <p:nvPr>
            <p:ph type="sldNum" sz="quarter" idx="13"/>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1957624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6_Main Title &amp; Subtitle">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8737600" y="685800"/>
            <a:ext cx="3454400" cy="2540000"/>
          </a:xfrm>
          <a:prstGeom prst="rect">
            <a:avLst/>
          </a:prstGeom>
          <a:solidFill>
            <a:schemeClr val="bg1">
              <a:lumMod val="95000"/>
            </a:schemeClr>
          </a:solidFill>
        </p:spPr>
        <p:txBody>
          <a:bodyPr/>
          <a:lstStyle>
            <a:lvl1pPr>
              <a:defRPr sz="1200"/>
            </a:lvl1pPr>
          </a:lstStyle>
          <a:p>
            <a:r>
              <a:rPr lang="en-US" dirty="0"/>
              <a:t>Image holder</a:t>
            </a:r>
          </a:p>
        </p:txBody>
      </p:sp>
      <p:sp>
        <p:nvSpPr>
          <p:cNvPr id="4" name="Picture Placeholder 2"/>
          <p:cNvSpPr>
            <a:spLocks noGrp="1"/>
          </p:cNvSpPr>
          <p:nvPr>
            <p:ph type="pic" sz="quarter" idx="11" hasCustomPrompt="1"/>
          </p:nvPr>
        </p:nvSpPr>
        <p:spPr>
          <a:xfrm>
            <a:off x="5486400" y="685800"/>
            <a:ext cx="3048000" cy="4876800"/>
          </a:xfrm>
          <a:prstGeom prst="rect">
            <a:avLst/>
          </a:prstGeom>
          <a:solidFill>
            <a:schemeClr val="bg1">
              <a:lumMod val="95000"/>
            </a:schemeClr>
          </a:solidFill>
        </p:spPr>
        <p:txBody>
          <a:bodyPr/>
          <a:lstStyle>
            <a:lvl1pPr rtl="0">
              <a:defRPr sz="1200"/>
            </a:lvl1pPr>
          </a:lstStyle>
          <a:p>
            <a:r>
              <a:rPr lang="en-US" dirty="0"/>
              <a:t>Image holder</a:t>
            </a:r>
          </a:p>
        </p:txBody>
      </p:sp>
      <p:sp>
        <p:nvSpPr>
          <p:cNvPr id="5" name="Picture Placeholder 2"/>
          <p:cNvSpPr>
            <a:spLocks noGrp="1"/>
          </p:cNvSpPr>
          <p:nvPr>
            <p:ph type="pic" sz="quarter" idx="12" hasCustomPrompt="1"/>
          </p:nvPr>
        </p:nvSpPr>
        <p:spPr>
          <a:xfrm>
            <a:off x="8737600" y="3456819"/>
            <a:ext cx="3048000" cy="3401181"/>
          </a:xfrm>
          <a:prstGeom prst="rect">
            <a:avLst/>
          </a:prstGeom>
          <a:solidFill>
            <a:schemeClr val="bg1">
              <a:lumMod val="95000"/>
            </a:schemeClr>
          </a:solidFill>
        </p:spPr>
        <p:txBody>
          <a:bodyPr/>
          <a:lstStyle>
            <a:lvl1pPr rtl="0">
              <a:defRPr sz="1200"/>
            </a:lvl1pPr>
          </a:lstStyle>
          <a:p>
            <a:r>
              <a:rPr lang="en-US" dirty="0"/>
              <a:t>Image holder</a:t>
            </a:r>
          </a:p>
        </p:txBody>
      </p:sp>
      <p:sp>
        <p:nvSpPr>
          <p:cNvPr id="2" name="Date Placeholder 1"/>
          <p:cNvSpPr>
            <a:spLocks noGrp="1"/>
          </p:cNvSpPr>
          <p:nvPr>
            <p:ph type="dt" sz="half" idx="13"/>
          </p:nvPr>
        </p:nvSpPr>
        <p:spPr/>
        <p:txBody>
          <a:bodyPr/>
          <a:lstStyle/>
          <a:p>
            <a:fld id="{E7B07BF9-B92D-41D0-96BE-7F938FE3EADB}" type="datetime1">
              <a:rPr lang="en-US" smtClean="0">
                <a:solidFill>
                  <a:srgbClr val="262626">
                    <a:tint val="75000"/>
                  </a:srgbClr>
                </a:solidFill>
              </a:rPr>
              <a:pPr/>
              <a:t>7/20/2025</a:t>
            </a:fld>
            <a:endParaRPr lang="en-US">
              <a:solidFill>
                <a:srgbClr val="262626">
                  <a:tint val="75000"/>
                </a:srgbClr>
              </a:solidFill>
            </a:endParaRPr>
          </a:p>
        </p:txBody>
      </p:sp>
      <p:sp>
        <p:nvSpPr>
          <p:cNvPr id="6" name="Footer Placeholder 5"/>
          <p:cNvSpPr>
            <a:spLocks noGrp="1"/>
          </p:cNvSpPr>
          <p:nvPr>
            <p:ph type="ftr" sz="quarter" idx="14"/>
          </p:nvPr>
        </p:nvSpPr>
        <p:spPr/>
        <p:txBody>
          <a:bodyPr/>
          <a:lstStyle/>
          <a:p>
            <a:endParaRPr lang="en-US">
              <a:solidFill>
                <a:srgbClr val="262626">
                  <a:tint val="75000"/>
                </a:srgbClr>
              </a:solidFill>
            </a:endParaRPr>
          </a:p>
        </p:txBody>
      </p:sp>
      <p:sp>
        <p:nvSpPr>
          <p:cNvPr id="7" name="Slide Number Placeholder 6"/>
          <p:cNvSpPr>
            <a:spLocks noGrp="1"/>
          </p:cNvSpPr>
          <p:nvPr>
            <p:ph type="sldNum" sz="quarter" idx="15"/>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736528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7_Main Title &amp; Subtitle">
    <p:spTree>
      <p:nvGrpSpPr>
        <p:cNvPr id="1" name=""/>
        <p:cNvGrpSpPr/>
        <p:nvPr/>
      </p:nvGrpSpPr>
      <p:grpSpPr>
        <a:xfrm>
          <a:off x="0" y="0"/>
          <a:ext cx="0" cy="0"/>
          <a:chOff x="0" y="0"/>
          <a:chExt cx="0" cy="0"/>
        </a:xfrm>
      </p:grpSpPr>
      <p:sp>
        <p:nvSpPr>
          <p:cNvPr id="4" name="Picture Placeholder 2"/>
          <p:cNvSpPr>
            <a:spLocks noGrp="1"/>
          </p:cNvSpPr>
          <p:nvPr>
            <p:ph type="pic" sz="quarter" idx="11" hasCustomPrompt="1"/>
          </p:nvPr>
        </p:nvSpPr>
        <p:spPr>
          <a:xfrm>
            <a:off x="8636001" y="186873"/>
            <a:ext cx="3304420" cy="6484257"/>
          </a:xfrm>
          <a:prstGeom prst="rect">
            <a:avLst/>
          </a:prstGeom>
          <a:solidFill>
            <a:schemeClr val="bg1">
              <a:lumMod val="95000"/>
            </a:schemeClr>
          </a:solidFill>
        </p:spPr>
        <p:txBody>
          <a:bodyPr/>
          <a:lstStyle>
            <a:lvl1pPr rtl="0">
              <a:defRPr sz="1200"/>
            </a:lvl1pPr>
          </a:lstStyle>
          <a:p>
            <a:r>
              <a:rPr lang="en-US" dirty="0"/>
              <a:t>Image holder</a:t>
            </a:r>
          </a:p>
        </p:txBody>
      </p:sp>
      <p:sp>
        <p:nvSpPr>
          <p:cNvPr id="6" name="Text Placeholder 3"/>
          <p:cNvSpPr>
            <a:spLocks noGrp="1"/>
          </p:cNvSpPr>
          <p:nvPr>
            <p:ph type="body" sz="half" idx="2" hasCustomPrompt="1"/>
          </p:nvPr>
        </p:nvSpPr>
        <p:spPr>
          <a:xfrm>
            <a:off x="508000" y="1178427"/>
            <a:ext cx="11157819" cy="231007"/>
          </a:xfrm>
          <a:prstGeom prst="rect">
            <a:avLst/>
          </a:prstGeom>
        </p:spPr>
        <p:txBody>
          <a:bodyPr wrap="none" lIns="0" tIns="0" rIns="0" bIns="0" anchor="ctr">
            <a:noAutofit/>
          </a:bodyPr>
          <a:lstStyle>
            <a:lvl1pPr marL="0" indent="0" algn="l">
              <a:buNone/>
              <a:defRPr sz="1600" b="0" baseline="0">
                <a:solidFill>
                  <a:schemeClr val="bg1">
                    <a:lumMod val="65000"/>
                  </a:schemeClr>
                </a:solidFill>
                <a:latin typeface="+mn-lt"/>
                <a:ea typeface="Roboto" panose="02000000000000000000" pitchFamily="2" charset="0"/>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EDITE SUBTITLE</a:t>
            </a:r>
          </a:p>
        </p:txBody>
      </p:sp>
      <p:sp>
        <p:nvSpPr>
          <p:cNvPr id="7" name="Title 2"/>
          <p:cNvSpPr>
            <a:spLocks noGrp="1"/>
          </p:cNvSpPr>
          <p:nvPr>
            <p:ph type="title"/>
          </p:nvPr>
        </p:nvSpPr>
        <p:spPr>
          <a:xfrm>
            <a:off x="508000" y="455085"/>
            <a:ext cx="11157819" cy="660511"/>
          </a:xfrm>
          <a:prstGeom prst="rect">
            <a:avLst/>
          </a:prstGeom>
        </p:spPr>
        <p:txBody>
          <a:bodyPr lIns="0" tIns="0" rIns="0" bIns="0" anchor="ctr"/>
          <a:lstStyle>
            <a:lvl1pPr algn="l">
              <a:defRPr sz="4800">
                <a:solidFill>
                  <a:schemeClr val="bg1">
                    <a:lumMod val="50000"/>
                  </a:schemeClr>
                </a:solidFill>
              </a:defRPr>
            </a:lvl1pPr>
          </a:lstStyle>
          <a:p>
            <a:r>
              <a:rPr lang="en-US" dirty="0"/>
              <a:t>Click to edit Master title style</a:t>
            </a:r>
          </a:p>
        </p:txBody>
      </p:sp>
      <p:sp>
        <p:nvSpPr>
          <p:cNvPr id="2" name="Date Placeholder 1"/>
          <p:cNvSpPr>
            <a:spLocks noGrp="1"/>
          </p:cNvSpPr>
          <p:nvPr>
            <p:ph type="dt" sz="half" idx="12"/>
          </p:nvPr>
        </p:nvSpPr>
        <p:spPr/>
        <p:txBody>
          <a:bodyPr/>
          <a:lstStyle/>
          <a:p>
            <a:fld id="{4A16B9FA-1927-4321-ACB2-08C18CAB6800}" type="datetime1">
              <a:rPr lang="en-US" smtClean="0">
                <a:solidFill>
                  <a:srgbClr val="262626">
                    <a:tint val="75000"/>
                  </a:srgbClr>
                </a:solidFill>
              </a:rPr>
              <a:pPr/>
              <a:t>7/20/2025</a:t>
            </a:fld>
            <a:endParaRPr lang="en-US">
              <a:solidFill>
                <a:srgbClr val="262626">
                  <a:tint val="75000"/>
                </a:srgbClr>
              </a:solidFill>
            </a:endParaRPr>
          </a:p>
        </p:txBody>
      </p:sp>
      <p:sp>
        <p:nvSpPr>
          <p:cNvPr id="3" name="Footer Placeholder 2"/>
          <p:cNvSpPr>
            <a:spLocks noGrp="1"/>
          </p:cNvSpPr>
          <p:nvPr>
            <p:ph type="ftr" sz="quarter" idx="13"/>
          </p:nvPr>
        </p:nvSpPr>
        <p:spPr/>
        <p:txBody>
          <a:bodyPr/>
          <a:lstStyle/>
          <a:p>
            <a:endParaRPr lang="en-US">
              <a:solidFill>
                <a:srgbClr val="262626">
                  <a:tint val="75000"/>
                </a:srgbClr>
              </a:solidFill>
            </a:endParaRPr>
          </a:p>
        </p:txBody>
      </p:sp>
      <p:sp>
        <p:nvSpPr>
          <p:cNvPr id="5" name="Slide Number Placeholder 4"/>
          <p:cNvSpPr>
            <a:spLocks noGrp="1"/>
          </p:cNvSpPr>
          <p:nvPr>
            <p:ph type="sldNum" sz="quarter" idx="14"/>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Tree>
    <p:extLst>
      <p:ext uri="{BB962C8B-B14F-4D97-AF65-F5344CB8AC3E}">
        <p14:creationId xmlns:p14="http://schemas.microsoft.com/office/powerpoint/2010/main" val="343168646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8_Main Title &amp; Subtitle">
    <p:spTree>
      <p:nvGrpSpPr>
        <p:cNvPr id="1" name=""/>
        <p:cNvGrpSpPr/>
        <p:nvPr/>
      </p:nvGrpSpPr>
      <p:grpSpPr>
        <a:xfrm>
          <a:off x="0" y="0"/>
          <a:ext cx="0" cy="0"/>
          <a:chOff x="0" y="0"/>
          <a:chExt cx="0" cy="0"/>
        </a:xfrm>
      </p:grpSpPr>
      <p:sp>
        <p:nvSpPr>
          <p:cNvPr id="4" name="Picture Placeholder 2"/>
          <p:cNvSpPr>
            <a:spLocks noGrp="1"/>
          </p:cNvSpPr>
          <p:nvPr>
            <p:ph type="pic" sz="quarter" idx="11" hasCustomPrompt="1"/>
          </p:nvPr>
        </p:nvSpPr>
        <p:spPr>
          <a:xfrm>
            <a:off x="304801" y="342294"/>
            <a:ext cx="11635620" cy="3624943"/>
          </a:xfrm>
          <a:prstGeom prst="rect">
            <a:avLst/>
          </a:prstGeom>
          <a:solidFill>
            <a:schemeClr val="bg1">
              <a:lumMod val="95000"/>
            </a:schemeClr>
          </a:solidFill>
        </p:spPr>
        <p:txBody>
          <a:bodyPr/>
          <a:lstStyle>
            <a:lvl1pPr rtl="0">
              <a:defRPr sz="1200"/>
            </a:lvl1pPr>
          </a:lstStyle>
          <a:p>
            <a:r>
              <a:rPr lang="en-US" dirty="0"/>
              <a:t>Image holder</a:t>
            </a:r>
          </a:p>
        </p:txBody>
      </p:sp>
      <p:sp>
        <p:nvSpPr>
          <p:cNvPr id="2" name="Date Placeholder 1"/>
          <p:cNvSpPr>
            <a:spLocks noGrp="1"/>
          </p:cNvSpPr>
          <p:nvPr>
            <p:ph type="dt" sz="half" idx="12"/>
          </p:nvPr>
        </p:nvSpPr>
        <p:spPr/>
        <p:txBody>
          <a:bodyPr/>
          <a:lstStyle/>
          <a:p>
            <a:fld id="{DED2049B-0715-4D15-8A59-7080879D2DF0}" type="datetime1">
              <a:rPr lang="en-US" smtClean="0">
                <a:solidFill>
                  <a:srgbClr val="262626">
                    <a:tint val="75000"/>
                  </a:srgbClr>
                </a:solidFill>
              </a:rPr>
              <a:pPr/>
              <a:t>7/20/2025</a:t>
            </a:fld>
            <a:endParaRPr lang="en-US">
              <a:solidFill>
                <a:srgbClr val="262626">
                  <a:tint val="75000"/>
                </a:srgbClr>
              </a:solidFill>
            </a:endParaRPr>
          </a:p>
        </p:txBody>
      </p:sp>
      <p:sp>
        <p:nvSpPr>
          <p:cNvPr id="3" name="Footer Placeholder 2"/>
          <p:cNvSpPr>
            <a:spLocks noGrp="1"/>
          </p:cNvSpPr>
          <p:nvPr>
            <p:ph type="ftr" sz="quarter" idx="13"/>
          </p:nvPr>
        </p:nvSpPr>
        <p:spPr/>
        <p:txBody>
          <a:bodyPr/>
          <a:lstStyle/>
          <a:p>
            <a:endParaRPr lang="en-US">
              <a:solidFill>
                <a:srgbClr val="262626">
                  <a:tint val="75000"/>
                </a:srgbClr>
              </a:solidFill>
            </a:endParaRPr>
          </a:p>
        </p:txBody>
      </p:sp>
      <p:sp>
        <p:nvSpPr>
          <p:cNvPr id="5" name="Slide Number Placeholder 4"/>
          <p:cNvSpPr>
            <a:spLocks noGrp="1"/>
          </p:cNvSpPr>
          <p:nvPr>
            <p:ph type="sldNum" sz="quarter" idx="14"/>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0723493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9_Main Title &amp; Subtitle">
    <p:spTree>
      <p:nvGrpSpPr>
        <p:cNvPr id="1" name=""/>
        <p:cNvGrpSpPr/>
        <p:nvPr/>
      </p:nvGrpSpPr>
      <p:grpSpPr>
        <a:xfrm>
          <a:off x="0" y="0"/>
          <a:ext cx="0" cy="0"/>
          <a:chOff x="0" y="0"/>
          <a:chExt cx="0" cy="0"/>
        </a:xfrm>
      </p:grpSpPr>
      <p:sp>
        <p:nvSpPr>
          <p:cNvPr id="6" name="Text Placeholder 3"/>
          <p:cNvSpPr>
            <a:spLocks noGrp="1"/>
          </p:cNvSpPr>
          <p:nvPr>
            <p:ph type="body" sz="half" idx="2" hasCustomPrompt="1"/>
          </p:nvPr>
        </p:nvSpPr>
        <p:spPr>
          <a:xfrm>
            <a:off x="508000" y="1178427"/>
            <a:ext cx="11157819" cy="231007"/>
          </a:xfrm>
          <a:prstGeom prst="rect">
            <a:avLst/>
          </a:prstGeom>
        </p:spPr>
        <p:txBody>
          <a:bodyPr wrap="none" lIns="0" tIns="0" rIns="0" bIns="0" anchor="ctr">
            <a:noAutofit/>
          </a:bodyPr>
          <a:lstStyle>
            <a:lvl1pPr marL="0" indent="0" algn="ctr">
              <a:buNone/>
              <a:defRPr sz="1600" b="0" baseline="0">
                <a:solidFill>
                  <a:schemeClr val="bg1">
                    <a:lumMod val="65000"/>
                  </a:schemeClr>
                </a:solidFill>
                <a:latin typeface="+mn-lt"/>
                <a:ea typeface="Roboto" panose="02000000000000000000" pitchFamily="2" charset="0"/>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EDITE SUBTITLE</a:t>
            </a:r>
          </a:p>
        </p:txBody>
      </p:sp>
      <p:sp>
        <p:nvSpPr>
          <p:cNvPr id="7" name="Title 2"/>
          <p:cNvSpPr>
            <a:spLocks noGrp="1"/>
          </p:cNvSpPr>
          <p:nvPr>
            <p:ph type="title"/>
          </p:nvPr>
        </p:nvSpPr>
        <p:spPr>
          <a:xfrm>
            <a:off x="508000" y="455085"/>
            <a:ext cx="11157819" cy="660511"/>
          </a:xfrm>
          <a:prstGeom prst="rect">
            <a:avLst/>
          </a:prstGeom>
        </p:spPr>
        <p:txBody>
          <a:bodyPr lIns="0" tIns="0" rIns="0" bIns="0" anchor="ctr"/>
          <a:lstStyle>
            <a:lvl1pPr algn="ctr">
              <a:defRPr sz="4800">
                <a:solidFill>
                  <a:schemeClr val="bg1">
                    <a:lumMod val="50000"/>
                  </a:schemeClr>
                </a:solidFill>
              </a:defRPr>
            </a:lvl1pPr>
          </a:lstStyle>
          <a:p>
            <a:r>
              <a:rPr lang="en-US" dirty="0"/>
              <a:t>Click to edit Master title style</a:t>
            </a:r>
          </a:p>
        </p:txBody>
      </p:sp>
      <p:sp>
        <p:nvSpPr>
          <p:cNvPr id="61" name="Picture Placeholder 60"/>
          <p:cNvSpPr>
            <a:spLocks noGrp="1"/>
          </p:cNvSpPr>
          <p:nvPr userDrawn="1">
            <p:ph type="pic" sz="quarter" idx="10" hasCustomPrompt="1"/>
          </p:nvPr>
        </p:nvSpPr>
        <p:spPr>
          <a:xfrm>
            <a:off x="1907404" y="2640734"/>
            <a:ext cx="1333949" cy="1333949"/>
          </a:xfrm>
          <a:custGeom>
            <a:avLst/>
            <a:gdLst>
              <a:gd name="connsiteX0" fmla="*/ 500231 w 1000462"/>
              <a:gd name="connsiteY0" fmla="*/ 0 h 1000462"/>
              <a:gd name="connsiteX1" fmla="*/ 1000462 w 1000462"/>
              <a:gd name="connsiteY1" fmla="*/ 500231 h 1000462"/>
              <a:gd name="connsiteX2" fmla="*/ 500231 w 1000462"/>
              <a:gd name="connsiteY2" fmla="*/ 1000462 h 1000462"/>
              <a:gd name="connsiteX3" fmla="*/ 0 w 1000462"/>
              <a:gd name="connsiteY3" fmla="*/ 500231 h 1000462"/>
              <a:gd name="connsiteX4" fmla="*/ 500231 w 1000462"/>
              <a:gd name="connsiteY4" fmla="*/ 0 h 1000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62" h="1000462">
                <a:moveTo>
                  <a:pt x="500231" y="0"/>
                </a:moveTo>
                <a:cubicBezTo>
                  <a:pt x="776501" y="0"/>
                  <a:pt x="1000462" y="223961"/>
                  <a:pt x="1000462" y="500231"/>
                </a:cubicBezTo>
                <a:cubicBezTo>
                  <a:pt x="1000462" y="776501"/>
                  <a:pt x="776501" y="1000462"/>
                  <a:pt x="500231" y="1000462"/>
                </a:cubicBezTo>
                <a:cubicBezTo>
                  <a:pt x="223961" y="1000462"/>
                  <a:pt x="0" y="776501"/>
                  <a:pt x="0" y="500231"/>
                </a:cubicBezTo>
                <a:cubicBezTo>
                  <a:pt x="0" y="223961"/>
                  <a:pt x="223961" y="0"/>
                  <a:pt x="500231" y="0"/>
                </a:cubicBezTo>
                <a:close/>
              </a:path>
            </a:pathLst>
          </a:custGeom>
          <a:solidFill>
            <a:schemeClr val="bg1">
              <a:lumMod val="95000"/>
            </a:schemeClr>
          </a:solidFill>
          <a:ln w="28575">
            <a:solidFill>
              <a:schemeClr val="accent1"/>
            </a:solidFill>
          </a:ln>
        </p:spPr>
        <p:txBody>
          <a:bodyPr wrap="square">
            <a:noAutofit/>
          </a:bodyPr>
          <a:lstStyle>
            <a:lvl1pPr rtl="0">
              <a:defRPr sz="1200"/>
            </a:lvl1pPr>
          </a:lstStyle>
          <a:p>
            <a:r>
              <a:rPr lang="en-US" dirty="0"/>
              <a:t>Image holder</a:t>
            </a:r>
          </a:p>
        </p:txBody>
      </p:sp>
      <p:sp>
        <p:nvSpPr>
          <p:cNvPr id="62" name="Picture Placeholder 61"/>
          <p:cNvSpPr>
            <a:spLocks noGrp="1"/>
          </p:cNvSpPr>
          <p:nvPr userDrawn="1">
            <p:ph type="pic" sz="quarter" idx="11" hasCustomPrompt="1"/>
          </p:nvPr>
        </p:nvSpPr>
        <p:spPr>
          <a:xfrm>
            <a:off x="5165179" y="2640734"/>
            <a:ext cx="1333949" cy="1333949"/>
          </a:xfrm>
          <a:custGeom>
            <a:avLst/>
            <a:gdLst>
              <a:gd name="connsiteX0" fmla="*/ 500231 w 1000462"/>
              <a:gd name="connsiteY0" fmla="*/ 0 h 1000462"/>
              <a:gd name="connsiteX1" fmla="*/ 1000462 w 1000462"/>
              <a:gd name="connsiteY1" fmla="*/ 500231 h 1000462"/>
              <a:gd name="connsiteX2" fmla="*/ 500231 w 1000462"/>
              <a:gd name="connsiteY2" fmla="*/ 1000462 h 1000462"/>
              <a:gd name="connsiteX3" fmla="*/ 0 w 1000462"/>
              <a:gd name="connsiteY3" fmla="*/ 500231 h 1000462"/>
              <a:gd name="connsiteX4" fmla="*/ 500231 w 1000462"/>
              <a:gd name="connsiteY4" fmla="*/ 0 h 1000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62" h="1000462">
                <a:moveTo>
                  <a:pt x="500231" y="0"/>
                </a:moveTo>
                <a:cubicBezTo>
                  <a:pt x="776501" y="0"/>
                  <a:pt x="1000462" y="223961"/>
                  <a:pt x="1000462" y="500231"/>
                </a:cubicBezTo>
                <a:cubicBezTo>
                  <a:pt x="1000462" y="776501"/>
                  <a:pt x="776501" y="1000462"/>
                  <a:pt x="500231" y="1000462"/>
                </a:cubicBezTo>
                <a:cubicBezTo>
                  <a:pt x="223961" y="1000462"/>
                  <a:pt x="0" y="776501"/>
                  <a:pt x="0" y="500231"/>
                </a:cubicBezTo>
                <a:cubicBezTo>
                  <a:pt x="0" y="223961"/>
                  <a:pt x="223961" y="0"/>
                  <a:pt x="500231" y="0"/>
                </a:cubicBezTo>
                <a:close/>
              </a:path>
            </a:pathLst>
          </a:custGeom>
          <a:solidFill>
            <a:schemeClr val="bg1">
              <a:lumMod val="95000"/>
            </a:schemeClr>
          </a:solidFill>
          <a:ln w="28575">
            <a:solidFill>
              <a:schemeClr val="accent2"/>
            </a:solidFill>
          </a:ln>
        </p:spPr>
        <p:txBody>
          <a:bodyPr wrap="square">
            <a:noAutofit/>
          </a:bodyPr>
          <a:lstStyle>
            <a:lvl1pPr rtl="0">
              <a:defRPr sz="1200"/>
            </a:lvl1pPr>
          </a:lstStyle>
          <a:p>
            <a:r>
              <a:rPr lang="en-US" dirty="0"/>
              <a:t>Image holder</a:t>
            </a:r>
          </a:p>
        </p:txBody>
      </p:sp>
      <p:sp>
        <p:nvSpPr>
          <p:cNvPr id="63" name="Picture Placeholder 62"/>
          <p:cNvSpPr>
            <a:spLocks noGrp="1"/>
          </p:cNvSpPr>
          <p:nvPr userDrawn="1">
            <p:ph type="pic" sz="quarter" idx="12" hasCustomPrompt="1"/>
          </p:nvPr>
        </p:nvSpPr>
        <p:spPr>
          <a:xfrm>
            <a:off x="8422954" y="2640734"/>
            <a:ext cx="1333949" cy="1333949"/>
          </a:xfrm>
          <a:custGeom>
            <a:avLst/>
            <a:gdLst>
              <a:gd name="connsiteX0" fmla="*/ 500231 w 1000462"/>
              <a:gd name="connsiteY0" fmla="*/ 0 h 1000462"/>
              <a:gd name="connsiteX1" fmla="*/ 1000462 w 1000462"/>
              <a:gd name="connsiteY1" fmla="*/ 500231 h 1000462"/>
              <a:gd name="connsiteX2" fmla="*/ 500231 w 1000462"/>
              <a:gd name="connsiteY2" fmla="*/ 1000462 h 1000462"/>
              <a:gd name="connsiteX3" fmla="*/ 0 w 1000462"/>
              <a:gd name="connsiteY3" fmla="*/ 500231 h 1000462"/>
              <a:gd name="connsiteX4" fmla="*/ 500231 w 1000462"/>
              <a:gd name="connsiteY4" fmla="*/ 0 h 1000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62" h="1000462">
                <a:moveTo>
                  <a:pt x="500231" y="0"/>
                </a:moveTo>
                <a:cubicBezTo>
                  <a:pt x="776501" y="0"/>
                  <a:pt x="1000462" y="223961"/>
                  <a:pt x="1000462" y="500231"/>
                </a:cubicBezTo>
                <a:cubicBezTo>
                  <a:pt x="1000462" y="776501"/>
                  <a:pt x="776501" y="1000462"/>
                  <a:pt x="500231" y="1000462"/>
                </a:cubicBezTo>
                <a:cubicBezTo>
                  <a:pt x="223961" y="1000462"/>
                  <a:pt x="0" y="776501"/>
                  <a:pt x="0" y="500231"/>
                </a:cubicBezTo>
                <a:cubicBezTo>
                  <a:pt x="0" y="223961"/>
                  <a:pt x="223961" y="0"/>
                  <a:pt x="500231" y="0"/>
                </a:cubicBezTo>
                <a:close/>
              </a:path>
            </a:pathLst>
          </a:custGeom>
          <a:solidFill>
            <a:schemeClr val="bg1">
              <a:lumMod val="95000"/>
            </a:schemeClr>
          </a:solidFill>
          <a:ln w="28575">
            <a:solidFill>
              <a:schemeClr val="accent3"/>
            </a:solidFill>
          </a:ln>
        </p:spPr>
        <p:txBody>
          <a:bodyPr wrap="square">
            <a:noAutofit/>
          </a:bodyPr>
          <a:lstStyle>
            <a:lvl1pPr>
              <a:defRPr sz="1200"/>
            </a:lvl1pPr>
          </a:lstStyle>
          <a:p>
            <a:r>
              <a:rPr lang="en-US" dirty="0"/>
              <a:t>Image holder</a:t>
            </a:r>
          </a:p>
        </p:txBody>
      </p:sp>
      <p:sp>
        <p:nvSpPr>
          <p:cNvPr id="64" name="Picture Placeholder 63"/>
          <p:cNvSpPr>
            <a:spLocks noGrp="1"/>
          </p:cNvSpPr>
          <p:nvPr userDrawn="1">
            <p:ph type="pic" sz="quarter" idx="13" hasCustomPrompt="1"/>
          </p:nvPr>
        </p:nvSpPr>
        <p:spPr>
          <a:xfrm>
            <a:off x="1907404" y="4258398"/>
            <a:ext cx="1333949" cy="1333949"/>
          </a:xfrm>
          <a:custGeom>
            <a:avLst/>
            <a:gdLst>
              <a:gd name="connsiteX0" fmla="*/ 500231 w 1000462"/>
              <a:gd name="connsiteY0" fmla="*/ 0 h 1000462"/>
              <a:gd name="connsiteX1" fmla="*/ 1000462 w 1000462"/>
              <a:gd name="connsiteY1" fmla="*/ 500231 h 1000462"/>
              <a:gd name="connsiteX2" fmla="*/ 500231 w 1000462"/>
              <a:gd name="connsiteY2" fmla="*/ 1000462 h 1000462"/>
              <a:gd name="connsiteX3" fmla="*/ 0 w 1000462"/>
              <a:gd name="connsiteY3" fmla="*/ 500231 h 1000462"/>
              <a:gd name="connsiteX4" fmla="*/ 500231 w 1000462"/>
              <a:gd name="connsiteY4" fmla="*/ 0 h 1000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62" h="1000462">
                <a:moveTo>
                  <a:pt x="500231" y="0"/>
                </a:moveTo>
                <a:cubicBezTo>
                  <a:pt x="776501" y="0"/>
                  <a:pt x="1000462" y="223961"/>
                  <a:pt x="1000462" y="500231"/>
                </a:cubicBezTo>
                <a:cubicBezTo>
                  <a:pt x="1000462" y="776501"/>
                  <a:pt x="776501" y="1000462"/>
                  <a:pt x="500231" y="1000462"/>
                </a:cubicBezTo>
                <a:cubicBezTo>
                  <a:pt x="223961" y="1000462"/>
                  <a:pt x="0" y="776501"/>
                  <a:pt x="0" y="500231"/>
                </a:cubicBezTo>
                <a:cubicBezTo>
                  <a:pt x="0" y="223961"/>
                  <a:pt x="223961" y="0"/>
                  <a:pt x="500231" y="0"/>
                </a:cubicBezTo>
                <a:close/>
              </a:path>
            </a:pathLst>
          </a:custGeom>
          <a:solidFill>
            <a:schemeClr val="bg1">
              <a:lumMod val="95000"/>
            </a:schemeClr>
          </a:solidFill>
          <a:ln w="28575">
            <a:solidFill>
              <a:schemeClr val="accent6"/>
            </a:solidFill>
          </a:ln>
        </p:spPr>
        <p:txBody>
          <a:bodyPr wrap="square">
            <a:noAutofit/>
          </a:bodyPr>
          <a:lstStyle>
            <a:lvl1pPr rtl="0">
              <a:defRPr sz="1200"/>
            </a:lvl1pPr>
          </a:lstStyle>
          <a:p>
            <a:r>
              <a:rPr lang="en-US" dirty="0"/>
              <a:t>Image holder</a:t>
            </a:r>
          </a:p>
        </p:txBody>
      </p:sp>
      <p:sp>
        <p:nvSpPr>
          <p:cNvPr id="65" name="Picture Placeholder 64"/>
          <p:cNvSpPr>
            <a:spLocks noGrp="1"/>
          </p:cNvSpPr>
          <p:nvPr userDrawn="1">
            <p:ph type="pic" sz="quarter" idx="14" hasCustomPrompt="1"/>
          </p:nvPr>
        </p:nvSpPr>
        <p:spPr>
          <a:xfrm>
            <a:off x="5165179" y="4258398"/>
            <a:ext cx="1333949" cy="1333949"/>
          </a:xfrm>
          <a:custGeom>
            <a:avLst/>
            <a:gdLst>
              <a:gd name="connsiteX0" fmla="*/ 500231 w 1000462"/>
              <a:gd name="connsiteY0" fmla="*/ 0 h 1000462"/>
              <a:gd name="connsiteX1" fmla="*/ 1000462 w 1000462"/>
              <a:gd name="connsiteY1" fmla="*/ 500231 h 1000462"/>
              <a:gd name="connsiteX2" fmla="*/ 500231 w 1000462"/>
              <a:gd name="connsiteY2" fmla="*/ 1000462 h 1000462"/>
              <a:gd name="connsiteX3" fmla="*/ 0 w 1000462"/>
              <a:gd name="connsiteY3" fmla="*/ 500231 h 1000462"/>
              <a:gd name="connsiteX4" fmla="*/ 500231 w 1000462"/>
              <a:gd name="connsiteY4" fmla="*/ 0 h 1000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62" h="1000462">
                <a:moveTo>
                  <a:pt x="500231" y="0"/>
                </a:moveTo>
                <a:cubicBezTo>
                  <a:pt x="776501" y="0"/>
                  <a:pt x="1000462" y="223961"/>
                  <a:pt x="1000462" y="500231"/>
                </a:cubicBezTo>
                <a:cubicBezTo>
                  <a:pt x="1000462" y="776501"/>
                  <a:pt x="776501" y="1000462"/>
                  <a:pt x="500231" y="1000462"/>
                </a:cubicBezTo>
                <a:cubicBezTo>
                  <a:pt x="223961" y="1000462"/>
                  <a:pt x="0" y="776501"/>
                  <a:pt x="0" y="500231"/>
                </a:cubicBezTo>
                <a:cubicBezTo>
                  <a:pt x="0" y="223961"/>
                  <a:pt x="223961" y="0"/>
                  <a:pt x="500231" y="0"/>
                </a:cubicBezTo>
                <a:close/>
              </a:path>
            </a:pathLst>
          </a:custGeom>
          <a:solidFill>
            <a:schemeClr val="bg1">
              <a:lumMod val="95000"/>
            </a:schemeClr>
          </a:solidFill>
          <a:ln w="28575">
            <a:solidFill>
              <a:schemeClr val="accent5"/>
            </a:solidFill>
          </a:ln>
        </p:spPr>
        <p:txBody>
          <a:bodyPr wrap="square">
            <a:noAutofit/>
          </a:bodyPr>
          <a:lstStyle>
            <a:lvl1pPr rtl="0">
              <a:defRPr sz="1200"/>
            </a:lvl1pPr>
          </a:lstStyle>
          <a:p>
            <a:r>
              <a:rPr lang="en-US" dirty="0"/>
              <a:t>Image holder</a:t>
            </a:r>
          </a:p>
        </p:txBody>
      </p:sp>
      <p:sp>
        <p:nvSpPr>
          <p:cNvPr id="66" name="Picture Placeholder 65"/>
          <p:cNvSpPr>
            <a:spLocks noGrp="1"/>
          </p:cNvSpPr>
          <p:nvPr userDrawn="1">
            <p:ph type="pic" sz="quarter" idx="15" hasCustomPrompt="1"/>
          </p:nvPr>
        </p:nvSpPr>
        <p:spPr>
          <a:xfrm>
            <a:off x="8422954" y="4258398"/>
            <a:ext cx="1333949" cy="1333949"/>
          </a:xfrm>
          <a:custGeom>
            <a:avLst/>
            <a:gdLst>
              <a:gd name="connsiteX0" fmla="*/ 500231 w 1000462"/>
              <a:gd name="connsiteY0" fmla="*/ 0 h 1000462"/>
              <a:gd name="connsiteX1" fmla="*/ 1000462 w 1000462"/>
              <a:gd name="connsiteY1" fmla="*/ 500231 h 1000462"/>
              <a:gd name="connsiteX2" fmla="*/ 500231 w 1000462"/>
              <a:gd name="connsiteY2" fmla="*/ 1000462 h 1000462"/>
              <a:gd name="connsiteX3" fmla="*/ 0 w 1000462"/>
              <a:gd name="connsiteY3" fmla="*/ 500231 h 1000462"/>
              <a:gd name="connsiteX4" fmla="*/ 500231 w 1000462"/>
              <a:gd name="connsiteY4" fmla="*/ 0 h 1000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62" h="1000462">
                <a:moveTo>
                  <a:pt x="500231" y="0"/>
                </a:moveTo>
                <a:cubicBezTo>
                  <a:pt x="776501" y="0"/>
                  <a:pt x="1000462" y="223961"/>
                  <a:pt x="1000462" y="500231"/>
                </a:cubicBezTo>
                <a:cubicBezTo>
                  <a:pt x="1000462" y="776501"/>
                  <a:pt x="776501" y="1000462"/>
                  <a:pt x="500231" y="1000462"/>
                </a:cubicBezTo>
                <a:cubicBezTo>
                  <a:pt x="223961" y="1000462"/>
                  <a:pt x="0" y="776501"/>
                  <a:pt x="0" y="500231"/>
                </a:cubicBezTo>
                <a:cubicBezTo>
                  <a:pt x="0" y="223961"/>
                  <a:pt x="223961" y="0"/>
                  <a:pt x="500231" y="0"/>
                </a:cubicBezTo>
                <a:close/>
              </a:path>
            </a:pathLst>
          </a:custGeom>
          <a:solidFill>
            <a:schemeClr val="bg1">
              <a:lumMod val="95000"/>
            </a:schemeClr>
          </a:solidFill>
          <a:ln w="28575">
            <a:solidFill>
              <a:schemeClr val="accent4"/>
            </a:solidFill>
          </a:ln>
        </p:spPr>
        <p:txBody>
          <a:bodyPr wrap="square">
            <a:noAutofit/>
          </a:bodyPr>
          <a:lstStyle>
            <a:lvl1pPr rtl="0">
              <a:defRPr sz="1200"/>
            </a:lvl1pPr>
          </a:lstStyle>
          <a:p>
            <a:r>
              <a:rPr lang="en-US" dirty="0"/>
              <a:t>Image holder</a:t>
            </a:r>
          </a:p>
        </p:txBody>
      </p:sp>
      <p:sp>
        <p:nvSpPr>
          <p:cNvPr id="5" name="Date Placeholder 4"/>
          <p:cNvSpPr>
            <a:spLocks noGrp="1"/>
          </p:cNvSpPr>
          <p:nvPr>
            <p:ph type="dt" sz="half" idx="16"/>
          </p:nvPr>
        </p:nvSpPr>
        <p:spPr/>
        <p:txBody>
          <a:bodyPr/>
          <a:lstStyle/>
          <a:p>
            <a:fld id="{CDB97E15-E099-4556-8728-4457ED626549}" type="datetime1">
              <a:rPr lang="en-US" smtClean="0">
                <a:solidFill>
                  <a:srgbClr val="262626">
                    <a:tint val="75000"/>
                  </a:srgbClr>
                </a:solidFill>
              </a:rPr>
              <a:pPr/>
              <a:t>7/20/2025</a:t>
            </a:fld>
            <a:endParaRPr lang="en-US">
              <a:solidFill>
                <a:srgbClr val="262626">
                  <a:tint val="75000"/>
                </a:srgbClr>
              </a:solidFill>
            </a:endParaRPr>
          </a:p>
        </p:txBody>
      </p:sp>
      <p:sp>
        <p:nvSpPr>
          <p:cNvPr id="8" name="Footer Placeholder 7"/>
          <p:cNvSpPr>
            <a:spLocks noGrp="1"/>
          </p:cNvSpPr>
          <p:nvPr>
            <p:ph type="ftr" sz="quarter" idx="17"/>
          </p:nvPr>
        </p:nvSpPr>
        <p:spPr/>
        <p:txBody>
          <a:bodyPr/>
          <a:lstStyle/>
          <a:p>
            <a:endParaRPr lang="en-US">
              <a:solidFill>
                <a:srgbClr val="262626">
                  <a:tint val="75000"/>
                </a:srgbClr>
              </a:solidFill>
            </a:endParaRPr>
          </a:p>
        </p:txBody>
      </p:sp>
      <p:sp>
        <p:nvSpPr>
          <p:cNvPr id="9" name="Slide Number Placeholder 8"/>
          <p:cNvSpPr>
            <a:spLocks noGrp="1"/>
          </p:cNvSpPr>
          <p:nvPr>
            <p:ph type="sldNum" sz="quarter" idx="18"/>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Tree>
    <p:extLst>
      <p:ext uri="{BB962C8B-B14F-4D97-AF65-F5344CB8AC3E}">
        <p14:creationId xmlns:p14="http://schemas.microsoft.com/office/powerpoint/2010/main" val="2221476602"/>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1_Main Title &amp; Subtitle">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508000" y="1178427"/>
            <a:ext cx="11157819" cy="231007"/>
          </a:xfrm>
          <a:prstGeom prst="rect">
            <a:avLst/>
          </a:prstGeom>
        </p:spPr>
        <p:txBody>
          <a:bodyPr wrap="none" lIns="0" tIns="0" rIns="0" bIns="0" anchor="ctr">
            <a:noAutofit/>
          </a:bodyPr>
          <a:lstStyle>
            <a:lvl1pPr marL="0" indent="0" algn="ctr">
              <a:buNone/>
              <a:defRPr sz="1600" b="0" baseline="0">
                <a:solidFill>
                  <a:schemeClr val="bg1">
                    <a:lumMod val="65000"/>
                  </a:schemeClr>
                </a:solidFill>
                <a:latin typeface="+mn-lt"/>
                <a:ea typeface="Roboto" panose="02000000000000000000" pitchFamily="2" charset="0"/>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EDITE SUBTITLE</a:t>
            </a:r>
          </a:p>
        </p:txBody>
      </p:sp>
      <p:sp>
        <p:nvSpPr>
          <p:cNvPr id="5" name="Title 2"/>
          <p:cNvSpPr>
            <a:spLocks noGrp="1"/>
          </p:cNvSpPr>
          <p:nvPr>
            <p:ph type="title"/>
          </p:nvPr>
        </p:nvSpPr>
        <p:spPr>
          <a:xfrm>
            <a:off x="508000" y="455085"/>
            <a:ext cx="11157819" cy="660511"/>
          </a:xfrm>
          <a:prstGeom prst="rect">
            <a:avLst/>
          </a:prstGeom>
        </p:spPr>
        <p:txBody>
          <a:bodyPr lIns="0" tIns="0" rIns="0" bIns="0" anchor="ctr"/>
          <a:lstStyle>
            <a:lvl1pPr algn="ctr">
              <a:defRPr sz="4800">
                <a:solidFill>
                  <a:schemeClr val="bg1">
                    <a:lumMod val="50000"/>
                  </a:schemeClr>
                </a:solidFill>
              </a:defRPr>
            </a:lvl1pPr>
          </a:lstStyle>
          <a:p>
            <a:r>
              <a:rPr lang="en-US" dirty="0"/>
              <a:t>Click to edit Master title style</a:t>
            </a:r>
          </a:p>
        </p:txBody>
      </p:sp>
      <p:sp>
        <p:nvSpPr>
          <p:cNvPr id="2" name="Date Placeholder 1"/>
          <p:cNvSpPr>
            <a:spLocks noGrp="1"/>
          </p:cNvSpPr>
          <p:nvPr>
            <p:ph type="dt" sz="half" idx="10"/>
          </p:nvPr>
        </p:nvSpPr>
        <p:spPr/>
        <p:txBody>
          <a:bodyPr/>
          <a:lstStyle/>
          <a:p>
            <a:fld id="{A439488D-B927-4DD7-8788-3BFB14AF560E}" type="datetime1">
              <a:rPr lang="en-US" smtClean="0">
                <a:solidFill>
                  <a:srgbClr val="262626">
                    <a:tint val="75000"/>
                  </a:srgbClr>
                </a:solidFill>
              </a:rPr>
              <a:pPr/>
              <a:t>7/20/2025</a:t>
            </a:fld>
            <a:endParaRPr lang="en-US">
              <a:solidFill>
                <a:srgbClr val="262626">
                  <a:tint val="75000"/>
                </a:srgbClr>
              </a:solidFill>
            </a:endParaRPr>
          </a:p>
        </p:txBody>
      </p:sp>
      <p:sp>
        <p:nvSpPr>
          <p:cNvPr id="3" name="Footer Placeholder 2"/>
          <p:cNvSpPr>
            <a:spLocks noGrp="1"/>
          </p:cNvSpPr>
          <p:nvPr>
            <p:ph type="ftr" sz="quarter" idx="11"/>
          </p:nvPr>
        </p:nvSpPr>
        <p:spPr/>
        <p:txBody>
          <a:bodyPr/>
          <a:lstStyle/>
          <a:p>
            <a:endParaRPr lang="en-US">
              <a:solidFill>
                <a:srgbClr val="262626">
                  <a:tint val="75000"/>
                </a:srgbClr>
              </a:solidFill>
            </a:endParaRPr>
          </a:p>
        </p:txBody>
      </p:sp>
      <p:sp>
        <p:nvSpPr>
          <p:cNvPr id="6" name="Slide Number Placeholder 5"/>
          <p:cNvSpPr>
            <a:spLocks noGrp="1"/>
          </p:cNvSpPr>
          <p:nvPr>
            <p:ph type="sldNum" sz="quarter" idx="12"/>
          </p:nvPr>
        </p:nvSpPr>
        <p:spPr/>
        <p:txBody>
          <a:bodyPr/>
          <a:lstStyle>
            <a:lvl1pPr>
              <a:defRPr/>
            </a:lvl1pPr>
          </a:lstStyle>
          <a:p>
            <a:r>
              <a:rPr lang="en-US" dirty="0">
                <a:solidFill>
                  <a:srgbClr val="262626">
                    <a:tint val="75000"/>
                  </a:srgbClr>
                </a:solidFill>
              </a:rPr>
              <a:t>01</a:t>
            </a:r>
          </a:p>
        </p:txBody>
      </p:sp>
    </p:spTree>
    <p:extLst>
      <p:ext uri="{BB962C8B-B14F-4D97-AF65-F5344CB8AC3E}">
        <p14:creationId xmlns:p14="http://schemas.microsoft.com/office/powerpoint/2010/main" val="4164596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Main Title &amp; Subtitle">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508000" y="1178427"/>
            <a:ext cx="11157819" cy="231007"/>
          </a:xfrm>
          <a:prstGeom prst="rect">
            <a:avLst/>
          </a:prstGeom>
        </p:spPr>
        <p:txBody>
          <a:bodyPr wrap="none" lIns="0" tIns="0" rIns="0" bIns="0" anchor="ctr">
            <a:noAutofit/>
          </a:bodyPr>
          <a:lstStyle>
            <a:lvl1pPr marL="0" indent="0" algn="ctr">
              <a:buNone/>
              <a:defRPr sz="1600" b="0" baseline="0">
                <a:solidFill>
                  <a:schemeClr val="bg1">
                    <a:lumMod val="65000"/>
                  </a:schemeClr>
                </a:solidFill>
                <a:latin typeface="+mn-lt"/>
                <a:ea typeface="Roboto" panose="02000000000000000000" pitchFamily="2" charset="0"/>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EDITE SUBTITLE</a:t>
            </a:r>
          </a:p>
        </p:txBody>
      </p:sp>
      <p:sp>
        <p:nvSpPr>
          <p:cNvPr id="5" name="Title 2"/>
          <p:cNvSpPr>
            <a:spLocks noGrp="1"/>
          </p:cNvSpPr>
          <p:nvPr>
            <p:ph type="title"/>
          </p:nvPr>
        </p:nvSpPr>
        <p:spPr>
          <a:xfrm>
            <a:off x="508000" y="455085"/>
            <a:ext cx="11157819" cy="660511"/>
          </a:xfrm>
          <a:prstGeom prst="rect">
            <a:avLst/>
          </a:prstGeom>
        </p:spPr>
        <p:txBody>
          <a:bodyPr lIns="0" tIns="0" rIns="0" bIns="0" anchor="ctr"/>
          <a:lstStyle>
            <a:lvl1pPr algn="ctr">
              <a:defRPr sz="4800">
                <a:solidFill>
                  <a:schemeClr val="bg1">
                    <a:lumMod val="50000"/>
                  </a:schemeClr>
                </a:solidFill>
              </a:defRPr>
            </a:lvl1pPr>
          </a:lstStyle>
          <a:p>
            <a:r>
              <a:rPr lang="en-US" dirty="0"/>
              <a:t>Click to edit Master title style</a:t>
            </a:r>
          </a:p>
        </p:txBody>
      </p:sp>
      <p:sp>
        <p:nvSpPr>
          <p:cNvPr id="2" name="Date Placeholder 1"/>
          <p:cNvSpPr>
            <a:spLocks noGrp="1"/>
          </p:cNvSpPr>
          <p:nvPr>
            <p:ph type="dt" sz="half" idx="10"/>
          </p:nvPr>
        </p:nvSpPr>
        <p:spPr/>
        <p:txBody>
          <a:bodyPr/>
          <a:lstStyle/>
          <a:p>
            <a:fld id="{A439488D-B927-4DD7-8788-3BFB14AF560E}" type="datetime1">
              <a:rPr lang="en-US" smtClean="0">
                <a:solidFill>
                  <a:srgbClr val="262626">
                    <a:tint val="75000"/>
                  </a:srgbClr>
                </a:solidFill>
              </a:rPr>
              <a:pPr/>
              <a:t>7/19/2025</a:t>
            </a:fld>
            <a:endParaRPr lang="en-US">
              <a:solidFill>
                <a:srgbClr val="262626">
                  <a:tint val="75000"/>
                </a:srgbClr>
              </a:solidFill>
            </a:endParaRPr>
          </a:p>
        </p:txBody>
      </p:sp>
      <p:sp>
        <p:nvSpPr>
          <p:cNvPr id="3" name="Footer Placeholder 2"/>
          <p:cNvSpPr>
            <a:spLocks noGrp="1"/>
          </p:cNvSpPr>
          <p:nvPr>
            <p:ph type="ftr" sz="quarter" idx="11"/>
          </p:nvPr>
        </p:nvSpPr>
        <p:spPr/>
        <p:txBody>
          <a:bodyPr/>
          <a:lstStyle/>
          <a:p>
            <a:endParaRPr lang="en-US">
              <a:solidFill>
                <a:srgbClr val="262626">
                  <a:tint val="75000"/>
                </a:srgbClr>
              </a:solidFill>
            </a:endParaRPr>
          </a:p>
        </p:txBody>
      </p:sp>
      <p:sp>
        <p:nvSpPr>
          <p:cNvPr id="6" name="Slide Number Placeholder 5"/>
          <p:cNvSpPr>
            <a:spLocks noGrp="1"/>
          </p:cNvSpPr>
          <p:nvPr>
            <p:ph type="sldNum" sz="quarter" idx="12"/>
          </p:nvPr>
        </p:nvSpPr>
        <p:spPr/>
        <p:txBody>
          <a:bodyPr/>
          <a:lstStyle>
            <a:lvl1pPr>
              <a:defRPr/>
            </a:lvl1pPr>
          </a:lstStyle>
          <a:p>
            <a:r>
              <a:rPr lang="en-US" dirty="0">
                <a:solidFill>
                  <a:srgbClr val="262626">
                    <a:tint val="75000"/>
                  </a:srgbClr>
                </a:solidFill>
              </a:rPr>
              <a:t>01</a:t>
            </a:r>
          </a:p>
        </p:txBody>
      </p:sp>
    </p:spTree>
    <p:extLst>
      <p:ext uri="{BB962C8B-B14F-4D97-AF65-F5344CB8AC3E}">
        <p14:creationId xmlns:p14="http://schemas.microsoft.com/office/powerpoint/2010/main" val="345391229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2_Main Title &amp; Subtitle">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508000" y="1178427"/>
            <a:ext cx="11157819" cy="231007"/>
          </a:xfrm>
          <a:prstGeom prst="rect">
            <a:avLst/>
          </a:prstGeom>
        </p:spPr>
        <p:txBody>
          <a:bodyPr wrap="none" lIns="0" tIns="0" rIns="0" bIns="0" anchor="ctr">
            <a:noAutofit/>
          </a:bodyPr>
          <a:lstStyle>
            <a:lvl1pPr marL="0" indent="0" algn="l">
              <a:buNone/>
              <a:defRPr sz="1600" b="0" baseline="0">
                <a:solidFill>
                  <a:schemeClr val="bg1">
                    <a:lumMod val="65000"/>
                  </a:schemeClr>
                </a:solidFill>
                <a:latin typeface="+mn-lt"/>
                <a:ea typeface="Roboto" panose="02000000000000000000" pitchFamily="2" charset="0"/>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EDITE SUBTITLE</a:t>
            </a:r>
          </a:p>
        </p:txBody>
      </p:sp>
      <p:sp>
        <p:nvSpPr>
          <p:cNvPr id="5" name="Title 2"/>
          <p:cNvSpPr>
            <a:spLocks noGrp="1"/>
          </p:cNvSpPr>
          <p:nvPr>
            <p:ph type="title"/>
          </p:nvPr>
        </p:nvSpPr>
        <p:spPr>
          <a:xfrm>
            <a:off x="508000" y="455085"/>
            <a:ext cx="11157819" cy="660511"/>
          </a:xfrm>
          <a:prstGeom prst="rect">
            <a:avLst/>
          </a:prstGeom>
        </p:spPr>
        <p:txBody>
          <a:bodyPr lIns="0" tIns="0" rIns="0" bIns="0" anchor="ctr"/>
          <a:lstStyle>
            <a:lvl1pPr algn="l">
              <a:defRPr sz="4800">
                <a:solidFill>
                  <a:schemeClr val="bg1">
                    <a:lumMod val="50000"/>
                  </a:schemeClr>
                </a:solidFill>
              </a:defRPr>
            </a:lvl1pPr>
          </a:lstStyle>
          <a:p>
            <a:r>
              <a:rPr lang="en-US" dirty="0"/>
              <a:t>Click to edit Master title style</a:t>
            </a:r>
          </a:p>
        </p:txBody>
      </p:sp>
      <p:sp>
        <p:nvSpPr>
          <p:cNvPr id="2" name="Date Placeholder 1"/>
          <p:cNvSpPr>
            <a:spLocks noGrp="1"/>
          </p:cNvSpPr>
          <p:nvPr>
            <p:ph type="dt" sz="half" idx="10"/>
          </p:nvPr>
        </p:nvSpPr>
        <p:spPr/>
        <p:txBody>
          <a:bodyPr/>
          <a:lstStyle/>
          <a:p>
            <a:fld id="{32DFBD20-3351-491F-957C-B832B5516033}" type="datetime1">
              <a:rPr lang="en-US" smtClean="0">
                <a:solidFill>
                  <a:srgbClr val="262626">
                    <a:tint val="75000"/>
                  </a:srgbClr>
                </a:solidFill>
              </a:rPr>
              <a:pPr/>
              <a:t>7/20/2025</a:t>
            </a:fld>
            <a:endParaRPr lang="en-US">
              <a:solidFill>
                <a:srgbClr val="262626">
                  <a:tint val="75000"/>
                </a:srgbClr>
              </a:solidFill>
            </a:endParaRPr>
          </a:p>
        </p:txBody>
      </p:sp>
      <p:sp>
        <p:nvSpPr>
          <p:cNvPr id="3" name="Footer Placeholder 2"/>
          <p:cNvSpPr>
            <a:spLocks noGrp="1"/>
          </p:cNvSpPr>
          <p:nvPr>
            <p:ph type="ftr" sz="quarter" idx="11"/>
          </p:nvPr>
        </p:nvSpPr>
        <p:spPr/>
        <p:txBody>
          <a:bodyPr/>
          <a:lstStyle/>
          <a:p>
            <a:endParaRPr lang="en-US" dirty="0">
              <a:solidFill>
                <a:srgbClr val="262626">
                  <a:tint val="75000"/>
                </a:srgbClr>
              </a:solidFill>
            </a:endParaRPr>
          </a:p>
        </p:txBody>
      </p:sp>
      <p:sp>
        <p:nvSpPr>
          <p:cNvPr id="6" name="Slide Number Placeholder 5"/>
          <p:cNvSpPr>
            <a:spLocks noGrp="1"/>
          </p:cNvSpPr>
          <p:nvPr>
            <p:ph type="sldNum" sz="quarter" idx="12"/>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Tree>
    <p:extLst>
      <p:ext uri="{BB962C8B-B14F-4D97-AF65-F5344CB8AC3E}">
        <p14:creationId xmlns:p14="http://schemas.microsoft.com/office/powerpoint/2010/main" val="1650925847"/>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3_Main Title &amp; Subtitl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A83F00-7201-4AC0-9914-1E9E96C1041E}" type="datetime1">
              <a:rPr lang="en-US" smtClean="0">
                <a:solidFill>
                  <a:srgbClr val="262626">
                    <a:tint val="75000"/>
                  </a:srgbClr>
                </a:solidFill>
              </a:rPr>
              <a:pPr/>
              <a:t>7/20/2025</a:t>
            </a:fld>
            <a:endParaRPr lang="en-US">
              <a:solidFill>
                <a:srgbClr val="262626">
                  <a:tint val="75000"/>
                </a:srgbClr>
              </a:solidFill>
            </a:endParaRPr>
          </a:p>
        </p:txBody>
      </p:sp>
      <p:sp>
        <p:nvSpPr>
          <p:cNvPr id="3" name="Footer Placeholder 2"/>
          <p:cNvSpPr>
            <a:spLocks noGrp="1"/>
          </p:cNvSpPr>
          <p:nvPr>
            <p:ph type="ftr" sz="quarter" idx="11"/>
          </p:nvPr>
        </p:nvSpPr>
        <p:spPr/>
        <p:txBody>
          <a:bodyPr/>
          <a:lstStyle/>
          <a:p>
            <a:endParaRPr lang="en-US">
              <a:solidFill>
                <a:srgbClr val="262626">
                  <a:tint val="75000"/>
                </a:srgbClr>
              </a:solidFill>
            </a:endParaRPr>
          </a:p>
        </p:txBody>
      </p:sp>
      <p:sp>
        <p:nvSpPr>
          <p:cNvPr id="4" name="Slide Number Placeholder 3"/>
          <p:cNvSpPr>
            <a:spLocks noGrp="1"/>
          </p:cNvSpPr>
          <p:nvPr>
            <p:ph type="sldNum" sz="quarter" idx="12"/>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6124852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5_Main Title &amp; Subtitle">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12192000" cy="6858000"/>
          </a:xfrm>
          <a:prstGeom prst="rect">
            <a:avLst/>
          </a:prstGeom>
          <a:solidFill>
            <a:schemeClr val="bg1">
              <a:lumMod val="95000"/>
            </a:schemeClr>
          </a:solidFill>
        </p:spPr>
        <p:txBody>
          <a:bodyPr/>
          <a:lstStyle>
            <a:lvl1pPr>
              <a:defRPr sz="1200"/>
            </a:lvl1pPr>
          </a:lstStyle>
          <a:p>
            <a:r>
              <a:rPr lang="en-US" dirty="0"/>
              <a:t>Image holder</a:t>
            </a:r>
          </a:p>
        </p:txBody>
      </p:sp>
      <p:sp>
        <p:nvSpPr>
          <p:cNvPr id="2" name="Date Placeholder 1"/>
          <p:cNvSpPr>
            <a:spLocks noGrp="1"/>
          </p:cNvSpPr>
          <p:nvPr>
            <p:ph type="dt" sz="half" idx="11"/>
          </p:nvPr>
        </p:nvSpPr>
        <p:spPr/>
        <p:txBody>
          <a:bodyPr/>
          <a:lstStyle/>
          <a:p>
            <a:fld id="{36C231F8-0AA5-4B30-B6CD-3950CA3C3F5B}" type="datetime1">
              <a:rPr lang="en-US" smtClean="0">
                <a:solidFill>
                  <a:srgbClr val="262626">
                    <a:tint val="75000"/>
                  </a:srgbClr>
                </a:solidFill>
              </a:rPr>
              <a:pPr/>
              <a:t>7/20/2025</a:t>
            </a:fld>
            <a:endParaRPr lang="en-US">
              <a:solidFill>
                <a:srgbClr val="262626">
                  <a:tint val="75000"/>
                </a:srgbClr>
              </a:solidFill>
            </a:endParaRPr>
          </a:p>
        </p:txBody>
      </p:sp>
      <p:sp>
        <p:nvSpPr>
          <p:cNvPr id="4" name="Footer Placeholder 3"/>
          <p:cNvSpPr>
            <a:spLocks noGrp="1"/>
          </p:cNvSpPr>
          <p:nvPr>
            <p:ph type="ftr" sz="quarter" idx="12"/>
          </p:nvPr>
        </p:nvSpPr>
        <p:spPr/>
        <p:txBody>
          <a:bodyPr/>
          <a:lstStyle/>
          <a:p>
            <a:endParaRPr lang="en-US">
              <a:solidFill>
                <a:srgbClr val="262626">
                  <a:tint val="75000"/>
                </a:srgbClr>
              </a:solidFill>
            </a:endParaRPr>
          </a:p>
        </p:txBody>
      </p:sp>
      <p:sp>
        <p:nvSpPr>
          <p:cNvPr id="5" name="Slide Number Placeholder 4"/>
          <p:cNvSpPr>
            <a:spLocks noGrp="1"/>
          </p:cNvSpPr>
          <p:nvPr>
            <p:ph type="sldNum" sz="quarter" idx="13"/>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300309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6_Main Title &amp; Subtitle">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8737600" y="685800"/>
            <a:ext cx="3454400" cy="2540000"/>
          </a:xfrm>
          <a:prstGeom prst="rect">
            <a:avLst/>
          </a:prstGeom>
          <a:solidFill>
            <a:schemeClr val="bg1">
              <a:lumMod val="95000"/>
            </a:schemeClr>
          </a:solidFill>
        </p:spPr>
        <p:txBody>
          <a:bodyPr/>
          <a:lstStyle>
            <a:lvl1pPr>
              <a:defRPr sz="1200"/>
            </a:lvl1pPr>
          </a:lstStyle>
          <a:p>
            <a:r>
              <a:rPr lang="en-US" dirty="0"/>
              <a:t>Image holder</a:t>
            </a:r>
          </a:p>
        </p:txBody>
      </p:sp>
      <p:sp>
        <p:nvSpPr>
          <p:cNvPr id="4" name="Picture Placeholder 2"/>
          <p:cNvSpPr>
            <a:spLocks noGrp="1"/>
          </p:cNvSpPr>
          <p:nvPr>
            <p:ph type="pic" sz="quarter" idx="11" hasCustomPrompt="1"/>
          </p:nvPr>
        </p:nvSpPr>
        <p:spPr>
          <a:xfrm>
            <a:off x="5486400" y="685800"/>
            <a:ext cx="3048000" cy="4876800"/>
          </a:xfrm>
          <a:prstGeom prst="rect">
            <a:avLst/>
          </a:prstGeom>
          <a:solidFill>
            <a:schemeClr val="bg1">
              <a:lumMod val="95000"/>
            </a:schemeClr>
          </a:solidFill>
        </p:spPr>
        <p:txBody>
          <a:bodyPr/>
          <a:lstStyle>
            <a:lvl1pPr rtl="0">
              <a:defRPr sz="1200"/>
            </a:lvl1pPr>
          </a:lstStyle>
          <a:p>
            <a:r>
              <a:rPr lang="en-US" dirty="0"/>
              <a:t>Image holder</a:t>
            </a:r>
          </a:p>
        </p:txBody>
      </p:sp>
      <p:sp>
        <p:nvSpPr>
          <p:cNvPr id="5" name="Picture Placeholder 2"/>
          <p:cNvSpPr>
            <a:spLocks noGrp="1"/>
          </p:cNvSpPr>
          <p:nvPr>
            <p:ph type="pic" sz="quarter" idx="12" hasCustomPrompt="1"/>
          </p:nvPr>
        </p:nvSpPr>
        <p:spPr>
          <a:xfrm>
            <a:off x="8737600" y="3456819"/>
            <a:ext cx="3048000" cy="3401181"/>
          </a:xfrm>
          <a:prstGeom prst="rect">
            <a:avLst/>
          </a:prstGeom>
          <a:solidFill>
            <a:schemeClr val="bg1">
              <a:lumMod val="95000"/>
            </a:schemeClr>
          </a:solidFill>
        </p:spPr>
        <p:txBody>
          <a:bodyPr/>
          <a:lstStyle>
            <a:lvl1pPr rtl="0">
              <a:defRPr sz="1200"/>
            </a:lvl1pPr>
          </a:lstStyle>
          <a:p>
            <a:r>
              <a:rPr lang="en-US" dirty="0"/>
              <a:t>Image holder</a:t>
            </a:r>
          </a:p>
        </p:txBody>
      </p:sp>
      <p:sp>
        <p:nvSpPr>
          <p:cNvPr id="2" name="Date Placeholder 1"/>
          <p:cNvSpPr>
            <a:spLocks noGrp="1"/>
          </p:cNvSpPr>
          <p:nvPr>
            <p:ph type="dt" sz="half" idx="13"/>
          </p:nvPr>
        </p:nvSpPr>
        <p:spPr/>
        <p:txBody>
          <a:bodyPr/>
          <a:lstStyle/>
          <a:p>
            <a:fld id="{E7B07BF9-B92D-41D0-96BE-7F938FE3EADB}" type="datetime1">
              <a:rPr lang="en-US" smtClean="0">
                <a:solidFill>
                  <a:srgbClr val="262626">
                    <a:tint val="75000"/>
                  </a:srgbClr>
                </a:solidFill>
              </a:rPr>
              <a:pPr/>
              <a:t>7/20/2025</a:t>
            </a:fld>
            <a:endParaRPr lang="en-US">
              <a:solidFill>
                <a:srgbClr val="262626">
                  <a:tint val="75000"/>
                </a:srgbClr>
              </a:solidFill>
            </a:endParaRPr>
          </a:p>
        </p:txBody>
      </p:sp>
      <p:sp>
        <p:nvSpPr>
          <p:cNvPr id="6" name="Footer Placeholder 5"/>
          <p:cNvSpPr>
            <a:spLocks noGrp="1"/>
          </p:cNvSpPr>
          <p:nvPr>
            <p:ph type="ftr" sz="quarter" idx="14"/>
          </p:nvPr>
        </p:nvSpPr>
        <p:spPr/>
        <p:txBody>
          <a:bodyPr/>
          <a:lstStyle/>
          <a:p>
            <a:endParaRPr lang="en-US">
              <a:solidFill>
                <a:srgbClr val="262626">
                  <a:tint val="75000"/>
                </a:srgbClr>
              </a:solidFill>
            </a:endParaRPr>
          </a:p>
        </p:txBody>
      </p:sp>
      <p:sp>
        <p:nvSpPr>
          <p:cNvPr id="7" name="Slide Number Placeholder 6"/>
          <p:cNvSpPr>
            <a:spLocks noGrp="1"/>
          </p:cNvSpPr>
          <p:nvPr>
            <p:ph type="sldNum" sz="quarter" idx="15"/>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76857268"/>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7_Main Title &amp; Subtitle">
    <p:spTree>
      <p:nvGrpSpPr>
        <p:cNvPr id="1" name=""/>
        <p:cNvGrpSpPr/>
        <p:nvPr/>
      </p:nvGrpSpPr>
      <p:grpSpPr>
        <a:xfrm>
          <a:off x="0" y="0"/>
          <a:ext cx="0" cy="0"/>
          <a:chOff x="0" y="0"/>
          <a:chExt cx="0" cy="0"/>
        </a:xfrm>
      </p:grpSpPr>
      <p:sp>
        <p:nvSpPr>
          <p:cNvPr id="4" name="Picture Placeholder 2"/>
          <p:cNvSpPr>
            <a:spLocks noGrp="1"/>
          </p:cNvSpPr>
          <p:nvPr>
            <p:ph type="pic" sz="quarter" idx="11" hasCustomPrompt="1"/>
          </p:nvPr>
        </p:nvSpPr>
        <p:spPr>
          <a:xfrm>
            <a:off x="8636001" y="186873"/>
            <a:ext cx="3304420" cy="6484257"/>
          </a:xfrm>
          <a:prstGeom prst="rect">
            <a:avLst/>
          </a:prstGeom>
          <a:solidFill>
            <a:schemeClr val="bg1">
              <a:lumMod val="95000"/>
            </a:schemeClr>
          </a:solidFill>
        </p:spPr>
        <p:txBody>
          <a:bodyPr/>
          <a:lstStyle>
            <a:lvl1pPr rtl="0">
              <a:defRPr sz="1200"/>
            </a:lvl1pPr>
          </a:lstStyle>
          <a:p>
            <a:r>
              <a:rPr lang="en-US" dirty="0"/>
              <a:t>Image holder</a:t>
            </a:r>
          </a:p>
        </p:txBody>
      </p:sp>
      <p:sp>
        <p:nvSpPr>
          <p:cNvPr id="6" name="Text Placeholder 3"/>
          <p:cNvSpPr>
            <a:spLocks noGrp="1"/>
          </p:cNvSpPr>
          <p:nvPr>
            <p:ph type="body" sz="half" idx="2" hasCustomPrompt="1"/>
          </p:nvPr>
        </p:nvSpPr>
        <p:spPr>
          <a:xfrm>
            <a:off x="508000" y="1178427"/>
            <a:ext cx="11157819" cy="231007"/>
          </a:xfrm>
          <a:prstGeom prst="rect">
            <a:avLst/>
          </a:prstGeom>
        </p:spPr>
        <p:txBody>
          <a:bodyPr wrap="none" lIns="0" tIns="0" rIns="0" bIns="0" anchor="ctr">
            <a:noAutofit/>
          </a:bodyPr>
          <a:lstStyle>
            <a:lvl1pPr marL="0" indent="0" algn="l">
              <a:buNone/>
              <a:defRPr sz="1600" b="0" baseline="0">
                <a:solidFill>
                  <a:schemeClr val="bg1">
                    <a:lumMod val="65000"/>
                  </a:schemeClr>
                </a:solidFill>
                <a:latin typeface="+mn-lt"/>
                <a:ea typeface="Roboto" panose="02000000000000000000" pitchFamily="2" charset="0"/>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EDITE SUBTITLE</a:t>
            </a:r>
          </a:p>
        </p:txBody>
      </p:sp>
      <p:sp>
        <p:nvSpPr>
          <p:cNvPr id="7" name="Title 2"/>
          <p:cNvSpPr>
            <a:spLocks noGrp="1"/>
          </p:cNvSpPr>
          <p:nvPr>
            <p:ph type="title"/>
          </p:nvPr>
        </p:nvSpPr>
        <p:spPr>
          <a:xfrm>
            <a:off x="508000" y="455085"/>
            <a:ext cx="11157819" cy="660511"/>
          </a:xfrm>
          <a:prstGeom prst="rect">
            <a:avLst/>
          </a:prstGeom>
        </p:spPr>
        <p:txBody>
          <a:bodyPr lIns="0" tIns="0" rIns="0" bIns="0" anchor="ctr"/>
          <a:lstStyle>
            <a:lvl1pPr algn="l">
              <a:defRPr sz="4800">
                <a:solidFill>
                  <a:schemeClr val="bg1">
                    <a:lumMod val="50000"/>
                  </a:schemeClr>
                </a:solidFill>
              </a:defRPr>
            </a:lvl1pPr>
          </a:lstStyle>
          <a:p>
            <a:r>
              <a:rPr lang="en-US" dirty="0"/>
              <a:t>Click to edit Master title style</a:t>
            </a:r>
          </a:p>
        </p:txBody>
      </p:sp>
      <p:sp>
        <p:nvSpPr>
          <p:cNvPr id="2" name="Date Placeholder 1"/>
          <p:cNvSpPr>
            <a:spLocks noGrp="1"/>
          </p:cNvSpPr>
          <p:nvPr>
            <p:ph type="dt" sz="half" idx="12"/>
          </p:nvPr>
        </p:nvSpPr>
        <p:spPr/>
        <p:txBody>
          <a:bodyPr/>
          <a:lstStyle/>
          <a:p>
            <a:fld id="{4A16B9FA-1927-4321-ACB2-08C18CAB6800}" type="datetime1">
              <a:rPr lang="en-US" smtClean="0">
                <a:solidFill>
                  <a:srgbClr val="262626">
                    <a:tint val="75000"/>
                  </a:srgbClr>
                </a:solidFill>
              </a:rPr>
              <a:pPr/>
              <a:t>7/20/2025</a:t>
            </a:fld>
            <a:endParaRPr lang="en-US">
              <a:solidFill>
                <a:srgbClr val="262626">
                  <a:tint val="75000"/>
                </a:srgbClr>
              </a:solidFill>
            </a:endParaRPr>
          </a:p>
        </p:txBody>
      </p:sp>
      <p:sp>
        <p:nvSpPr>
          <p:cNvPr id="3" name="Footer Placeholder 2"/>
          <p:cNvSpPr>
            <a:spLocks noGrp="1"/>
          </p:cNvSpPr>
          <p:nvPr>
            <p:ph type="ftr" sz="quarter" idx="13"/>
          </p:nvPr>
        </p:nvSpPr>
        <p:spPr/>
        <p:txBody>
          <a:bodyPr/>
          <a:lstStyle/>
          <a:p>
            <a:endParaRPr lang="en-US">
              <a:solidFill>
                <a:srgbClr val="262626">
                  <a:tint val="75000"/>
                </a:srgbClr>
              </a:solidFill>
            </a:endParaRPr>
          </a:p>
        </p:txBody>
      </p:sp>
      <p:sp>
        <p:nvSpPr>
          <p:cNvPr id="5" name="Slide Number Placeholder 4"/>
          <p:cNvSpPr>
            <a:spLocks noGrp="1"/>
          </p:cNvSpPr>
          <p:nvPr>
            <p:ph type="sldNum" sz="quarter" idx="14"/>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Tree>
    <p:extLst>
      <p:ext uri="{BB962C8B-B14F-4D97-AF65-F5344CB8AC3E}">
        <p14:creationId xmlns:p14="http://schemas.microsoft.com/office/powerpoint/2010/main" val="1101047816"/>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8_Main Title &amp; Subtitle">
    <p:spTree>
      <p:nvGrpSpPr>
        <p:cNvPr id="1" name=""/>
        <p:cNvGrpSpPr/>
        <p:nvPr/>
      </p:nvGrpSpPr>
      <p:grpSpPr>
        <a:xfrm>
          <a:off x="0" y="0"/>
          <a:ext cx="0" cy="0"/>
          <a:chOff x="0" y="0"/>
          <a:chExt cx="0" cy="0"/>
        </a:xfrm>
      </p:grpSpPr>
      <p:sp>
        <p:nvSpPr>
          <p:cNvPr id="4" name="Picture Placeholder 2"/>
          <p:cNvSpPr>
            <a:spLocks noGrp="1"/>
          </p:cNvSpPr>
          <p:nvPr>
            <p:ph type="pic" sz="quarter" idx="11" hasCustomPrompt="1"/>
          </p:nvPr>
        </p:nvSpPr>
        <p:spPr>
          <a:xfrm>
            <a:off x="304801" y="342294"/>
            <a:ext cx="11635620" cy="3624943"/>
          </a:xfrm>
          <a:prstGeom prst="rect">
            <a:avLst/>
          </a:prstGeom>
          <a:solidFill>
            <a:schemeClr val="bg1">
              <a:lumMod val="95000"/>
            </a:schemeClr>
          </a:solidFill>
        </p:spPr>
        <p:txBody>
          <a:bodyPr/>
          <a:lstStyle>
            <a:lvl1pPr rtl="0">
              <a:defRPr sz="1200"/>
            </a:lvl1pPr>
          </a:lstStyle>
          <a:p>
            <a:r>
              <a:rPr lang="en-US" dirty="0"/>
              <a:t>Image holder</a:t>
            </a:r>
          </a:p>
        </p:txBody>
      </p:sp>
      <p:sp>
        <p:nvSpPr>
          <p:cNvPr id="2" name="Date Placeholder 1"/>
          <p:cNvSpPr>
            <a:spLocks noGrp="1"/>
          </p:cNvSpPr>
          <p:nvPr>
            <p:ph type="dt" sz="half" idx="12"/>
          </p:nvPr>
        </p:nvSpPr>
        <p:spPr/>
        <p:txBody>
          <a:bodyPr/>
          <a:lstStyle/>
          <a:p>
            <a:fld id="{DED2049B-0715-4D15-8A59-7080879D2DF0}" type="datetime1">
              <a:rPr lang="en-US" smtClean="0">
                <a:solidFill>
                  <a:srgbClr val="262626">
                    <a:tint val="75000"/>
                  </a:srgbClr>
                </a:solidFill>
              </a:rPr>
              <a:pPr/>
              <a:t>7/20/2025</a:t>
            </a:fld>
            <a:endParaRPr lang="en-US">
              <a:solidFill>
                <a:srgbClr val="262626">
                  <a:tint val="75000"/>
                </a:srgbClr>
              </a:solidFill>
            </a:endParaRPr>
          </a:p>
        </p:txBody>
      </p:sp>
      <p:sp>
        <p:nvSpPr>
          <p:cNvPr id="3" name="Footer Placeholder 2"/>
          <p:cNvSpPr>
            <a:spLocks noGrp="1"/>
          </p:cNvSpPr>
          <p:nvPr>
            <p:ph type="ftr" sz="quarter" idx="13"/>
          </p:nvPr>
        </p:nvSpPr>
        <p:spPr/>
        <p:txBody>
          <a:bodyPr/>
          <a:lstStyle/>
          <a:p>
            <a:endParaRPr lang="en-US">
              <a:solidFill>
                <a:srgbClr val="262626">
                  <a:tint val="75000"/>
                </a:srgbClr>
              </a:solidFill>
            </a:endParaRPr>
          </a:p>
        </p:txBody>
      </p:sp>
      <p:sp>
        <p:nvSpPr>
          <p:cNvPr id="5" name="Slide Number Placeholder 4"/>
          <p:cNvSpPr>
            <a:spLocks noGrp="1"/>
          </p:cNvSpPr>
          <p:nvPr>
            <p:ph type="sldNum" sz="quarter" idx="14"/>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9814958"/>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9_Main Title &amp; Subtitle">
    <p:spTree>
      <p:nvGrpSpPr>
        <p:cNvPr id="1" name=""/>
        <p:cNvGrpSpPr/>
        <p:nvPr/>
      </p:nvGrpSpPr>
      <p:grpSpPr>
        <a:xfrm>
          <a:off x="0" y="0"/>
          <a:ext cx="0" cy="0"/>
          <a:chOff x="0" y="0"/>
          <a:chExt cx="0" cy="0"/>
        </a:xfrm>
      </p:grpSpPr>
      <p:sp>
        <p:nvSpPr>
          <p:cNvPr id="6" name="Text Placeholder 3"/>
          <p:cNvSpPr>
            <a:spLocks noGrp="1"/>
          </p:cNvSpPr>
          <p:nvPr>
            <p:ph type="body" sz="half" idx="2" hasCustomPrompt="1"/>
          </p:nvPr>
        </p:nvSpPr>
        <p:spPr>
          <a:xfrm>
            <a:off x="508000" y="1178427"/>
            <a:ext cx="11157819" cy="231007"/>
          </a:xfrm>
          <a:prstGeom prst="rect">
            <a:avLst/>
          </a:prstGeom>
        </p:spPr>
        <p:txBody>
          <a:bodyPr wrap="none" lIns="0" tIns="0" rIns="0" bIns="0" anchor="ctr">
            <a:noAutofit/>
          </a:bodyPr>
          <a:lstStyle>
            <a:lvl1pPr marL="0" indent="0" algn="ctr">
              <a:buNone/>
              <a:defRPr sz="1600" b="0" baseline="0">
                <a:solidFill>
                  <a:schemeClr val="bg1">
                    <a:lumMod val="65000"/>
                  </a:schemeClr>
                </a:solidFill>
                <a:latin typeface="+mn-lt"/>
                <a:ea typeface="Roboto" panose="02000000000000000000" pitchFamily="2" charset="0"/>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EDITE SUBTITLE</a:t>
            </a:r>
          </a:p>
        </p:txBody>
      </p:sp>
      <p:sp>
        <p:nvSpPr>
          <p:cNvPr id="7" name="Title 2"/>
          <p:cNvSpPr>
            <a:spLocks noGrp="1"/>
          </p:cNvSpPr>
          <p:nvPr>
            <p:ph type="title"/>
          </p:nvPr>
        </p:nvSpPr>
        <p:spPr>
          <a:xfrm>
            <a:off x="508000" y="455085"/>
            <a:ext cx="11157819" cy="660511"/>
          </a:xfrm>
          <a:prstGeom prst="rect">
            <a:avLst/>
          </a:prstGeom>
        </p:spPr>
        <p:txBody>
          <a:bodyPr lIns="0" tIns="0" rIns="0" bIns="0" anchor="ctr"/>
          <a:lstStyle>
            <a:lvl1pPr algn="ctr">
              <a:defRPr sz="4800">
                <a:solidFill>
                  <a:schemeClr val="bg1">
                    <a:lumMod val="50000"/>
                  </a:schemeClr>
                </a:solidFill>
              </a:defRPr>
            </a:lvl1pPr>
          </a:lstStyle>
          <a:p>
            <a:r>
              <a:rPr lang="en-US" dirty="0"/>
              <a:t>Click to edit Master title style</a:t>
            </a:r>
          </a:p>
        </p:txBody>
      </p:sp>
      <p:sp>
        <p:nvSpPr>
          <p:cNvPr id="61" name="Picture Placeholder 60"/>
          <p:cNvSpPr>
            <a:spLocks noGrp="1"/>
          </p:cNvSpPr>
          <p:nvPr userDrawn="1">
            <p:ph type="pic" sz="quarter" idx="10" hasCustomPrompt="1"/>
          </p:nvPr>
        </p:nvSpPr>
        <p:spPr>
          <a:xfrm>
            <a:off x="1907404" y="2640734"/>
            <a:ext cx="1333949" cy="1333949"/>
          </a:xfrm>
          <a:custGeom>
            <a:avLst/>
            <a:gdLst>
              <a:gd name="connsiteX0" fmla="*/ 500231 w 1000462"/>
              <a:gd name="connsiteY0" fmla="*/ 0 h 1000462"/>
              <a:gd name="connsiteX1" fmla="*/ 1000462 w 1000462"/>
              <a:gd name="connsiteY1" fmla="*/ 500231 h 1000462"/>
              <a:gd name="connsiteX2" fmla="*/ 500231 w 1000462"/>
              <a:gd name="connsiteY2" fmla="*/ 1000462 h 1000462"/>
              <a:gd name="connsiteX3" fmla="*/ 0 w 1000462"/>
              <a:gd name="connsiteY3" fmla="*/ 500231 h 1000462"/>
              <a:gd name="connsiteX4" fmla="*/ 500231 w 1000462"/>
              <a:gd name="connsiteY4" fmla="*/ 0 h 1000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62" h="1000462">
                <a:moveTo>
                  <a:pt x="500231" y="0"/>
                </a:moveTo>
                <a:cubicBezTo>
                  <a:pt x="776501" y="0"/>
                  <a:pt x="1000462" y="223961"/>
                  <a:pt x="1000462" y="500231"/>
                </a:cubicBezTo>
                <a:cubicBezTo>
                  <a:pt x="1000462" y="776501"/>
                  <a:pt x="776501" y="1000462"/>
                  <a:pt x="500231" y="1000462"/>
                </a:cubicBezTo>
                <a:cubicBezTo>
                  <a:pt x="223961" y="1000462"/>
                  <a:pt x="0" y="776501"/>
                  <a:pt x="0" y="500231"/>
                </a:cubicBezTo>
                <a:cubicBezTo>
                  <a:pt x="0" y="223961"/>
                  <a:pt x="223961" y="0"/>
                  <a:pt x="500231" y="0"/>
                </a:cubicBezTo>
                <a:close/>
              </a:path>
            </a:pathLst>
          </a:custGeom>
          <a:solidFill>
            <a:schemeClr val="bg1">
              <a:lumMod val="95000"/>
            </a:schemeClr>
          </a:solidFill>
          <a:ln w="28575">
            <a:solidFill>
              <a:schemeClr val="accent1"/>
            </a:solidFill>
          </a:ln>
        </p:spPr>
        <p:txBody>
          <a:bodyPr wrap="square">
            <a:noAutofit/>
          </a:bodyPr>
          <a:lstStyle>
            <a:lvl1pPr rtl="0">
              <a:defRPr sz="1200"/>
            </a:lvl1pPr>
          </a:lstStyle>
          <a:p>
            <a:r>
              <a:rPr lang="en-US" dirty="0"/>
              <a:t>Image holder</a:t>
            </a:r>
          </a:p>
        </p:txBody>
      </p:sp>
      <p:sp>
        <p:nvSpPr>
          <p:cNvPr id="62" name="Picture Placeholder 61"/>
          <p:cNvSpPr>
            <a:spLocks noGrp="1"/>
          </p:cNvSpPr>
          <p:nvPr userDrawn="1">
            <p:ph type="pic" sz="quarter" idx="11" hasCustomPrompt="1"/>
          </p:nvPr>
        </p:nvSpPr>
        <p:spPr>
          <a:xfrm>
            <a:off x="5165179" y="2640734"/>
            <a:ext cx="1333949" cy="1333949"/>
          </a:xfrm>
          <a:custGeom>
            <a:avLst/>
            <a:gdLst>
              <a:gd name="connsiteX0" fmla="*/ 500231 w 1000462"/>
              <a:gd name="connsiteY0" fmla="*/ 0 h 1000462"/>
              <a:gd name="connsiteX1" fmla="*/ 1000462 w 1000462"/>
              <a:gd name="connsiteY1" fmla="*/ 500231 h 1000462"/>
              <a:gd name="connsiteX2" fmla="*/ 500231 w 1000462"/>
              <a:gd name="connsiteY2" fmla="*/ 1000462 h 1000462"/>
              <a:gd name="connsiteX3" fmla="*/ 0 w 1000462"/>
              <a:gd name="connsiteY3" fmla="*/ 500231 h 1000462"/>
              <a:gd name="connsiteX4" fmla="*/ 500231 w 1000462"/>
              <a:gd name="connsiteY4" fmla="*/ 0 h 1000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62" h="1000462">
                <a:moveTo>
                  <a:pt x="500231" y="0"/>
                </a:moveTo>
                <a:cubicBezTo>
                  <a:pt x="776501" y="0"/>
                  <a:pt x="1000462" y="223961"/>
                  <a:pt x="1000462" y="500231"/>
                </a:cubicBezTo>
                <a:cubicBezTo>
                  <a:pt x="1000462" y="776501"/>
                  <a:pt x="776501" y="1000462"/>
                  <a:pt x="500231" y="1000462"/>
                </a:cubicBezTo>
                <a:cubicBezTo>
                  <a:pt x="223961" y="1000462"/>
                  <a:pt x="0" y="776501"/>
                  <a:pt x="0" y="500231"/>
                </a:cubicBezTo>
                <a:cubicBezTo>
                  <a:pt x="0" y="223961"/>
                  <a:pt x="223961" y="0"/>
                  <a:pt x="500231" y="0"/>
                </a:cubicBezTo>
                <a:close/>
              </a:path>
            </a:pathLst>
          </a:custGeom>
          <a:solidFill>
            <a:schemeClr val="bg1">
              <a:lumMod val="95000"/>
            </a:schemeClr>
          </a:solidFill>
          <a:ln w="28575">
            <a:solidFill>
              <a:schemeClr val="accent2"/>
            </a:solidFill>
          </a:ln>
        </p:spPr>
        <p:txBody>
          <a:bodyPr wrap="square">
            <a:noAutofit/>
          </a:bodyPr>
          <a:lstStyle>
            <a:lvl1pPr rtl="0">
              <a:defRPr sz="1200"/>
            </a:lvl1pPr>
          </a:lstStyle>
          <a:p>
            <a:r>
              <a:rPr lang="en-US" dirty="0"/>
              <a:t>Image holder</a:t>
            </a:r>
          </a:p>
        </p:txBody>
      </p:sp>
      <p:sp>
        <p:nvSpPr>
          <p:cNvPr id="63" name="Picture Placeholder 62"/>
          <p:cNvSpPr>
            <a:spLocks noGrp="1"/>
          </p:cNvSpPr>
          <p:nvPr userDrawn="1">
            <p:ph type="pic" sz="quarter" idx="12" hasCustomPrompt="1"/>
          </p:nvPr>
        </p:nvSpPr>
        <p:spPr>
          <a:xfrm>
            <a:off x="8422954" y="2640734"/>
            <a:ext cx="1333949" cy="1333949"/>
          </a:xfrm>
          <a:custGeom>
            <a:avLst/>
            <a:gdLst>
              <a:gd name="connsiteX0" fmla="*/ 500231 w 1000462"/>
              <a:gd name="connsiteY0" fmla="*/ 0 h 1000462"/>
              <a:gd name="connsiteX1" fmla="*/ 1000462 w 1000462"/>
              <a:gd name="connsiteY1" fmla="*/ 500231 h 1000462"/>
              <a:gd name="connsiteX2" fmla="*/ 500231 w 1000462"/>
              <a:gd name="connsiteY2" fmla="*/ 1000462 h 1000462"/>
              <a:gd name="connsiteX3" fmla="*/ 0 w 1000462"/>
              <a:gd name="connsiteY3" fmla="*/ 500231 h 1000462"/>
              <a:gd name="connsiteX4" fmla="*/ 500231 w 1000462"/>
              <a:gd name="connsiteY4" fmla="*/ 0 h 1000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62" h="1000462">
                <a:moveTo>
                  <a:pt x="500231" y="0"/>
                </a:moveTo>
                <a:cubicBezTo>
                  <a:pt x="776501" y="0"/>
                  <a:pt x="1000462" y="223961"/>
                  <a:pt x="1000462" y="500231"/>
                </a:cubicBezTo>
                <a:cubicBezTo>
                  <a:pt x="1000462" y="776501"/>
                  <a:pt x="776501" y="1000462"/>
                  <a:pt x="500231" y="1000462"/>
                </a:cubicBezTo>
                <a:cubicBezTo>
                  <a:pt x="223961" y="1000462"/>
                  <a:pt x="0" y="776501"/>
                  <a:pt x="0" y="500231"/>
                </a:cubicBezTo>
                <a:cubicBezTo>
                  <a:pt x="0" y="223961"/>
                  <a:pt x="223961" y="0"/>
                  <a:pt x="500231" y="0"/>
                </a:cubicBezTo>
                <a:close/>
              </a:path>
            </a:pathLst>
          </a:custGeom>
          <a:solidFill>
            <a:schemeClr val="bg1">
              <a:lumMod val="95000"/>
            </a:schemeClr>
          </a:solidFill>
          <a:ln w="28575">
            <a:solidFill>
              <a:schemeClr val="accent3"/>
            </a:solidFill>
          </a:ln>
        </p:spPr>
        <p:txBody>
          <a:bodyPr wrap="square">
            <a:noAutofit/>
          </a:bodyPr>
          <a:lstStyle>
            <a:lvl1pPr>
              <a:defRPr sz="1200"/>
            </a:lvl1pPr>
          </a:lstStyle>
          <a:p>
            <a:r>
              <a:rPr lang="en-US" dirty="0"/>
              <a:t>Image holder</a:t>
            </a:r>
          </a:p>
        </p:txBody>
      </p:sp>
      <p:sp>
        <p:nvSpPr>
          <p:cNvPr id="64" name="Picture Placeholder 63"/>
          <p:cNvSpPr>
            <a:spLocks noGrp="1"/>
          </p:cNvSpPr>
          <p:nvPr userDrawn="1">
            <p:ph type="pic" sz="quarter" idx="13" hasCustomPrompt="1"/>
          </p:nvPr>
        </p:nvSpPr>
        <p:spPr>
          <a:xfrm>
            <a:off x="1907404" y="4258398"/>
            <a:ext cx="1333949" cy="1333949"/>
          </a:xfrm>
          <a:custGeom>
            <a:avLst/>
            <a:gdLst>
              <a:gd name="connsiteX0" fmla="*/ 500231 w 1000462"/>
              <a:gd name="connsiteY0" fmla="*/ 0 h 1000462"/>
              <a:gd name="connsiteX1" fmla="*/ 1000462 w 1000462"/>
              <a:gd name="connsiteY1" fmla="*/ 500231 h 1000462"/>
              <a:gd name="connsiteX2" fmla="*/ 500231 w 1000462"/>
              <a:gd name="connsiteY2" fmla="*/ 1000462 h 1000462"/>
              <a:gd name="connsiteX3" fmla="*/ 0 w 1000462"/>
              <a:gd name="connsiteY3" fmla="*/ 500231 h 1000462"/>
              <a:gd name="connsiteX4" fmla="*/ 500231 w 1000462"/>
              <a:gd name="connsiteY4" fmla="*/ 0 h 1000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62" h="1000462">
                <a:moveTo>
                  <a:pt x="500231" y="0"/>
                </a:moveTo>
                <a:cubicBezTo>
                  <a:pt x="776501" y="0"/>
                  <a:pt x="1000462" y="223961"/>
                  <a:pt x="1000462" y="500231"/>
                </a:cubicBezTo>
                <a:cubicBezTo>
                  <a:pt x="1000462" y="776501"/>
                  <a:pt x="776501" y="1000462"/>
                  <a:pt x="500231" y="1000462"/>
                </a:cubicBezTo>
                <a:cubicBezTo>
                  <a:pt x="223961" y="1000462"/>
                  <a:pt x="0" y="776501"/>
                  <a:pt x="0" y="500231"/>
                </a:cubicBezTo>
                <a:cubicBezTo>
                  <a:pt x="0" y="223961"/>
                  <a:pt x="223961" y="0"/>
                  <a:pt x="500231" y="0"/>
                </a:cubicBezTo>
                <a:close/>
              </a:path>
            </a:pathLst>
          </a:custGeom>
          <a:solidFill>
            <a:schemeClr val="bg1">
              <a:lumMod val="95000"/>
            </a:schemeClr>
          </a:solidFill>
          <a:ln w="28575">
            <a:solidFill>
              <a:schemeClr val="accent6"/>
            </a:solidFill>
          </a:ln>
        </p:spPr>
        <p:txBody>
          <a:bodyPr wrap="square">
            <a:noAutofit/>
          </a:bodyPr>
          <a:lstStyle>
            <a:lvl1pPr rtl="0">
              <a:defRPr sz="1200"/>
            </a:lvl1pPr>
          </a:lstStyle>
          <a:p>
            <a:r>
              <a:rPr lang="en-US" dirty="0"/>
              <a:t>Image holder</a:t>
            </a:r>
          </a:p>
        </p:txBody>
      </p:sp>
      <p:sp>
        <p:nvSpPr>
          <p:cNvPr id="65" name="Picture Placeholder 64"/>
          <p:cNvSpPr>
            <a:spLocks noGrp="1"/>
          </p:cNvSpPr>
          <p:nvPr userDrawn="1">
            <p:ph type="pic" sz="quarter" idx="14" hasCustomPrompt="1"/>
          </p:nvPr>
        </p:nvSpPr>
        <p:spPr>
          <a:xfrm>
            <a:off x="5165179" y="4258398"/>
            <a:ext cx="1333949" cy="1333949"/>
          </a:xfrm>
          <a:custGeom>
            <a:avLst/>
            <a:gdLst>
              <a:gd name="connsiteX0" fmla="*/ 500231 w 1000462"/>
              <a:gd name="connsiteY0" fmla="*/ 0 h 1000462"/>
              <a:gd name="connsiteX1" fmla="*/ 1000462 w 1000462"/>
              <a:gd name="connsiteY1" fmla="*/ 500231 h 1000462"/>
              <a:gd name="connsiteX2" fmla="*/ 500231 w 1000462"/>
              <a:gd name="connsiteY2" fmla="*/ 1000462 h 1000462"/>
              <a:gd name="connsiteX3" fmla="*/ 0 w 1000462"/>
              <a:gd name="connsiteY3" fmla="*/ 500231 h 1000462"/>
              <a:gd name="connsiteX4" fmla="*/ 500231 w 1000462"/>
              <a:gd name="connsiteY4" fmla="*/ 0 h 1000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62" h="1000462">
                <a:moveTo>
                  <a:pt x="500231" y="0"/>
                </a:moveTo>
                <a:cubicBezTo>
                  <a:pt x="776501" y="0"/>
                  <a:pt x="1000462" y="223961"/>
                  <a:pt x="1000462" y="500231"/>
                </a:cubicBezTo>
                <a:cubicBezTo>
                  <a:pt x="1000462" y="776501"/>
                  <a:pt x="776501" y="1000462"/>
                  <a:pt x="500231" y="1000462"/>
                </a:cubicBezTo>
                <a:cubicBezTo>
                  <a:pt x="223961" y="1000462"/>
                  <a:pt x="0" y="776501"/>
                  <a:pt x="0" y="500231"/>
                </a:cubicBezTo>
                <a:cubicBezTo>
                  <a:pt x="0" y="223961"/>
                  <a:pt x="223961" y="0"/>
                  <a:pt x="500231" y="0"/>
                </a:cubicBezTo>
                <a:close/>
              </a:path>
            </a:pathLst>
          </a:custGeom>
          <a:solidFill>
            <a:schemeClr val="bg1">
              <a:lumMod val="95000"/>
            </a:schemeClr>
          </a:solidFill>
          <a:ln w="28575">
            <a:solidFill>
              <a:schemeClr val="accent5"/>
            </a:solidFill>
          </a:ln>
        </p:spPr>
        <p:txBody>
          <a:bodyPr wrap="square">
            <a:noAutofit/>
          </a:bodyPr>
          <a:lstStyle>
            <a:lvl1pPr rtl="0">
              <a:defRPr sz="1200"/>
            </a:lvl1pPr>
          </a:lstStyle>
          <a:p>
            <a:r>
              <a:rPr lang="en-US" dirty="0"/>
              <a:t>Image holder</a:t>
            </a:r>
          </a:p>
        </p:txBody>
      </p:sp>
      <p:sp>
        <p:nvSpPr>
          <p:cNvPr id="66" name="Picture Placeholder 65"/>
          <p:cNvSpPr>
            <a:spLocks noGrp="1"/>
          </p:cNvSpPr>
          <p:nvPr userDrawn="1">
            <p:ph type="pic" sz="quarter" idx="15" hasCustomPrompt="1"/>
          </p:nvPr>
        </p:nvSpPr>
        <p:spPr>
          <a:xfrm>
            <a:off x="8422954" y="4258398"/>
            <a:ext cx="1333949" cy="1333949"/>
          </a:xfrm>
          <a:custGeom>
            <a:avLst/>
            <a:gdLst>
              <a:gd name="connsiteX0" fmla="*/ 500231 w 1000462"/>
              <a:gd name="connsiteY0" fmla="*/ 0 h 1000462"/>
              <a:gd name="connsiteX1" fmla="*/ 1000462 w 1000462"/>
              <a:gd name="connsiteY1" fmla="*/ 500231 h 1000462"/>
              <a:gd name="connsiteX2" fmla="*/ 500231 w 1000462"/>
              <a:gd name="connsiteY2" fmla="*/ 1000462 h 1000462"/>
              <a:gd name="connsiteX3" fmla="*/ 0 w 1000462"/>
              <a:gd name="connsiteY3" fmla="*/ 500231 h 1000462"/>
              <a:gd name="connsiteX4" fmla="*/ 500231 w 1000462"/>
              <a:gd name="connsiteY4" fmla="*/ 0 h 1000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62" h="1000462">
                <a:moveTo>
                  <a:pt x="500231" y="0"/>
                </a:moveTo>
                <a:cubicBezTo>
                  <a:pt x="776501" y="0"/>
                  <a:pt x="1000462" y="223961"/>
                  <a:pt x="1000462" y="500231"/>
                </a:cubicBezTo>
                <a:cubicBezTo>
                  <a:pt x="1000462" y="776501"/>
                  <a:pt x="776501" y="1000462"/>
                  <a:pt x="500231" y="1000462"/>
                </a:cubicBezTo>
                <a:cubicBezTo>
                  <a:pt x="223961" y="1000462"/>
                  <a:pt x="0" y="776501"/>
                  <a:pt x="0" y="500231"/>
                </a:cubicBezTo>
                <a:cubicBezTo>
                  <a:pt x="0" y="223961"/>
                  <a:pt x="223961" y="0"/>
                  <a:pt x="500231" y="0"/>
                </a:cubicBezTo>
                <a:close/>
              </a:path>
            </a:pathLst>
          </a:custGeom>
          <a:solidFill>
            <a:schemeClr val="bg1">
              <a:lumMod val="95000"/>
            </a:schemeClr>
          </a:solidFill>
          <a:ln w="28575">
            <a:solidFill>
              <a:schemeClr val="accent4"/>
            </a:solidFill>
          </a:ln>
        </p:spPr>
        <p:txBody>
          <a:bodyPr wrap="square">
            <a:noAutofit/>
          </a:bodyPr>
          <a:lstStyle>
            <a:lvl1pPr rtl="0">
              <a:defRPr sz="1200"/>
            </a:lvl1pPr>
          </a:lstStyle>
          <a:p>
            <a:r>
              <a:rPr lang="en-US" dirty="0"/>
              <a:t>Image holder</a:t>
            </a:r>
          </a:p>
        </p:txBody>
      </p:sp>
      <p:sp>
        <p:nvSpPr>
          <p:cNvPr id="5" name="Date Placeholder 4"/>
          <p:cNvSpPr>
            <a:spLocks noGrp="1"/>
          </p:cNvSpPr>
          <p:nvPr>
            <p:ph type="dt" sz="half" idx="16"/>
          </p:nvPr>
        </p:nvSpPr>
        <p:spPr/>
        <p:txBody>
          <a:bodyPr/>
          <a:lstStyle/>
          <a:p>
            <a:fld id="{CDB97E15-E099-4556-8728-4457ED626549}" type="datetime1">
              <a:rPr lang="en-US" smtClean="0">
                <a:solidFill>
                  <a:srgbClr val="262626">
                    <a:tint val="75000"/>
                  </a:srgbClr>
                </a:solidFill>
              </a:rPr>
              <a:pPr/>
              <a:t>7/20/2025</a:t>
            </a:fld>
            <a:endParaRPr lang="en-US">
              <a:solidFill>
                <a:srgbClr val="262626">
                  <a:tint val="75000"/>
                </a:srgbClr>
              </a:solidFill>
            </a:endParaRPr>
          </a:p>
        </p:txBody>
      </p:sp>
      <p:sp>
        <p:nvSpPr>
          <p:cNvPr id="8" name="Footer Placeholder 7"/>
          <p:cNvSpPr>
            <a:spLocks noGrp="1"/>
          </p:cNvSpPr>
          <p:nvPr>
            <p:ph type="ftr" sz="quarter" idx="17"/>
          </p:nvPr>
        </p:nvSpPr>
        <p:spPr/>
        <p:txBody>
          <a:bodyPr/>
          <a:lstStyle/>
          <a:p>
            <a:endParaRPr lang="en-US">
              <a:solidFill>
                <a:srgbClr val="262626">
                  <a:tint val="75000"/>
                </a:srgbClr>
              </a:solidFill>
            </a:endParaRPr>
          </a:p>
        </p:txBody>
      </p:sp>
      <p:sp>
        <p:nvSpPr>
          <p:cNvPr id="9" name="Slide Number Placeholder 8"/>
          <p:cNvSpPr>
            <a:spLocks noGrp="1"/>
          </p:cNvSpPr>
          <p:nvPr>
            <p:ph type="sldNum" sz="quarter" idx="18"/>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Tree>
    <p:extLst>
      <p:ext uri="{BB962C8B-B14F-4D97-AF65-F5344CB8AC3E}">
        <p14:creationId xmlns:p14="http://schemas.microsoft.com/office/powerpoint/2010/main" val="1977561689"/>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1_Main Title &amp; Subtitle">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508000" y="1178427"/>
            <a:ext cx="11157819" cy="231007"/>
          </a:xfrm>
          <a:prstGeom prst="rect">
            <a:avLst/>
          </a:prstGeom>
        </p:spPr>
        <p:txBody>
          <a:bodyPr wrap="none" lIns="0" tIns="0" rIns="0" bIns="0" anchor="ctr">
            <a:noAutofit/>
          </a:bodyPr>
          <a:lstStyle>
            <a:lvl1pPr marL="0" indent="0" algn="ctr">
              <a:buNone/>
              <a:defRPr sz="1600" b="0" baseline="0">
                <a:solidFill>
                  <a:schemeClr val="bg1">
                    <a:lumMod val="65000"/>
                  </a:schemeClr>
                </a:solidFill>
                <a:latin typeface="+mn-lt"/>
                <a:ea typeface="Roboto" panose="02000000000000000000" pitchFamily="2" charset="0"/>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EDITE SUBTITLE</a:t>
            </a:r>
          </a:p>
        </p:txBody>
      </p:sp>
      <p:sp>
        <p:nvSpPr>
          <p:cNvPr id="5" name="Title 2"/>
          <p:cNvSpPr>
            <a:spLocks noGrp="1"/>
          </p:cNvSpPr>
          <p:nvPr>
            <p:ph type="title"/>
          </p:nvPr>
        </p:nvSpPr>
        <p:spPr>
          <a:xfrm>
            <a:off x="508000" y="455085"/>
            <a:ext cx="11157819" cy="660511"/>
          </a:xfrm>
          <a:prstGeom prst="rect">
            <a:avLst/>
          </a:prstGeom>
        </p:spPr>
        <p:txBody>
          <a:bodyPr lIns="0" tIns="0" rIns="0" bIns="0" anchor="ctr"/>
          <a:lstStyle>
            <a:lvl1pPr algn="ctr">
              <a:defRPr sz="4800">
                <a:solidFill>
                  <a:schemeClr val="bg1">
                    <a:lumMod val="50000"/>
                  </a:schemeClr>
                </a:solidFill>
              </a:defRPr>
            </a:lvl1pPr>
          </a:lstStyle>
          <a:p>
            <a:r>
              <a:rPr lang="en-US" dirty="0"/>
              <a:t>Click to edit Master title style</a:t>
            </a:r>
          </a:p>
        </p:txBody>
      </p:sp>
      <p:sp>
        <p:nvSpPr>
          <p:cNvPr id="2" name="Date Placeholder 1"/>
          <p:cNvSpPr>
            <a:spLocks noGrp="1"/>
          </p:cNvSpPr>
          <p:nvPr>
            <p:ph type="dt" sz="half" idx="10"/>
          </p:nvPr>
        </p:nvSpPr>
        <p:spPr/>
        <p:txBody>
          <a:bodyPr/>
          <a:lstStyle/>
          <a:p>
            <a:fld id="{A439488D-B927-4DD7-8788-3BFB14AF560E}" type="datetime1">
              <a:rPr lang="en-US" smtClean="0">
                <a:solidFill>
                  <a:srgbClr val="262626">
                    <a:tint val="75000"/>
                  </a:srgbClr>
                </a:solidFill>
              </a:rPr>
              <a:pPr/>
              <a:t>7/21/2025</a:t>
            </a:fld>
            <a:endParaRPr lang="en-US">
              <a:solidFill>
                <a:srgbClr val="262626">
                  <a:tint val="75000"/>
                </a:srgbClr>
              </a:solidFill>
            </a:endParaRPr>
          </a:p>
        </p:txBody>
      </p:sp>
      <p:sp>
        <p:nvSpPr>
          <p:cNvPr id="3" name="Footer Placeholder 2"/>
          <p:cNvSpPr>
            <a:spLocks noGrp="1"/>
          </p:cNvSpPr>
          <p:nvPr>
            <p:ph type="ftr" sz="quarter" idx="11"/>
          </p:nvPr>
        </p:nvSpPr>
        <p:spPr/>
        <p:txBody>
          <a:bodyPr/>
          <a:lstStyle/>
          <a:p>
            <a:endParaRPr lang="en-US">
              <a:solidFill>
                <a:srgbClr val="262626">
                  <a:tint val="75000"/>
                </a:srgbClr>
              </a:solidFill>
            </a:endParaRPr>
          </a:p>
        </p:txBody>
      </p:sp>
      <p:sp>
        <p:nvSpPr>
          <p:cNvPr id="6" name="Slide Number Placeholder 5"/>
          <p:cNvSpPr>
            <a:spLocks noGrp="1"/>
          </p:cNvSpPr>
          <p:nvPr>
            <p:ph type="sldNum" sz="quarter" idx="12"/>
          </p:nvPr>
        </p:nvSpPr>
        <p:spPr/>
        <p:txBody>
          <a:bodyPr/>
          <a:lstStyle>
            <a:lvl1pPr>
              <a:defRPr/>
            </a:lvl1pPr>
          </a:lstStyle>
          <a:p>
            <a:r>
              <a:rPr lang="en-US" dirty="0">
                <a:solidFill>
                  <a:srgbClr val="262626">
                    <a:tint val="75000"/>
                  </a:srgbClr>
                </a:solidFill>
              </a:rPr>
              <a:t>01</a:t>
            </a:r>
          </a:p>
        </p:txBody>
      </p:sp>
    </p:spTree>
    <p:extLst>
      <p:ext uri="{BB962C8B-B14F-4D97-AF65-F5344CB8AC3E}">
        <p14:creationId xmlns:p14="http://schemas.microsoft.com/office/powerpoint/2010/main" val="3814700689"/>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2_Main Title &amp; Subtitle">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508000" y="1178427"/>
            <a:ext cx="11157819" cy="231007"/>
          </a:xfrm>
          <a:prstGeom prst="rect">
            <a:avLst/>
          </a:prstGeom>
        </p:spPr>
        <p:txBody>
          <a:bodyPr wrap="none" lIns="0" tIns="0" rIns="0" bIns="0" anchor="ctr">
            <a:noAutofit/>
          </a:bodyPr>
          <a:lstStyle>
            <a:lvl1pPr marL="0" indent="0" algn="l">
              <a:buNone/>
              <a:defRPr sz="1600" b="0" baseline="0">
                <a:solidFill>
                  <a:schemeClr val="bg1">
                    <a:lumMod val="65000"/>
                  </a:schemeClr>
                </a:solidFill>
                <a:latin typeface="+mn-lt"/>
                <a:ea typeface="Roboto" panose="02000000000000000000" pitchFamily="2" charset="0"/>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EDITE SUBTITLE</a:t>
            </a:r>
          </a:p>
        </p:txBody>
      </p:sp>
      <p:sp>
        <p:nvSpPr>
          <p:cNvPr id="5" name="Title 2"/>
          <p:cNvSpPr>
            <a:spLocks noGrp="1"/>
          </p:cNvSpPr>
          <p:nvPr>
            <p:ph type="title"/>
          </p:nvPr>
        </p:nvSpPr>
        <p:spPr>
          <a:xfrm>
            <a:off x="508000" y="455085"/>
            <a:ext cx="11157819" cy="660511"/>
          </a:xfrm>
          <a:prstGeom prst="rect">
            <a:avLst/>
          </a:prstGeom>
        </p:spPr>
        <p:txBody>
          <a:bodyPr lIns="0" tIns="0" rIns="0" bIns="0" anchor="ctr"/>
          <a:lstStyle>
            <a:lvl1pPr algn="l">
              <a:defRPr sz="4800">
                <a:solidFill>
                  <a:schemeClr val="bg1">
                    <a:lumMod val="50000"/>
                  </a:schemeClr>
                </a:solidFill>
              </a:defRPr>
            </a:lvl1pPr>
          </a:lstStyle>
          <a:p>
            <a:r>
              <a:rPr lang="en-US" dirty="0"/>
              <a:t>Click to edit Master title style</a:t>
            </a:r>
          </a:p>
        </p:txBody>
      </p:sp>
      <p:sp>
        <p:nvSpPr>
          <p:cNvPr id="2" name="Date Placeholder 1"/>
          <p:cNvSpPr>
            <a:spLocks noGrp="1"/>
          </p:cNvSpPr>
          <p:nvPr>
            <p:ph type="dt" sz="half" idx="10"/>
          </p:nvPr>
        </p:nvSpPr>
        <p:spPr/>
        <p:txBody>
          <a:bodyPr/>
          <a:lstStyle/>
          <a:p>
            <a:fld id="{32DFBD20-3351-491F-957C-B832B5516033}" type="datetime1">
              <a:rPr lang="en-US" smtClean="0">
                <a:solidFill>
                  <a:srgbClr val="262626">
                    <a:tint val="75000"/>
                  </a:srgbClr>
                </a:solidFill>
              </a:rPr>
              <a:pPr/>
              <a:t>7/21/2025</a:t>
            </a:fld>
            <a:endParaRPr lang="en-US">
              <a:solidFill>
                <a:srgbClr val="262626">
                  <a:tint val="75000"/>
                </a:srgbClr>
              </a:solidFill>
            </a:endParaRPr>
          </a:p>
        </p:txBody>
      </p:sp>
      <p:sp>
        <p:nvSpPr>
          <p:cNvPr id="3" name="Footer Placeholder 2"/>
          <p:cNvSpPr>
            <a:spLocks noGrp="1"/>
          </p:cNvSpPr>
          <p:nvPr>
            <p:ph type="ftr" sz="quarter" idx="11"/>
          </p:nvPr>
        </p:nvSpPr>
        <p:spPr/>
        <p:txBody>
          <a:bodyPr/>
          <a:lstStyle/>
          <a:p>
            <a:endParaRPr lang="en-US" dirty="0">
              <a:solidFill>
                <a:srgbClr val="262626">
                  <a:tint val="75000"/>
                </a:srgbClr>
              </a:solidFill>
            </a:endParaRPr>
          </a:p>
        </p:txBody>
      </p:sp>
      <p:sp>
        <p:nvSpPr>
          <p:cNvPr id="6" name="Slide Number Placeholder 5"/>
          <p:cNvSpPr>
            <a:spLocks noGrp="1"/>
          </p:cNvSpPr>
          <p:nvPr>
            <p:ph type="sldNum" sz="quarter" idx="12"/>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Tree>
    <p:extLst>
      <p:ext uri="{BB962C8B-B14F-4D97-AF65-F5344CB8AC3E}">
        <p14:creationId xmlns:p14="http://schemas.microsoft.com/office/powerpoint/2010/main" val="3151600944"/>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3_Main Title &amp; Subtitl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A83F00-7201-4AC0-9914-1E9E96C1041E}" type="datetime1">
              <a:rPr lang="en-US" smtClean="0">
                <a:solidFill>
                  <a:srgbClr val="262626">
                    <a:tint val="75000"/>
                  </a:srgbClr>
                </a:solidFill>
              </a:rPr>
              <a:pPr/>
              <a:t>7/21/2025</a:t>
            </a:fld>
            <a:endParaRPr lang="en-US">
              <a:solidFill>
                <a:srgbClr val="262626">
                  <a:tint val="75000"/>
                </a:srgbClr>
              </a:solidFill>
            </a:endParaRPr>
          </a:p>
        </p:txBody>
      </p:sp>
      <p:sp>
        <p:nvSpPr>
          <p:cNvPr id="3" name="Footer Placeholder 2"/>
          <p:cNvSpPr>
            <a:spLocks noGrp="1"/>
          </p:cNvSpPr>
          <p:nvPr>
            <p:ph type="ftr" sz="quarter" idx="11"/>
          </p:nvPr>
        </p:nvSpPr>
        <p:spPr/>
        <p:txBody>
          <a:bodyPr/>
          <a:lstStyle/>
          <a:p>
            <a:endParaRPr lang="en-US">
              <a:solidFill>
                <a:srgbClr val="262626">
                  <a:tint val="75000"/>
                </a:srgbClr>
              </a:solidFill>
            </a:endParaRPr>
          </a:p>
        </p:txBody>
      </p:sp>
      <p:sp>
        <p:nvSpPr>
          <p:cNvPr id="4" name="Slide Number Placeholder 3"/>
          <p:cNvSpPr>
            <a:spLocks noGrp="1"/>
          </p:cNvSpPr>
          <p:nvPr>
            <p:ph type="sldNum" sz="quarter" idx="12"/>
          </p:nvPr>
        </p:nvSpPr>
        <p:spPr/>
        <p:txBody>
          <a:body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20231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80.xml"/><Relationship Id="rId3" Type="http://schemas.openxmlformats.org/officeDocument/2006/relationships/slideLayout" Target="../slideLayouts/slideLayout75.xml"/><Relationship Id="rId7" Type="http://schemas.openxmlformats.org/officeDocument/2006/relationships/slideLayout" Target="../slideLayouts/slideLayout79.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5" Type="http://schemas.openxmlformats.org/officeDocument/2006/relationships/slideLayout" Target="../slideLayouts/slideLayout77.xml"/><Relationship Id="rId4" Type="http://schemas.openxmlformats.org/officeDocument/2006/relationships/slideLayout" Target="../slideLayouts/slideLayout76.xml"/><Relationship Id="rId9" Type="http://schemas.openxmlformats.org/officeDocument/2006/relationships/theme" Target="../theme/theme10.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88.xml"/><Relationship Id="rId3" Type="http://schemas.openxmlformats.org/officeDocument/2006/relationships/slideLayout" Target="../slideLayouts/slideLayout83.xml"/><Relationship Id="rId7" Type="http://schemas.openxmlformats.org/officeDocument/2006/relationships/slideLayout" Target="../slideLayouts/slideLayout87.xml"/><Relationship Id="rId2" Type="http://schemas.openxmlformats.org/officeDocument/2006/relationships/slideLayout" Target="../slideLayouts/slideLayout82.xml"/><Relationship Id="rId1" Type="http://schemas.openxmlformats.org/officeDocument/2006/relationships/slideLayout" Target="../slideLayouts/slideLayout81.xml"/><Relationship Id="rId6" Type="http://schemas.openxmlformats.org/officeDocument/2006/relationships/slideLayout" Target="../slideLayouts/slideLayout86.xml"/><Relationship Id="rId5" Type="http://schemas.openxmlformats.org/officeDocument/2006/relationships/slideLayout" Target="../slideLayouts/slideLayout85.xml"/><Relationship Id="rId4" Type="http://schemas.openxmlformats.org/officeDocument/2006/relationships/slideLayout" Target="../slideLayouts/slideLayout84.xml"/><Relationship Id="rId9" Type="http://schemas.openxmlformats.org/officeDocument/2006/relationships/theme" Target="../theme/theme11.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5" Type="http://schemas.openxmlformats.org/officeDocument/2006/relationships/slideLayout" Target="../slideLayouts/slideLayout93.xml"/><Relationship Id="rId4" Type="http://schemas.openxmlformats.org/officeDocument/2006/relationships/slideLayout" Target="../slideLayouts/slideLayout92.xml"/><Relationship Id="rId9" Type="http://schemas.openxmlformats.org/officeDocument/2006/relationships/theme" Target="../theme/theme12.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04.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5" Type="http://schemas.openxmlformats.org/officeDocument/2006/relationships/slideLayout" Target="../slideLayouts/slideLayout101.xml"/><Relationship Id="rId4" Type="http://schemas.openxmlformats.org/officeDocument/2006/relationships/slideLayout" Target="../slideLayouts/slideLayout100.xml"/><Relationship Id="rId9" Type="http://schemas.openxmlformats.org/officeDocument/2006/relationships/theme" Target="../theme/theme1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12.xml"/><Relationship Id="rId3" Type="http://schemas.openxmlformats.org/officeDocument/2006/relationships/slideLayout" Target="../slideLayouts/slideLayout107.xml"/><Relationship Id="rId7" Type="http://schemas.openxmlformats.org/officeDocument/2006/relationships/slideLayout" Target="../slideLayouts/slideLayout111.xml"/><Relationship Id="rId2" Type="http://schemas.openxmlformats.org/officeDocument/2006/relationships/slideLayout" Target="../slideLayouts/slideLayout106.xml"/><Relationship Id="rId1" Type="http://schemas.openxmlformats.org/officeDocument/2006/relationships/slideLayout" Target="../slideLayouts/slideLayout105.xml"/><Relationship Id="rId6" Type="http://schemas.openxmlformats.org/officeDocument/2006/relationships/slideLayout" Target="../slideLayouts/slideLayout110.xml"/><Relationship Id="rId5" Type="http://schemas.openxmlformats.org/officeDocument/2006/relationships/slideLayout" Target="../slideLayouts/slideLayout109.xml"/><Relationship Id="rId4" Type="http://schemas.openxmlformats.org/officeDocument/2006/relationships/slideLayout" Target="../slideLayouts/slideLayout108.xml"/><Relationship Id="rId9" Type="http://schemas.openxmlformats.org/officeDocument/2006/relationships/theme" Target="../theme/theme14.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20.xml"/><Relationship Id="rId3" Type="http://schemas.openxmlformats.org/officeDocument/2006/relationships/slideLayout" Target="../slideLayouts/slideLayout115.xml"/><Relationship Id="rId7" Type="http://schemas.openxmlformats.org/officeDocument/2006/relationships/slideLayout" Target="../slideLayouts/slideLayout119.xml"/><Relationship Id="rId2" Type="http://schemas.openxmlformats.org/officeDocument/2006/relationships/slideLayout" Target="../slideLayouts/slideLayout114.xml"/><Relationship Id="rId1" Type="http://schemas.openxmlformats.org/officeDocument/2006/relationships/slideLayout" Target="../slideLayouts/slideLayout113.xml"/><Relationship Id="rId6" Type="http://schemas.openxmlformats.org/officeDocument/2006/relationships/slideLayout" Target="../slideLayouts/slideLayout118.xml"/><Relationship Id="rId5" Type="http://schemas.openxmlformats.org/officeDocument/2006/relationships/slideLayout" Target="../slideLayouts/slideLayout117.xml"/><Relationship Id="rId4" Type="http://schemas.openxmlformats.org/officeDocument/2006/relationships/slideLayout" Target="../slideLayouts/slideLayout116.xml"/><Relationship Id="rId9" Type="http://schemas.openxmlformats.org/officeDocument/2006/relationships/theme" Target="../theme/theme15.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28.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5" Type="http://schemas.openxmlformats.org/officeDocument/2006/relationships/slideLayout" Target="../slideLayouts/slideLayout125.xml"/><Relationship Id="rId4" Type="http://schemas.openxmlformats.org/officeDocument/2006/relationships/slideLayout" Target="../slideLayouts/slideLayout124.xml"/><Relationship Id="rId9" Type="http://schemas.openxmlformats.org/officeDocument/2006/relationships/theme" Target="../theme/theme16.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36.xml"/><Relationship Id="rId3" Type="http://schemas.openxmlformats.org/officeDocument/2006/relationships/slideLayout" Target="../slideLayouts/slideLayout131.xml"/><Relationship Id="rId7" Type="http://schemas.openxmlformats.org/officeDocument/2006/relationships/slideLayout" Target="../slideLayouts/slideLayout135.xml"/><Relationship Id="rId2" Type="http://schemas.openxmlformats.org/officeDocument/2006/relationships/slideLayout" Target="../slideLayouts/slideLayout130.xml"/><Relationship Id="rId1" Type="http://schemas.openxmlformats.org/officeDocument/2006/relationships/slideLayout" Target="../slideLayouts/slideLayout129.xml"/><Relationship Id="rId6" Type="http://schemas.openxmlformats.org/officeDocument/2006/relationships/slideLayout" Target="../slideLayouts/slideLayout134.xml"/><Relationship Id="rId5" Type="http://schemas.openxmlformats.org/officeDocument/2006/relationships/slideLayout" Target="../slideLayouts/slideLayout133.xml"/><Relationship Id="rId4" Type="http://schemas.openxmlformats.org/officeDocument/2006/relationships/slideLayout" Target="../slideLayouts/slideLayout132.xml"/><Relationship Id="rId9" Type="http://schemas.openxmlformats.org/officeDocument/2006/relationships/theme" Target="../theme/theme1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5" Type="http://schemas.openxmlformats.org/officeDocument/2006/relationships/slideLayout" Target="../slideLayouts/slideLayout21.xml"/><Relationship Id="rId4" Type="http://schemas.openxmlformats.org/officeDocument/2006/relationships/slideLayout" Target="../slideLayouts/slideLayout20.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0.xml"/><Relationship Id="rId3" Type="http://schemas.openxmlformats.org/officeDocument/2006/relationships/slideLayout" Target="../slideLayouts/slideLayout35.xml"/><Relationship Id="rId7" Type="http://schemas.openxmlformats.org/officeDocument/2006/relationships/slideLayout" Target="../slideLayouts/slideLayout39.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5" Type="http://schemas.openxmlformats.org/officeDocument/2006/relationships/slideLayout" Target="../slideLayouts/slideLayout37.xml"/><Relationship Id="rId4" Type="http://schemas.openxmlformats.org/officeDocument/2006/relationships/slideLayout" Target="../slideLayouts/slideLayout36.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5" Type="http://schemas.openxmlformats.org/officeDocument/2006/relationships/slideLayout" Target="../slideLayouts/slideLayout45.xml"/><Relationship Id="rId4" Type="http://schemas.openxmlformats.org/officeDocument/2006/relationships/slideLayout" Target="../slideLayouts/slideLayout44.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9"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64.xml"/><Relationship Id="rId3" Type="http://schemas.openxmlformats.org/officeDocument/2006/relationships/slideLayout" Target="../slideLayouts/slideLayout59.xml"/><Relationship Id="rId7" Type="http://schemas.openxmlformats.org/officeDocument/2006/relationships/slideLayout" Target="../slideLayouts/slideLayout63.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5" Type="http://schemas.openxmlformats.org/officeDocument/2006/relationships/slideLayout" Target="../slideLayouts/slideLayout61.xml"/><Relationship Id="rId4" Type="http://schemas.openxmlformats.org/officeDocument/2006/relationships/slideLayout" Target="../slideLayouts/slideLayout60.xml"/><Relationship Id="rId9"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72.xml"/><Relationship Id="rId3" Type="http://schemas.openxmlformats.org/officeDocument/2006/relationships/slideLayout" Target="../slideLayouts/slideLayout67.xml"/><Relationship Id="rId7" Type="http://schemas.openxmlformats.org/officeDocument/2006/relationships/slideLayout" Target="../slideLayouts/slideLayout71.xml"/><Relationship Id="rId2" Type="http://schemas.openxmlformats.org/officeDocument/2006/relationships/slideLayout" Target="../slideLayouts/slideLayout66.xml"/><Relationship Id="rId1" Type="http://schemas.openxmlformats.org/officeDocument/2006/relationships/slideLayout" Target="../slideLayouts/slideLayout65.xml"/><Relationship Id="rId6" Type="http://schemas.openxmlformats.org/officeDocument/2006/relationships/slideLayout" Target="../slideLayouts/slideLayout70.xml"/><Relationship Id="rId5" Type="http://schemas.openxmlformats.org/officeDocument/2006/relationships/slideLayout" Target="../slideLayouts/slideLayout69.xml"/><Relationship Id="rId4" Type="http://schemas.openxmlformats.org/officeDocument/2006/relationships/slideLayout" Target="../slideLayouts/slideLayout68.xml"/><Relationship Id="rId9"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
        <p:nvSpPr>
          <p:cNvPr id="3" name="Title Placeholder 2"/>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F639917B-C6DD-4DC9-BD28-10F2B3D0F15E}" type="datetime1">
              <a:rPr lang="en-US" smtClean="0">
                <a:solidFill>
                  <a:srgbClr val="262626">
                    <a:tint val="75000"/>
                  </a:srgbClr>
                </a:solidFill>
              </a:rPr>
              <a:pPr/>
              <a:t>7/19/2025</a:t>
            </a:fld>
            <a:endParaRPr lang="en-US">
              <a:solidFill>
                <a:srgbClr val="262626">
                  <a:tint val="75000"/>
                </a:srgbClr>
              </a:solidFill>
            </a:endParaRPr>
          </a:p>
        </p:txBody>
      </p:sp>
      <p:sp>
        <p:nvSpPr>
          <p:cNvPr id="5" name="Footer Placeholder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solidFill>
                <a:srgbClr val="262626">
                  <a:tint val="75000"/>
                </a:srgbClr>
              </a:solidFill>
            </a:endParaRPr>
          </a:p>
        </p:txBody>
      </p:sp>
    </p:spTree>
    <p:extLst>
      <p:ext uri="{BB962C8B-B14F-4D97-AF65-F5344CB8AC3E}">
        <p14:creationId xmlns:p14="http://schemas.microsoft.com/office/powerpoint/2010/main" val="39864370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hf hdr="0" ftr="0" dt="0"/>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anose="020B0604020202020204"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anose="020B0604020202020204"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
        <p:nvSpPr>
          <p:cNvPr id="3" name="Title Placeholder 2"/>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F639917B-C6DD-4DC9-BD28-10F2B3D0F15E}" type="datetime1">
              <a:rPr lang="en-US" smtClean="0">
                <a:solidFill>
                  <a:srgbClr val="262626">
                    <a:tint val="75000"/>
                  </a:srgbClr>
                </a:solidFill>
              </a:rPr>
              <a:pPr/>
              <a:t>7/20/2025</a:t>
            </a:fld>
            <a:endParaRPr lang="en-US">
              <a:solidFill>
                <a:srgbClr val="262626">
                  <a:tint val="75000"/>
                </a:srgbClr>
              </a:solidFill>
            </a:endParaRPr>
          </a:p>
        </p:txBody>
      </p:sp>
      <p:sp>
        <p:nvSpPr>
          <p:cNvPr id="5" name="Footer Placeholder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solidFill>
                <a:srgbClr val="262626">
                  <a:tint val="75000"/>
                </a:srgbClr>
              </a:solidFill>
            </a:endParaRPr>
          </a:p>
        </p:txBody>
      </p:sp>
    </p:spTree>
    <p:extLst>
      <p:ext uri="{BB962C8B-B14F-4D97-AF65-F5344CB8AC3E}">
        <p14:creationId xmlns:p14="http://schemas.microsoft.com/office/powerpoint/2010/main" val="425203081"/>
      </p:ext>
    </p:extLst>
  </p:cSld>
  <p:clrMap bg1="lt1" tx1="dk1" bg2="lt2" tx2="dk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35" r:id="rId5"/>
    <p:sldLayoutId id="2147483936" r:id="rId6"/>
    <p:sldLayoutId id="2147483937" r:id="rId7"/>
    <p:sldLayoutId id="2147483938" r:id="rId8"/>
  </p:sldLayoutIdLst>
  <p:hf hdr="0" ftr="0" dt="0"/>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anose="020B0604020202020204"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anose="020B0604020202020204"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
        <p:nvSpPr>
          <p:cNvPr id="3" name="Title Placeholder 2"/>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F639917B-C6DD-4DC9-BD28-10F2B3D0F15E}" type="datetime1">
              <a:rPr lang="en-US" smtClean="0">
                <a:solidFill>
                  <a:srgbClr val="262626">
                    <a:tint val="75000"/>
                  </a:srgbClr>
                </a:solidFill>
              </a:rPr>
              <a:pPr/>
              <a:t>7/20/2025</a:t>
            </a:fld>
            <a:endParaRPr lang="en-US">
              <a:solidFill>
                <a:srgbClr val="262626">
                  <a:tint val="75000"/>
                </a:srgbClr>
              </a:solidFill>
            </a:endParaRPr>
          </a:p>
        </p:txBody>
      </p:sp>
      <p:sp>
        <p:nvSpPr>
          <p:cNvPr id="5" name="Footer Placeholder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solidFill>
                <a:srgbClr val="262626">
                  <a:tint val="75000"/>
                </a:srgbClr>
              </a:solidFill>
            </a:endParaRPr>
          </a:p>
        </p:txBody>
      </p:sp>
    </p:spTree>
    <p:extLst>
      <p:ext uri="{BB962C8B-B14F-4D97-AF65-F5344CB8AC3E}">
        <p14:creationId xmlns:p14="http://schemas.microsoft.com/office/powerpoint/2010/main" val="272262267"/>
      </p:ext>
    </p:extLst>
  </p:cSld>
  <p:clrMap bg1="lt1" tx1="dk1" bg2="lt2" tx2="dk2" accent1="accent1" accent2="accent2" accent3="accent3" accent4="accent4" accent5="accent5" accent6="accent6" hlink="hlink" folHlink="folHlink"/>
  <p:sldLayoutIdLst>
    <p:sldLayoutId id="2147483940" r:id="rId1"/>
    <p:sldLayoutId id="2147483941" r:id="rId2"/>
    <p:sldLayoutId id="2147483942" r:id="rId3"/>
    <p:sldLayoutId id="2147483943" r:id="rId4"/>
    <p:sldLayoutId id="2147483944" r:id="rId5"/>
    <p:sldLayoutId id="2147483945" r:id="rId6"/>
    <p:sldLayoutId id="2147483946" r:id="rId7"/>
    <p:sldLayoutId id="2147483947" r:id="rId8"/>
  </p:sldLayoutIdLst>
  <p:hf hdr="0" ftr="0" dt="0"/>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anose="020B0604020202020204"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anose="020B0604020202020204"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
        <p:nvSpPr>
          <p:cNvPr id="3" name="Title Placeholder 2"/>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F639917B-C6DD-4DC9-BD28-10F2B3D0F15E}" type="datetime1">
              <a:rPr lang="en-US" smtClean="0">
                <a:solidFill>
                  <a:srgbClr val="262626">
                    <a:tint val="75000"/>
                  </a:srgbClr>
                </a:solidFill>
              </a:rPr>
              <a:pPr/>
              <a:t>7/20/2025</a:t>
            </a:fld>
            <a:endParaRPr lang="en-US">
              <a:solidFill>
                <a:srgbClr val="262626">
                  <a:tint val="75000"/>
                </a:srgbClr>
              </a:solidFill>
            </a:endParaRPr>
          </a:p>
        </p:txBody>
      </p:sp>
      <p:sp>
        <p:nvSpPr>
          <p:cNvPr id="5" name="Footer Placeholder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solidFill>
                <a:srgbClr val="262626">
                  <a:tint val="75000"/>
                </a:srgbClr>
              </a:solidFill>
            </a:endParaRPr>
          </a:p>
        </p:txBody>
      </p:sp>
    </p:spTree>
    <p:extLst>
      <p:ext uri="{BB962C8B-B14F-4D97-AF65-F5344CB8AC3E}">
        <p14:creationId xmlns:p14="http://schemas.microsoft.com/office/powerpoint/2010/main" val="2239706006"/>
      </p:ext>
    </p:extLst>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Lst>
  <p:hf hdr="0" ftr="0" dt="0"/>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anose="020B0604020202020204"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anose="020B0604020202020204"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
        <p:nvSpPr>
          <p:cNvPr id="3" name="Title Placeholder 2"/>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F639917B-C6DD-4DC9-BD28-10F2B3D0F15E}" type="datetime1">
              <a:rPr lang="en-US" smtClean="0">
                <a:solidFill>
                  <a:srgbClr val="262626">
                    <a:tint val="75000"/>
                  </a:srgbClr>
                </a:solidFill>
              </a:rPr>
              <a:pPr/>
              <a:t>7/21/2025</a:t>
            </a:fld>
            <a:endParaRPr lang="en-US">
              <a:solidFill>
                <a:srgbClr val="262626">
                  <a:tint val="75000"/>
                </a:srgbClr>
              </a:solidFill>
            </a:endParaRPr>
          </a:p>
        </p:txBody>
      </p:sp>
      <p:sp>
        <p:nvSpPr>
          <p:cNvPr id="5" name="Footer Placeholder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solidFill>
                <a:srgbClr val="262626">
                  <a:tint val="75000"/>
                </a:srgbClr>
              </a:solidFill>
            </a:endParaRPr>
          </a:p>
        </p:txBody>
      </p:sp>
    </p:spTree>
    <p:extLst>
      <p:ext uri="{BB962C8B-B14F-4D97-AF65-F5344CB8AC3E}">
        <p14:creationId xmlns:p14="http://schemas.microsoft.com/office/powerpoint/2010/main" val="1179261142"/>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Lst>
  <p:hf hdr="0" ftr="0" dt="0"/>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anose="020B0604020202020204"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anose="020B0604020202020204"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
        <p:nvSpPr>
          <p:cNvPr id="3" name="Title Placeholder 2"/>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F639917B-C6DD-4DC9-BD28-10F2B3D0F15E}" type="datetime1">
              <a:rPr lang="en-US" smtClean="0">
                <a:solidFill>
                  <a:srgbClr val="262626">
                    <a:tint val="75000"/>
                  </a:srgbClr>
                </a:solidFill>
              </a:rPr>
              <a:pPr/>
              <a:t>7/21/2025</a:t>
            </a:fld>
            <a:endParaRPr lang="en-US">
              <a:solidFill>
                <a:srgbClr val="262626">
                  <a:tint val="75000"/>
                </a:srgbClr>
              </a:solidFill>
            </a:endParaRPr>
          </a:p>
        </p:txBody>
      </p:sp>
      <p:sp>
        <p:nvSpPr>
          <p:cNvPr id="5" name="Footer Placeholder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solidFill>
                <a:srgbClr val="262626">
                  <a:tint val="75000"/>
                </a:srgbClr>
              </a:solidFill>
            </a:endParaRPr>
          </a:p>
        </p:txBody>
      </p:sp>
    </p:spTree>
    <p:extLst>
      <p:ext uri="{BB962C8B-B14F-4D97-AF65-F5344CB8AC3E}">
        <p14:creationId xmlns:p14="http://schemas.microsoft.com/office/powerpoint/2010/main" val="571209856"/>
      </p:ext>
    </p:extLst>
  </p:cSld>
  <p:clrMap bg1="lt1" tx1="dk1" bg2="lt2" tx2="dk2" accent1="accent1" accent2="accent2" accent3="accent3" accent4="accent4" accent5="accent5" accent6="accent6" hlink="hlink" folHlink="folHlink"/>
  <p:sldLayoutIdLst>
    <p:sldLayoutId id="2147483967" r:id="rId1"/>
    <p:sldLayoutId id="2147483968" r:id="rId2"/>
    <p:sldLayoutId id="2147483969" r:id="rId3"/>
    <p:sldLayoutId id="2147483970" r:id="rId4"/>
    <p:sldLayoutId id="2147483971" r:id="rId5"/>
    <p:sldLayoutId id="2147483972" r:id="rId6"/>
    <p:sldLayoutId id="2147483973" r:id="rId7"/>
    <p:sldLayoutId id="2147483974" r:id="rId8"/>
  </p:sldLayoutIdLst>
  <p:hf hdr="0" ftr="0" dt="0"/>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anose="020B0604020202020204"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anose="020B0604020202020204"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
        <p:nvSpPr>
          <p:cNvPr id="3" name="Title Placeholder 2"/>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F639917B-C6DD-4DC9-BD28-10F2B3D0F15E}" type="datetime1">
              <a:rPr lang="en-US" smtClean="0">
                <a:solidFill>
                  <a:srgbClr val="262626">
                    <a:tint val="75000"/>
                  </a:srgbClr>
                </a:solidFill>
              </a:rPr>
              <a:pPr/>
              <a:t>7/21/2025</a:t>
            </a:fld>
            <a:endParaRPr lang="en-US">
              <a:solidFill>
                <a:srgbClr val="262626">
                  <a:tint val="75000"/>
                </a:srgbClr>
              </a:solidFill>
            </a:endParaRPr>
          </a:p>
        </p:txBody>
      </p:sp>
      <p:sp>
        <p:nvSpPr>
          <p:cNvPr id="5" name="Footer Placeholder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solidFill>
                <a:srgbClr val="262626">
                  <a:tint val="75000"/>
                </a:srgbClr>
              </a:solidFill>
            </a:endParaRPr>
          </a:p>
        </p:txBody>
      </p:sp>
    </p:spTree>
    <p:extLst>
      <p:ext uri="{BB962C8B-B14F-4D97-AF65-F5344CB8AC3E}">
        <p14:creationId xmlns:p14="http://schemas.microsoft.com/office/powerpoint/2010/main" val="912865300"/>
      </p:ext>
    </p:extLst>
  </p:cSld>
  <p:clrMap bg1="lt1" tx1="dk1" bg2="lt2" tx2="dk2" accent1="accent1" accent2="accent2" accent3="accent3" accent4="accent4" accent5="accent5" accent6="accent6" hlink="hlink" folHlink="folHlink"/>
  <p:sldLayoutIdLst>
    <p:sldLayoutId id="2147483976" r:id="rId1"/>
    <p:sldLayoutId id="2147483977" r:id="rId2"/>
    <p:sldLayoutId id="2147483978" r:id="rId3"/>
    <p:sldLayoutId id="2147483979" r:id="rId4"/>
    <p:sldLayoutId id="2147483980" r:id="rId5"/>
    <p:sldLayoutId id="2147483981" r:id="rId6"/>
    <p:sldLayoutId id="2147483982" r:id="rId7"/>
    <p:sldLayoutId id="2147483983" r:id="rId8"/>
  </p:sldLayoutIdLst>
  <p:hf hdr="0" ftr="0" dt="0"/>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anose="020B0604020202020204"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anose="020B0604020202020204"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
        <p:nvSpPr>
          <p:cNvPr id="3" name="Title Placeholder 2"/>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F639917B-C6DD-4DC9-BD28-10F2B3D0F15E}" type="datetime1">
              <a:rPr lang="en-US" smtClean="0">
                <a:solidFill>
                  <a:srgbClr val="262626">
                    <a:tint val="75000"/>
                  </a:srgbClr>
                </a:solidFill>
              </a:rPr>
              <a:pPr/>
              <a:t>7/21/2025</a:t>
            </a:fld>
            <a:endParaRPr lang="en-US">
              <a:solidFill>
                <a:srgbClr val="262626">
                  <a:tint val="75000"/>
                </a:srgbClr>
              </a:solidFill>
            </a:endParaRPr>
          </a:p>
        </p:txBody>
      </p:sp>
      <p:sp>
        <p:nvSpPr>
          <p:cNvPr id="5" name="Footer Placeholder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solidFill>
                <a:srgbClr val="262626">
                  <a:tint val="75000"/>
                </a:srgbClr>
              </a:solidFill>
            </a:endParaRPr>
          </a:p>
        </p:txBody>
      </p:sp>
    </p:spTree>
    <p:extLst>
      <p:ext uri="{BB962C8B-B14F-4D97-AF65-F5344CB8AC3E}">
        <p14:creationId xmlns:p14="http://schemas.microsoft.com/office/powerpoint/2010/main" val="624286283"/>
      </p:ext>
    </p:extLst>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Lst>
  <p:hf hdr="0" ftr="0" dt="0"/>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anose="020B0604020202020204"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anose="020B0604020202020204"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
        <p:nvSpPr>
          <p:cNvPr id="3" name="Title Placeholder 2"/>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F639917B-C6DD-4DC9-BD28-10F2B3D0F15E}" type="datetime1">
              <a:rPr lang="en-US" smtClean="0">
                <a:solidFill>
                  <a:srgbClr val="262626">
                    <a:tint val="75000"/>
                  </a:srgbClr>
                </a:solidFill>
              </a:rPr>
              <a:pPr/>
              <a:t>7/21/2025</a:t>
            </a:fld>
            <a:endParaRPr lang="en-US">
              <a:solidFill>
                <a:srgbClr val="262626">
                  <a:tint val="75000"/>
                </a:srgbClr>
              </a:solidFill>
            </a:endParaRPr>
          </a:p>
        </p:txBody>
      </p:sp>
      <p:sp>
        <p:nvSpPr>
          <p:cNvPr id="5" name="Footer Placeholder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solidFill>
                <a:srgbClr val="262626">
                  <a:tint val="75000"/>
                </a:srgbClr>
              </a:solidFill>
            </a:endParaRPr>
          </a:p>
        </p:txBody>
      </p:sp>
    </p:spTree>
    <p:extLst>
      <p:ext uri="{BB962C8B-B14F-4D97-AF65-F5344CB8AC3E}">
        <p14:creationId xmlns:p14="http://schemas.microsoft.com/office/powerpoint/2010/main" val="2113233891"/>
      </p:ext>
    </p:extLst>
  </p:cSld>
  <p:clrMap bg1="lt1" tx1="dk1" bg2="lt2" tx2="dk2" accent1="accent1" accent2="accent2" accent3="accent3" accent4="accent4" accent5="accent5" accent6="accent6" hlink="hlink" folHlink="folHlink"/>
  <p:sldLayoutIdLst>
    <p:sldLayoutId id="2147483994" r:id="rId1"/>
    <p:sldLayoutId id="2147483995" r:id="rId2"/>
    <p:sldLayoutId id="2147483996" r:id="rId3"/>
    <p:sldLayoutId id="2147483997" r:id="rId4"/>
    <p:sldLayoutId id="2147483998" r:id="rId5"/>
    <p:sldLayoutId id="2147483999" r:id="rId6"/>
    <p:sldLayoutId id="2147484000" r:id="rId7"/>
    <p:sldLayoutId id="2147484001" r:id="rId8"/>
  </p:sldLayoutIdLst>
  <p:hf hdr="0" ftr="0" dt="0"/>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anose="020B0604020202020204"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anose="020B0604020202020204"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
        <p:nvSpPr>
          <p:cNvPr id="3" name="Title Placeholder 2"/>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F639917B-C6DD-4DC9-BD28-10F2B3D0F15E}" type="datetime1">
              <a:rPr lang="en-US" smtClean="0">
                <a:solidFill>
                  <a:srgbClr val="262626">
                    <a:tint val="75000"/>
                  </a:srgbClr>
                </a:solidFill>
              </a:rPr>
              <a:pPr/>
              <a:t>7/19/2025</a:t>
            </a:fld>
            <a:endParaRPr lang="en-US">
              <a:solidFill>
                <a:srgbClr val="262626">
                  <a:tint val="75000"/>
                </a:srgbClr>
              </a:solidFill>
            </a:endParaRPr>
          </a:p>
        </p:txBody>
      </p:sp>
      <p:sp>
        <p:nvSpPr>
          <p:cNvPr id="5" name="Footer Placeholder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solidFill>
                <a:srgbClr val="262626">
                  <a:tint val="75000"/>
                </a:srgbClr>
              </a:solidFill>
            </a:endParaRPr>
          </a:p>
        </p:txBody>
      </p:sp>
    </p:spTree>
    <p:extLst>
      <p:ext uri="{BB962C8B-B14F-4D97-AF65-F5344CB8AC3E}">
        <p14:creationId xmlns:p14="http://schemas.microsoft.com/office/powerpoint/2010/main" val="92062917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Lst>
  <p:hf hdr="0" ftr="0" dt="0"/>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anose="020B0604020202020204"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anose="020B0604020202020204"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
        <p:nvSpPr>
          <p:cNvPr id="3" name="Title Placeholder 2"/>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F639917B-C6DD-4DC9-BD28-10F2B3D0F15E}" type="datetime1">
              <a:rPr lang="en-US" smtClean="0">
                <a:solidFill>
                  <a:srgbClr val="262626">
                    <a:tint val="75000"/>
                  </a:srgbClr>
                </a:solidFill>
              </a:rPr>
              <a:pPr/>
              <a:t>7/20/2025</a:t>
            </a:fld>
            <a:endParaRPr lang="en-US">
              <a:solidFill>
                <a:srgbClr val="262626">
                  <a:tint val="75000"/>
                </a:srgbClr>
              </a:solidFill>
            </a:endParaRPr>
          </a:p>
        </p:txBody>
      </p:sp>
      <p:sp>
        <p:nvSpPr>
          <p:cNvPr id="5" name="Footer Placeholder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solidFill>
                <a:srgbClr val="262626">
                  <a:tint val="75000"/>
                </a:srgbClr>
              </a:solidFill>
            </a:endParaRPr>
          </a:p>
        </p:txBody>
      </p:sp>
    </p:spTree>
    <p:extLst>
      <p:ext uri="{BB962C8B-B14F-4D97-AF65-F5344CB8AC3E}">
        <p14:creationId xmlns:p14="http://schemas.microsoft.com/office/powerpoint/2010/main" val="4070566343"/>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Lst>
  <p:hf hdr="0" ftr="0" dt="0"/>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anose="020B0604020202020204"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anose="020B0604020202020204"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
        <p:nvSpPr>
          <p:cNvPr id="3" name="Title Placeholder 2"/>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F639917B-C6DD-4DC9-BD28-10F2B3D0F15E}" type="datetime1">
              <a:rPr lang="en-US" smtClean="0">
                <a:solidFill>
                  <a:srgbClr val="262626">
                    <a:tint val="75000"/>
                  </a:srgbClr>
                </a:solidFill>
              </a:rPr>
              <a:pPr/>
              <a:t>7/20/2025</a:t>
            </a:fld>
            <a:endParaRPr lang="en-US">
              <a:solidFill>
                <a:srgbClr val="262626">
                  <a:tint val="75000"/>
                </a:srgbClr>
              </a:solidFill>
            </a:endParaRPr>
          </a:p>
        </p:txBody>
      </p:sp>
      <p:sp>
        <p:nvSpPr>
          <p:cNvPr id="5" name="Footer Placeholder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solidFill>
                <a:srgbClr val="262626">
                  <a:tint val="75000"/>
                </a:srgbClr>
              </a:solidFill>
            </a:endParaRPr>
          </a:p>
        </p:txBody>
      </p:sp>
    </p:spTree>
    <p:extLst>
      <p:ext uri="{BB962C8B-B14F-4D97-AF65-F5344CB8AC3E}">
        <p14:creationId xmlns:p14="http://schemas.microsoft.com/office/powerpoint/2010/main" val="291241898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Lst>
  <p:hf hdr="0" ftr="0" dt="0"/>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anose="020B0604020202020204"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anose="020B0604020202020204"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
        <p:nvSpPr>
          <p:cNvPr id="3" name="Title Placeholder 2"/>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F639917B-C6DD-4DC9-BD28-10F2B3D0F15E}" type="datetime1">
              <a:rPr lang="en-US" smtClean="0">
                <a:solidFill>
                  <a:srgbClr val="262626">
                    <a:tint val="75000"/>
                  </a:srgbClr>
                </a:solidFill>
              </a:rPr>
              <a:pPr/>
              <a:t>7/20/2025</a:t>
            </a:fld>
            <a:endParaRPr lang="en-US">
              <a:solidFill>
                <a:srgbClr val="262626">
                  <a:tint val="75000"/>
                </a:srgbClr>
              </a:solidFill>
            </a:endParaRPr>
          </a:p>
        </p:txBody>
      </p:sp>
      <p:sp>
        <p:nvSpPr>
          <p:cNvPr id="5" name="Footer Placeholder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solidFill>
                <a:srgbClr val="262626">
                  <a:tint val="75000"/>
                </a:srgbClr>
              </a:solidFill>
            </a:endParaRPr>
          </a:p>
        </p:txBody>
      </p:sp>
    </p:spTree>
    <p:extLst>
      <p:ext uri="{BB962C8B-B14F-4D97-AF65-F5344CB8AC3E}">
        <p14:creationId xmlns:p14="http://schemas.microsoft.com/office/powerpoint/2010/main" val="1680559166"/>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Lst>
  <p:hf hdr="0" ftr="0" dt="0"/>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anose="020B0604020202020204"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anose="020B0604020202020204"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
        <p:nvSpPr>
          <p:cNvPr id="3" name="Title Placeholder 2"/>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F639917B-C6DD-4DC9-BD28-10F2B3D0F15E}" type="datetime1">
              <a:rPr lang="en-US" smtClean="0">
                <a:solidFill>
                  <a:srgbClr val="262626">
                    <a:tint val="75000"/>
                  </a:srgbClr>
                </a:solidFill>
              </a:rPr>
              <a:pPr/>
              <a:t>7/20/2025</a:t>
            </a:fld>
            <a:endParaRPr lang="en-US">
              <a:solidFill>
                <a:srgbClr val="262626">
                  <a:tint val="75000"/>
                </a:srgbClr>
              </a:solidFill>
            </a:endParaRPr>
          </a:p>
        </p:txBody>
      </p:sp>
      <p:sp>
        <p:nvSpPr>
          <p:cNvPr id="5" name="Footer Placeholder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solidFill>
                <a:srgbClr val="262626">
                  <a:tint val="75000"/>
                </a:srgbClr>
              </a:solidFill>
            </a:endParaRPr>
          </a:p>
        </p:txBody>
      </p:sp>
    </p:spTree>
    <p:extLst>
      <p:ext uri="{BB962C8B-B14F-4D97-AF65-F5344CB8AC3E}">
        <p14:creationId xmlns:p14="http://schemas.microsoft.com/office/powerpoint/2010/main" val="301168887"/>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Lst>
  <p:hf hdr="0" ftr="0" dt="0"/>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anose="020B0604020202020204"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anose="020B0604020202020204"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
        <p:nvSpPr>
          <p:cNvPr id="3" name="Title Placeholder 2"/>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F639917B-C6DD-4DC9-BD28-10F2B3D0F15E}" type="datetime1">
              <a:rPr lang="en-US" smtClean="0">
                <a:solidFill>
                  <a:srgbClr val="262626">
                    <a:tint val="75000"/>
                  </a:srgbClr>
                </a:solidFill>
              </a:rPr>
              <a:pPr/>
              <a:t>7/20/2025</a:t>
            </a:fld>
            <a:endParaRPr lang="en-US">
              <a:solidFill>
                <a:srgbClr val="262626">
                  <a:tint val="75000"/>
                </a:srgbClr>
              </a:solidFill>
            </a:endParaRPr>
          </a:p>
        </p:txBody>
      </p:sp>
      <p:sp>
        <p:nvSpPr>
          <p:cNvPr id="5" name="Footer Placeholder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solidFill>
                <a:srgbClr val="262626">
                  <a:tint val="75000"/>
                </a:srgbClr>
              </a:solidFill>
            </a:endParaRPr>
          </a:p>
        </p:txBody>
      </p:sp>
    </p:spTree>
    <p:extLst>
      <p:ext uri="{BB962C8B-B14F-4D97-AF65-F5344CB8AC3E}">
        <p14:creationId xmlns:p14="http://schemas.microsoft.com/office/powerpoint/2010/main" val="15724056"/>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Lst>
  <p:hf hdr="0" ftr="0" dt="0"/>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anose="020B0604020202020204"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anose="020B0604020202020204"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
        <p:nvSpPr>
          <p:cNvPr id="3" name="Title Placeholder 2"/>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F639917B-C6DD-4DC9-BD28-10F2B3D0F15E}" type="datetime1">
              <a:rPr lang="en-US" smtClean="0">
                <a:solidFill>
                  <a:srgbClr val="262626">
                    <a:tint val="75000"/>
                  </a:srgbClr>
                </a:solidFill>
              </a:rPr>
              <a:pPr/>
              <a:t>7/20/2025</a:t>
            </a:fld>
            <a:endParaRPr lang="en-US">
              <a:solidFill>
                <a:srgbClr val="262626">
                  <a:tint val="75000"/>
                </a:srgbClr>
              </a:solidFill>
            </a:endParaRPr>
          </a:p>
        </p:txBody>
      </p:sp>
      <p:sp>
        <p:nvSpPr>
          <p:cNvPr id="5" name="Footer Placeholder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solidFill>
                <a:srgbClr val="262626">
                  <a:tint val="75000"/>
                </a:srgbClr>
              </a:solidFill>
            </a:endParaRPr>
          </a:p>
        </p:txBody>
      </p:sp>
    </p:spTree>
    <p:extLst>
      <p:ext uri="{BB962C8B-B14F-4D97-AF65-F5344CB8AC3E}">
        <p14:creationId xmlns:p14="http://schemas.microsoft.com/office/powerpoint/2010/main" val="3445982361"/>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Lst>
  <p:hf hdr="0" ftr="0" dt="0"/>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anose="020B0604020202020204"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anose="020B0604020202020204"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61375E0E-43C8-4C93-99EC-B6805C57126F}" type="slidenum">
              <a:rPr lang="en-US" smtClean="0">
                <a:solidFill>
                  <a:srgbClr val="262626">
                    <a:tint val="75000"/>
                  </a:srgbClr>
                </a:solidFill>
              </a:rPr>
              <a:pPr/>
              <a:t>‹#›</a:t>
            </a:fld>
            <a:endParaRPr lang="en-US">
              <a:solidFill>
                <a:srgbClr val="262626">
                  <a:tint val="75000"/>
                </a:srgbClr>
              </a:solidFill>
            </a:endParaRPr>
          </a:p>
        </p:txBody>
      </p:sp>
      <p:sp>
        <p:nvSpPr>
          <p:cNvPr id="3" name="Title Placeholder 2"/>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F639917B-C6DD-4DC9-BD28-10F2B3D0F15E}" type="datetime1">
              <a:rPr lang="en-US" smtClean="0">
                <a:solidFill>
                  <a:srgbClr val="262626">
                    <a:tint val="75000"/>
                  </a:srgbClr>
                </a:solidFill>
              </a:rPr>
              <a:pPr/>
              <a:t>7/20/2025</a:t>
            </a:fld>
            <a:endParaRPr lang="en-US">
              <a:solidFill>
                <a:srgbClr val="262626">
                  <a:tint val="75000"/>
                </a:srgbClr>
              </a:solidFill>
            </a:endParaRPr>
          </a:p>
        </p:txBody>
      </p:sp>
      <p:sp>
        <p:nvSpPr>
          <p:cNvPr id="5" name="Footer Placeholder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solidFill>
                <a:srgbClr val="262626">
                  <a:tint val="75000"/>
                </a:srgbClr>
              </a:solidFill>
            </a:endParaRPr>
          </a:p>
        </p:txBody>
      </p:sp>
    </p:spTree>
    <p:extLst>
      <p:ext uri="{BB962C8B-B14F-4D97-AF65-F5344CB8AC3E}">
        <p14:creationId xmlns:p14="http://schemas.microsoft.com/office/powerpoint/2010/main" val="527501962"/>
      </p:ext>
    </p:extLst>
  </p:cSld>
  <p:clrMap bg1="lt1" tx1="dk1" bg2="lt2" tx2="dk2" accent1="accent1" accent2="accent2" accent3="accent3" accent4="accent4" accent5="accent5" accent6="accent6" hlink="hlink" folHlink="folHlink"/>
  <p:sldLayoutIdLst>
    <p:sldLayoutId id="2147483922" r:id="rId1"/>
    <p:sldLayoutId id="2147483923" r:id="rId2"/>
    <p:sldLayoutId id="2147483924" r:id="rId3"/>
    <p:sldLayoutId id="2147483925" r:id="rId4"/>
    <p:sldLayoutId id="2147483926" r:id="rId5"/>
    <p:sldLayoutId id="2147483927" r:id="rId6"/>
    <p:sldLayoutId id="2147483928" r:id="rId7"/>
    <p:sldLayoutId id="2147483929" r:id="rId8"/>
  </p:sldLayoutIdLst>
  <p:hf hdr="0" ftr="0" dt="0"/>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anose="020B0604020202020204"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anose="020B0604020202020204"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9.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99.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9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7.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0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5.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3.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23.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jpeg"/><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6.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0"/>
          </p:nvPr>
        </p:nvPicPr>
        <p:blipFill rotWithShape="1">
          <a:blip r:embed="rId2" cstate="print">
            <a:extLst>
              <a:ext uri="{28A0092B-C50C-407E-A947-70E740481C1C}">
                <a14:useLocalDpi xmlns:a14="http://schemas.microsoft.com/office/drawing/2010/main" val="0"/>
              </a:ext>
            </a:extLst>
          </a:blip>
          <a:srcRect t="1350" r="6250" b="25741"/>
          <a:stretch>
            <a:fillRect/>
          </a:stretch>
        </p:blipFill>
        <p:spPr/>
      </p:pic>
      <p:sp>
        <p:nvSpPr>
          <p:cNvPr id="5" name="Freeform: Shape 4"/>
          <p:cNvSpPr/>
          <p:nvPr/>
        </p:nvSpPr>
        <p:spPr>
          <a:xfrm>
            <a:off x="0" y="-74705"/>
            <a:ext cx="12192000" cy="6858000"/>
          </a:xfrm>
          <a:custGeom>
            <a:avLst/>
            <a:gdLst>
              <a:gd name="connsiteX0" fmla="*/ 0 w 9144000"/>
              <a:gd name="connsiteY0" fmla="*/ 0 h 5143500"/>
              <a:gd name="connsiteX1" fmla="*/ 9144000 w 9144000"/>
              <a:gd name="connsiteY1" fmla="*/ 0 h 5143500"/>
              <a:gd name="connsiteX2" fmla="*/ 9144000 w 9144000"/>
              <a:gd name="connsiteY2" fmla="*/ 5143500 h 5143500"/>
              <a:gd name="connsiteX3" fmla="*/ 0 w 9144000"/>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9144000" h="5143500">
                <a:moveTo>
                  <a:pt x="0" y="0"/>
                </a:moveTo>
                <a:lnTo>
                  <a:pt x="9144000" y="0"/>
                </a:lnTo>
                <a:lnTo>
                  <a:pt x="9144000" y="5143500"/>
                </a:lnTo>
                <a:lnTo>
                  <a:pt x="0" y="5143500"/>
                </a:lnTo>
                <a:close/>
              </a:path>
            </a:pathLst>
          </a:custGeom>
          <a:solidFill>
            <a:schemeClr val="accent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FFFFFF"/>
              </a:solidFill>
            </a:endParaRPr>
          </a:p>
        </p:txBody>
      </p:sp>
      <p:sp>
        <p:nvSpPr>
          <p:cNvPr id="7" name="Diamond 6"/>
          <p:cNvSpPr/>
          <p:nvPr/>
        </p:nvSpPr>
        <p:spPr>
          <a:xfrm>
            <a:off x="3261361" y="177800"/>
            <a:ext cx="5669280" cy="5669280"/>
          </a:xfrm>
          <a:prstGeom prst="diamond">
            <a:avLst/>
          </a:prstGeom>
          <a:solidFill>
            <a:schemeClr val="bg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FFFFFF"/>
              </a:solidFill>
            </a:endParaRPr>
          </a:p>
        </p:txBody>
      </p:sp>
      <p:sp>
        <p:nvSpPr>
          <p:cNvPr id="8" name="Rectangle 7"/>
          <p:cNvSpPr/>
          <p:nvPr/>
        </p:nvSpPr>
        <p:spPr>
          <a:xfrm>
            <a:off x="904519" y="3012440"/>
            <a:ext cx="10382963" cy="2226122"/>
          </a:xfrm>
          <a:prstGeom prst="rect">
            <a:avLst/>
          </a:prstGeom>
          <a:solidFill>
            <a:srgbClr val="002060"/>
          </a:solidFill>
        </p:spPr>
        <p:txBody>
          <a:bodyPr wrap="square">
            <a:spAutoFit/>
          </a:bodyPr>
          <a:lstStyle/>
          <a:p>
            <a:pPr algn="ctr"/>
            <a:r>
              <a:rPr lang="en-US" sz="2133" b="1" dirty="0">
                <a:solidFill>
                  <a:srgbClr val="FFFFFF"/>
                </a:solidFill>
              </a:rPr>
              <a:t>A     P  r  e  s  e  n  t  a  t  i  o  n     o  n</a:t>
            </a:r>
          </a:p>
          <a:p>
            <a:pPr algn="ctr"/>
            <a:endParaRPr lang="en-US" sz="2133" b="1" dirty="0">
              <a:solidFill>
                <a:srgbClr val="FFFFFF"/>
              </a:solidFill>
            </a:endParaRPr>
          </a:p>
          <a:p>
            <a:pPr algn="ctr"/>
            <a:r>
              <a:rPr lang="en-US" sz="3200" dirty="0" smtClean="0">
                <a:solidFill>
                  <a:srgbClr val="FFFFFF"/>
                </a:solidFill>
              </a:rPr>
              <a:t>Optical Coherence Tomography (OCT) Images for Eye Diseases Diagnosis</a:t>
            </a:r>
          </a:p>
          <a:p>
            <a:pPr algn="ctr"/>
            <a:endParaRPr lang="en-US" sz="3200" dirty="0">
              <a:solidFill>
                <a:srgbClr val="FFFFFF"/>
              </a:solidFill>
            </a:endParaRPr>
          </a:p>
        </p:txBody>
      </p:sp>
      <p:grpSp>
        <p:nvGrpSpPr>
          <p:cNvPr id="10" name="Group 9"/>
          <p:cNvGrpSpPr/>
          <p:nvPr/>
        </p:nvGrpSpPr>
        <p:grpSpPr>
          <a:xfrm>
            <a:off x="5456160" y="1056641"/>
            <a:ext cx="1279683" cy="1336159"/>
            <a:chOff x="3094038" y="1031875"/>
            <a:chExt cx="2949575" cy="3079750"/>
          </a:xfrm>
          <a:solidFill>
            <a:schemeClr val="bg1"/>
          </a:solidFill>
        </p:grpSpPr>
        <p:sp>
          <p:nvSpPr>
            <p:cNvPr id="11" name="Freeform 5"/>
            <p:cNvSpPr>
              <a:spLocks noEditPoints="1"/>
            </p:cNvSpPr>
            <p:nvPr/>
          </p:nvSpPr>
          <p:spPr bwMode="auto">
            <a:xfrm>
              <a:off x="3094038" y="1031875"/>
              <a:ext cx="2949575" cy="3079750"/>
            </a:xfrm>
            <a:custGeom>
              <a:avLst/>
              <a:gdLst>
                <a:gd name="T0" fmla="*/ 791 w 984"/>
                <a:gd name="T1" fmla="*/ 616 h 1034"/>
                <a:gd name="T2" fmla="*/ 833 w 984"/>
                <a:gd name="T3" fmla="*/ 534 h 1034"/>
                <a:gd name="T4" fmla="*/ 984 w 984"/>
                <a:gd name="T5" fmla="*/ 523 h 1034"/>
                <a:gd name="T6" fmla="*/ 835 w 984"/>
                <a:gd name="T7" fmla="*/ 504 h 1034"/>
                <a:gd name="T8" fmla="*/ 728 w 984"/>
                <a:gd name="T9" fmla="*/ 311 h 1034"/>
                <a:gd name="T10" fmla="*/ 924 w 984"/>
                <a:gd name="T11" fmla="*/ 295 h 1034"/>
                <a:gd name="T12" fmla="*/ 984 w 984"/>
                <a:gd name="T13" fmla="*/ 76 h 1034"/>
                <a:gd name="T14" fmla="*/ 832 w 984"/>
                <a:gd name="T15" fmla="*/ 76 h 1034"/>
                <a:gd name="T16" fmla="*/ 893 w 984"/>
                <a:gd name="T17" fmla="*/ 280 h 1034"/>
                <a:gd name="T18" fmla="*/ 509 w 984"/>
                <a:gd name="T19" fmla="*/ 205 h 1034"/>
                <a:gd name="T20" fmla="*/ 569 w 984"/>
                <a:gd name="T21" fmla="*/ 76 h 1034"/>
                <a:gd name="T22" fmla="*/ 417 w 984"/>
                <a:gd name="T23" fmla="*/ 76 h 1034"/>
                <a:gd name="T24" fmla="*/ 478 w 984"/>
                <a:gd name="T25" fmla="*/ 205 h 1034"/>
                <a:gd name="T26" fmla="*/ 206 w 984"/>
                <a:gd name="T27" fmla="*/ 280 h 1034"/>
                <a:gd name="T28" fmla="*/ 191 w 984"/>
                <a:gd name="T29" fmla="*/ 295 h 1034"/>
                <a:gd name="T30" fmla="*/ 256 w 984"/>
                <a:gd name="T31" fmla="*/ 311 h 1034"/>
                <a:gd name="T32" fmla="*/ 150 w 984"/>
                <a:gd name="T33" fmla="*/ 504 h 1034"/>
                <a:gd name="T34" fmla="*/ 0 w 984"/>
                <a:gd name="T35" fmla="*/ 523 h 1034"/>
                <a:gd name="T36" fmla="*/ 151 w 984"/>
                <a:gd name="T37" fmla="*/ 534 h 1034"/>
                <a:gd name="T38" fmla="*/ 256 w 984"/>
                <a:gd name="T39" fmla="*/ 727 h 1034"/>
                <a:gd name="T40" fmla="*/ 61 w 984"/>
                <a:gd name="T41" fmla="*/ 742 h 1034"/>
                <a:gd name="T42" fmla="*/ 2 w 984"/>
                <a:gd name="T43" fmla="*/ 958 h 1034"/>
                <a:gd name="T44" fmla="*/ 154 w 984"/>
                <a:gd name="T45" fmla="*/ 958 h 1034"/>
                <a:gd name="T46" fmla="*/ 91 w 984"/>
                <a:gd name="T47" fmla="*/ 758 h 1034"/>
                <a:gd name="T48" fmla="*/ 478 w 984"/>
                <a:gd name="T49" fmla="*/ 833 h 1034"/>
                <a:gd name="T50" fmla="*/ 417 w 984"/>
                <a:gd name="T51" fmla="*/ 958 h 1034"/>
                <a:gd name="T52" fmla="*/ 569 w 984"/>
                <a:gd name="T53" fmla="*/ 958 h 1034"/>
                <a:gd name="T54" fmla="*/ 509 w 984"/>
                <a:gd name="T55" fmla="*/ 833 h 1034"/>
                <a:gd name="T56" fmla="*/ 697 w 984"/>
                <a:gd name="T57" fmla="*/ 758 h 1034"/>
                <a:gd name="T58" fmla="*/ 893 w 984"/>
                <a:gd name="T59" fmla="*/ 883 h 1034"/>
                <a:gd name="T60" fmla="*/ 908 w 984"/>
                <a:gd name="T61" fmla="*/ 1034 h 1034"/>
                <a:gd name="T62" fmla="*/ 924 w 984"/>
                <a:gd name="T63" fmla="*/ 883 h 1034"/>
                <a:gd name="T64" fmla="*/ 908 w 984"/>
                <a:gd name="T65" fmla="*/ 727 h 1034"/>
                <a:gd name="T66" fmla="*/ 764 w 984"/>
                <a:gd name="T67" fmla="*/ 677 h 1034"/>
                <a:gd name="T68" fmla="*/ 738 w 984"/>
                <a:gd name="T69" fmla="*/ 662 h 1034"/>
                <a:gd name="T70" fmla="*/ 680 w 984"/>
                <a:gd name="T71" fmla="*/ 732 h 1034"/>
                <a:gd name="T72" fmla="*/ 492 w 984"/>
                <a:gd name="T73" fmla="*/ 803 h 1034"/>
                <a:gd name="T74" fmla="*/ 300 w 984"/>
                <a:gd name="T75" fmla="*/ 728 h 1034"/>
                <a:gd name="T76" fmla="*/ 300 w 984"/>
                <a:gd name="T77" fmla="*/ 310 h 1034"/>
                <a:gd name="T78" fmla="*/ 492 w 984"/>
                <a:gd name="T79" fmla="*/ 235 h 1034"/>
                <a:gd name="T80" fmla="*/ 683 w 984"/>
                <a:gd name="T81" fmla="*/ 309 h 1034"/>
                <a:gd name="T82" fmla="*/ 762 w 984"/>
                <a:gd name="T83" fmla="*/ 607 h 1034"/>
                <a:gd name="T84" fmla="*/ 908 w 984"/>
                <a:gd name="T85" fmla="*/ 477 h 1034"/>
                <a:gd name="T86" fmla="*/ 908 w 984"/>
                <a:gd name="T87" fmla="*/ 569 h 1034"/>
                <a:gd name="T88" fmla="*/ 908 w 984"/>
                <a:gd name="T89" fmla="*/ 477 h 1034"/>
                <a:gd name="T90" fmla="*/ 908 w 984"/>
                <a:gd name="T91" fmla="*/ 31 h 1034"/>
                <a:gd name="T92" fmla="*/ 908 w 984"/>
                <a:gd name="T93" fmla="*/ 122 h 1034"/>
                <a:gd name="T94" fmla="*/ 124 w 984"/>
                <a:gd name="T95" fmla="*/ 958 h 1034"/>
                <a:gd name="T96" fmla="*/ 33 w 984"/>
                <a:gd name="T97" fmla="*/ 958 h 1034"/>
                <a:gd name="T98" fmla="*/ 76 w 984"/>
                <a:gd name="T99" fmla="*/ 913 h 1034"/>
                <a:gd name="T100" fmla="*/ 124 w 984"/>
                <a:gd name="T101" fmla="*/ 958 h 1034"/>
                <a:gd name="T102" fmla="*/ 908 w 984"/>
                <a:gd name="T103" fmla="*/ 1003 h 1034"/>
                <a:gd name="T104" fmla="*/ 908 w 984"/>
                <a:gd name="T105" fmla="*/ 912 h 1034"/>
                <a:gd name="T106" fmla="*/ 539 w 984"/>
                <a:gd name="T107" fmla="*/ 958 h 1034"/>
                <a:gd name="T108" fmla="*/ 448 w 984"/>
                <a:gd name="T109" fmla="*/ 958 h 1034"/>
                <a:gd name="T110" fmla="*/ 493 w 984"/>
                <a:gd name="T111" fmla="*/ 913 h 1034"/>
                <a:gd name="T112" fmla="*/ 539 w 984"/>
                <a:gd name="T113" fmla="*/ 958 h 1034"/>
                <a:gd name="T114" fmla="*/ 30 w 984"/>
                <a:gd name="T115" fmla="*/ 523 h 1034"/>
                <a:gd name="T116" fmla="*/ 121 w 984"/>
                <a:gd name="T117" fmla="*/ 516 h 1034"/>
                <a:gd name="T118" fmla="*/ 76 w 984"/>
                <a:gd name="T119" fmla="*/ 569 h 1034"/>
                <a:gd name="T120" fmla="*/ 493 w 984"/>
                <a:gd name="T121" fmla="*/ 31 h 1034"/>
                <a:gd name="T122" fmla="*/ 493 w 984"/>
                <a:gd name="T123" fmla="*/ 122 h 1034"/>
                <a:gd name="T124" fmla="*/ 448 w 984"/>
                <a:gd name="T125" fmla="*/ 76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84" h="1034">
                  <a:moveTo>
                    <a:pt x="772" y="626"/>
                  </a:moveTo>
                  <a:cubicBezTo>
                    <a:pt x="780" y="629"/>
                    <a:pt x="789" y="624"/>
                    <a:pt x="791" y="616"/>
                  </a:cubicBezTo>
                  <a:cubicBezTo>
                    <a:pt x="800" y="590"/>
                    <a:pt x="805" y="562"/>
                    <a:pt x="806" y="534"/>
                  </a:cubicBezTo>
                  <a:cubicBezTo>
                    <a:pt x="833" y="534"/>
                    <a:pt x="833" y="534"/>
                    <a:pt x="833" y="534"/>
                  </a:cubicBezTo>
                  <a:cubicBezTo>
                    <a:pt x="839" y="571"/>
                    <a:pt x="870" y="599"/>
                    <a:pt x="908" y="599"/>
                  </a:cubicBezTo>
                  <a:cubicBezTo>
                    <a:pt x="950" y="599"/>
                    <a:pt x="984" y="565"/>
                    <a:pt x="984" y="523"/>
                  </a:cubicBezTo>
                  <a:cubicBezTo>
                    <a:pt x="984" y="481"/>
                    <a:pt x="950" y="447"/>
                    <a:pt x="908" y="447"/>
                  </a:cubicBezTo>
                  <a:cubicBezTo>
                    <a:pt x="873" y="447"/>
                    <a:pt x="843" y="471"/>
                    <a:pt x="835" y="504"/>
                  </a:cubicBezTo>
                  <a:cubicBezTo>
                    <a:pt x="806" y="504"/>
                    <a:pt x="806" y="504"/>
                    <a:pt x="806" y="504"/>
                  </a:cubicBezTo>
                  <a:cubicBezTo>
                    <a:pt x="803" y="430"/>
                    <a:pt x="774" y="363"/>
                    <a:pt x="728" y="311"/>
                  </a:cubicBezTo>
                  <a:cubicBezTo>
                    <a:pt x="908" y="311"/>
                    <a:pt x="908" y="311"/>
                    <a:pt x="908" y="311"/>
                  </a:cubicBezTo>
                  <a:cubicBezTo>
                    <a:pt x="917" y="311"/>
                    <a:pt x="924" y="304"/>
                    <a:pt x="924" y="295"/>
                  </a:cubicBezTo>
                  <a:cubicBezTo>
                    <a:pt x="924" y="151"/>
                    <a:pt x="924" y="151"/>
                    <a:pt x="924" y="151"/>
                  </a:cubicBezTo>
                  <a:cubicBezTo>
                    <a:pt x="958" y="144"/>
                    <a:pt x="984" y="113"/>
                    <a:pt x="984" y="76"/>
                  </a:cubicBezTo>
                  <a:cubicBezTo>
                    <a:pt x="984" y="34"/>
                    <a:pt x="950" y="0"/>
                    <a:pt x="908" y="0"/>
                  </a:cubicBezTo>
                  <a:cubicBezTo>
                    <a:pt x="866" y="0"/>
                    <a:pt x="832" y="34"/>
                    <a:pt x="832" y="76"/>
                  </a:cubicBezTo>
                  <a:cubicBezTo>
                    <a:pt x="832" y="113"/>
                    <a:pt x="859" y="144"/>
                    <a:pt x="893" y="151"/>
                  </a:cubicBezTo>
                  <a:cubicBezTo>
                    <a:pt x="893" y="280"/>
                    <a:pt x="893" y="280"/>
                    <a:pt x="893" y="280"/>
                  </a:cubicBezTo>
                  <a:cubicBezTo>
                    <a:pt x="697" y="281"/>
                    <a:pt x="697" y="281"/>
                    <a:pt x="697" y="281"/>
                  </a:cubicBezTo>
                  <a:cubicBezTo>
                    <a:pt x="646" y="237"/>
                    <a:pt x="580" y="209"/>
                    <a:pt x="509" y="205"/>
                  </a:cubicBezTo>
                  <a:cubicBezTo>
                    <a:pt x="509" y="151"/>
                    <a:pt x="509" y="151"/>
                    <a:pt x="509" y="151"/>
                  </a:cubicBezTo>
                  <a:cubicBezTo>
                    <a:pt x="543" y="144"/>
                    <a:pt x="569" y="113"/>
                    <a:pt x="569" y="76"/>
                  </a:cubicBezTo>
                  <a:cubicBezTo>
                    <a:pt x="569" y="34"/>
                    <a:pt x="535" y="0"/>
                    <a:pt x="493" y="0"/>
                  </a:cubicBezTo>
                  <a:cubicBezTo>
                    <a:pt x="451" y="0"/>
                    <a:pt x="417" y="34"/>
                    <a:pt x="417" y="76"/>
                  </a:cubicBezTo>
                  <a:cubicBezTo>
                    <a:pt x="417" y="113"/>
                    <a:pt x="444" y="144"/>
                    <a:pt x="478" y="151"/>
                  </a:cubicBezTo>
                  <a:cubicBezTo>
                    <a:pt x="478" y="205"/>
                    <a:pt x="478" y="205"/>
                    <a:pt x="478" y="205"/>
                  </a:cubicBezTo>
                  <a:cubicBezTo>
                    <a:pt x="405" y="208"/>
                    <a:pt x="339" y="236"/>
                    <a:pt x="287" y="281"/>
                  </a:cubicBezTo>
                  <a:cubicBezTo>
                    <a:pt x="206" y="280"/>
                    <a:pt x="206" y="280"/>
                    <a:pt x="206" y="280"/>
                  </a:cubicBezTo>
                  <a:cubicBezTo>
                    <a:pt x="206" y="280"/>
                    <a:pt x="206" y="280"/>
                    <a:pt x="206" y="280"/>
                  </a:cubicBezTo>
                  <a:cubicBezTo>
                    <a:pt x="197" y="280"/>
                    <a:pt x="191" y="287"/>
                    <a:pt x="191" y="295"/>
                  </a:cubicBezTo>
                  <a:cubicBezTo>
                    <a:pt x="191" y="304"/>
                    <a:pt x="197" y="311"/>
                    <a:pt x="206" y="311"/>
                  </a:cubicBezTo>
                  <a:cubicBezTo>
                    <a:pt x="256" y="311"/>
                    <a:pt x="256" y="311"/>
                    <a:pt x="256" y="311"/>
                  </a:cubicBezTo>
                  <a:cubicBezTo>
                    <a:pt x="211" y="363"/>
                    <a:pt x="182" y="430"/>
                    <a:pt x="178" y="504"/>
                  </a:cubicBezTo>
                  <a:cubicBezTo>
                    <a:pt x="150" y="504"/>
                    <a:pt x="150" y="504"/>
                    <a:pt x="150" y="504"/>
                  </a:cubicBezTo>
                  <a:cubicBezTo>
                    <a:pt x="141" y="471"/>
                    <a:pt x="111" y="447"/>
                    <a:pt x="76" y="447"/>
                  </a:cubicBezTo>
                  <a:cubicBezTo>
                    <a:pt x="34" y="447"/>
                    <a:pt x="0" y="481"/>
                    <a:pt x="0" y="523"/>
                  </a:cubicBezTo>
                  <a:cubicBezTo>
                    <a:pt x="0" y="565"/>
                    <a:pt x="34" y="599"/>
                    <a:pt x="76" y="599"/>
                  </a:cubicBezTo>
                  <a:cubicBezTo>
                    <a:pt x="114" y="599"/>
                    <a:pt x="146" y="571"/>
                    <a:pt x="151" y="534"/>
                  </a:cubicBezTo>
                  <a:cubicBezTo>
                    <a:pt x="178" y="534"/>
                    <a:pt x="178" y="534"/>
                    <a:pt x="178" y="534"/>
                  </a:cubicBezTo>
                  <a:cubicBezTo>
                    <a:pt x="182" y="608"/>
                    <a:pt x="211" y="675"/>
                    <a:pt x="256" y="727"/>
                  </a:cubicBezTo>
                  <a:cubicBezTo>
                    <a:pt x="76" y="727"/>
                    <a:pt x="76" y="727"/>
                    <a:pt x="76" y="727"/>
                  </a:cubicBezTo>
                  <a:cubicBezTo>
                    <a:pt x="68" y="727"/>
                    <a:pt x="61" y="734"/>
                    <a:pt x="61" y="742"/>
                  </a:cubicBezTo>
                  <a:cubicBezTo>
                    <a:pt x="61" y="884"/>
                    <a:pt x="61" y="884"/>
                    <a:pt x="61" y="884"/>
                  </a:cubicBezTo>
                  <a:cubicBezTo>
                    <a:pt x="27" y="892"/>
                    <a:pt x="2" y="922"/>
                    <a:pt x="2" y="958"/>
                  </a:cubicBezTo>
                  <a:cubicBezTo>
                    <a:pt x="2" y="1000"/>
                    <a:pt x="36" y="1034"/>
                    <a:pt x="78" y="1034"/>
                  </a:cubicBezTo>
                  <a:cubicBezTo>
                    <a:pt x="120" y="1034"/>
                    <a:pt x="154" y="1000"/>
                    <a:pt x="154" y="958"/>
                  </a:cubicBezTo>
                  <a:cubicBezTo>
                    <a:pt x="154" y="920"/>
                    <a:pt x="127" y="889"/>
                    <a:pt x="91" y="883"/>
                  </a:cubicBezTo>
                  <a:cubicBezTo>
                    <a:pt x="91" y="758"/>
                    <a:pt x="91" y="758"/>
                    <a:pt x="91" y="758"/>
                  </a:cubicBezTo>
                  <a:cubicBezTo>
                    <a:pt x="287" y="757"/>
                    <a:pt x="287" y="757"/>
                    <a:pt x="287" y="757"/>
                  </a:cubicBezTo>
                  <a:cubicBezTo>
                    <a:pt x="339" y="802"/>
                    <a:pt x="405" y="830"/>
                    <a:pt x="478" y="833"/>
                  </a:cubicBezTo>
                  <a:cubicBezTo>
                    <a:pt x="478" y="883"/>
                    <a:pt x="478" y="883"/>
                    <a:pt x="478" y="883"/>
                  </a:cubicBezTo>
                  <a:cubicBezTo>
                    <a:pt x="444" y="890"/>
                    <a:pt x="417" y="921"/>
                    <a:pt x="417" y="958"/>
                  </a:cubicBezTo>
                  <a:cubicBezTo>
                    <a:pt x="417" y="1000"/>
                    <a:pt x="451" y="1034"/>
                    <a:pt x="493" y="1034"/>
                  </a:cubicBezTo>
                  <a:cubicBezTo>
                    <a:pt x="535" y="1034"/>
                    <a:pt x="569" y="1000"/>
                    <a:pt x="569" y="958"/>
                  </a:cubicBezTo>
                  <a:cubicBezTo>
                    <a:pt x="569" y="921"/>
                    <a:pt x="543" y="890"/>
                    <a:pt x="509" y="883"/>
                  </a:cubicBezTo>
                  <a:cubicBezTo>
                    <a:pt x="509" y="833"/>
                    <a:pt x="509" y="833"/>
                    <a:pt x="509" y="833"/>
                  </a:cubicBezTo>
                  <a:cubicBezTo>
                    <a:pt x="559" y="830"/>
                    <a:pt x="608" y="816"/>
                    <a:pt x="651" y="790"/>
                  </a:cubicBezTo>
                  <a:cubicBezTo>
                    <a:pt x="667" y="781"/>
                    <a:pt x="683" y="770"/>
                    <a:pt x="697" y="758"/>
                  </a:cubicBezTo>
                  <a:cubicBezTo>
                    <a:pt x="893" y="758"/>
                    <a:pt x="893" y="758"/>
                    <a:pt x="893" y="758"/>
                  </a:cubicBezTo>
                  <a:cubicBezTo>
                    <a:pt x="893" y="883"/>
                    <a:pt x="893" y="883"/>
                    <a:pt x="893" y="883"/>
                  </a:cubicBezTo>
                  <a:cubicBezTo>
                    <a:pt x="859" y="890"/>
                    <a:pt x="832" y="921"/>
                    <a:pt x="832" y="958"/>
                  </a:cubicBezTo>
                  <a:cubicBezTo>
                    <a:pt x="832" y="1000"/>
                    <a:pt x="866" y="1034"/>
                    <a:pt x="908" y="1034"/>
                  </a:cubicBezTo>
                  <a:cubicBezTo>
                    <a:pt x="950" y="1034"/>
                    <a:pt x="984" y="1000"/>
                    <a:pt x="984" y="958"/>
                  </a:cubicBezTo>
                  <a:cubicBezTo>
                    <a:pt x="984" y="921"/>
                    <a:pt x="958" y="890"/>
                    <a:pt x="924" y="883"/>
                  </a:cubicBezTo>
                  <a:cubicBezTo>
                    <a:pt x="924" y="742"/>
                    <a:pt x="924" y="742"/>
                    <a:pt x="924" y="742"/>
                  </a:cubicBezTo>
                  <a:cubicBezTo>
                    <a:pt x="924" y="734"/>
                    <a:pt x="917" y="727"/>
                    <a:pt x="908" y="727"/>
                  </a:cubicBezTo>
                  <a:cubicBezTo>
                    <a:pt x="728" y="727"/>
                    <a:pt x="728" y="727"/>
                    <a:pt x="728" y="727"/>
                  </a:cubicBezTo>
                  <a:cubicBezTo>
                    <a:pt x="741" y="712"/>
                    <a:pt x="754" y="695"/>
                    <a:pt x="764" y="677"/>
                  </a:cubicBezTo>
                  <a:cubicBezTo>
                    <a:pt x="768" y="670"/>
                    <a:pt x="766" y="660"/>
                    <a:pt x="759" y="656"/>
                  </a:cubicBezTo>
                  <a:cubicBezTo>
                    <a:pt x="751" y="652"/>
                    <a:pt x="742" y="654"/>
                    <a:pt x="738" y="662"/>
                  </a:cubicBezTo>
                  <a:cubicBezTo>
                    <a:pt x="723" y="687"/>
                    <a:pt x="704" y="711"/>
                    <a:pt x="682" y="731"/>
                  </a:cubicBezTo>
                  <a:cubicBezTo>
                    <a:pt x="681" y="731"/>
                    <a:pt x="681" y="731"/>
                    <a:pt x="680" y="732"/>
                  </a:cubicBezTo>
                  <a:cubicBezTo>
                    <a:pt x="667" y="744"/>
                    <a:pt x="652" y="755"/>
                    <a:pt x="636" y="764"/>
                  </a:cubicBezTo>
                  <a:cubicBezTo>
                    <a:pt x="593" y="790"/>
                    <a:pt x="543" y="803"/>
                    <a:pt x="492" y="803"/>
                  </a:cubicBezTo>
                  <a:cubicBezTo>
                    <a:pt x="422" y="803"/>
                    <a:pt x="357" y="777"/>
                    <a:pt x="307" y="735"/>
                  </a:cubicBezTo>
                  <a:cubicBezTo>
                    <a:pt x="305" y="733"/>
                    <a:pt x="303" y="731"/>
                    <a:pt x="300" y="728"/>
                  </a:cubicBezTo>
                  <a:cubicBezTo>
                    <a:pt x="243" y="676"/>
                    <a:pt x="208" y="601"/>
                    <a:pt x="208" y="519"/>
                  </a:cubicBezTo>
                  <a:cubicBezTo>
                    <a:pt x="208" y="437"/>
                    <a:pt x="243" y="362"/>
                    <a:pt x="300" y="310"/>
                  </a:cubicBezTo>
                  <a:cubicBezTo>
                    <a:pt x="303" y="307"/>
                    <a:pt x="303" y="307"/>
                    <a:pt x="308" y="303"/>
                  </a:cubicBezTo>
                  <a:cubicBezTo>
                    <a:pt x="357" y="261"/>
                    <a:pt x="422" y="235"/>
                    <a:pt x="492" y="235"/>
                  </a:cubicBezTo>
                  <a:cubicBezTo>
                    <a:pt x="564" y="235"/>
                    <a:pt x="629" y="261"/>
                    <a:pt x="679" y="305"/>
                  </a:cubicBezTo>
                  <a:cubicBezTo>
                    <a:pt x="680" y="307"/>
                    <a:pt x="682" y="308"/>
                    <a:pt x="683" y="309"/>
                  </a:cubicBezTo>
                  <a:cubicBezTo>
                    <a:pt x="740" y="361"/>
                    <a:pt x="776" y="436"/>
                    <a:pt x="776" y="519"/>
                  </a:cubicBezTo>
                  <a:cubicBezTo>
                    <a:pt x="776" y="549"/>
                    <a:pt x="772" y="579"/>
                    <a:pt x="762" y="607"/>
                  </a:cubicBezTo>
                  <a:cubicBezTo>
                    <a:pt x="760" y="615"/>
                    <a:pt x="764" y="624"/>
                    <a:pt x="772" y="626"/>
                  </a:cubicBezTo>
                  <a:close/>
                  <a:moveTo>
                    <a:pt x="908" y="477"/>
                  </a:moveTo>
                  <a:cubicBezTo>
                    <a:pt x="934" y="477"/>
                    <a:pt x="954" y="498"/>
                    <a:pt x="954" y="523"/>
                  </a:cubicBezTo>
                  <a:cubicBezTo>
                    <a:pt x="954" y="548"/>
                    <a:pt x="934" y="569"/>
                    <a:pt x="908" y="569"/>
                  </a:cubicBezTo>
                  <a:cubicBezTo>
                    <a:pt x="883" y="569"/>
                    <a:pt x="863" y="548"/>
                    <a:pt x="863" y="523"/>
                  </a:cubicBezTo>
                  <a:cubicBezTo>
                    <a:pt x="863" y="498"/>
                    <a:pt x="883" y="477"/>
                    <a:pt x="908" y="477"/>
                  </a:cubicBezTo>
                  <a:close/>
                  <a:moveTo>
                    <a:pt x="863" y="76"/>
                  </a:moveTo>
                  <a:cubicBezTo>
                    <a:pt x="863" y="51"/>
                    <a:pt x="883" y="31"/>
                    <a:pt x="908" y="31"/>
                  </a:cubicBezTo>
                  <a:cubicBezTo>
                    <a:pt x="934" y="31"/>
                    <a:pt x="954" y="51"/>
                    <a:pt x="954" y="76"/>
                  </a:cubicBezTo>
                  <a:cubicBezTo>
                    <a:pt x="954" y="101"/>
                    <a:pt x="934" y="122"/>
                    <a:pt x="908" y="122"/>
                  </a:cubicBezTo>
                  <a:cubicBezTo>
                    <a:pt x="883" y="122"/>
                    <a:pt x="863" y="101"/>
                    <a:pt x="863" y="76"/>
                  </a:cubicBezTo>
                  <a:close/>
                  <a:moveTo>
                    <a:pt x="124" y="958"/>
                  </a:moveTo>
                  <a:cubicBezTo>
                    <a:pt x="124" y="983"/>
                    <a:pt x="103" y="1003"/>
                    <a:pt x="78" y="1003"/>
                  </a:cubicBezTo>
                  <a:cubicBezTo>
                    <a:pt x="53" y="1003"/>
                    <a:pt x="33" y="983"/>
                    <a:pt x="33" y="958"/>
                  </a:cubicBezTo>
                  <a:cubicBezTo>
                    <a:pt x="33" y="935"/>
                    <a:pt x="50" y="915"/>
                    <a:pt x="73" y="912"/>
                  </a:cubicBezTo>
                  <a:cubicBezTo>
                    <a:pt x="74" y="913"/>
                    <a:pt x="75" y="913"/>
                    <a:pt x="76" y="913"/>
                  </a:cubicBezTo>
                  <a:cubicBezTo>
                    <a:pt x="78" y="913"/>
                    <a:pt x="79" y="913"/>
                    <a:pt x="81" y="912"/>
                  </a:cubicBezTo>
                  <a:cubicBezTo>
                    <a:pt x="105" y="913"/>
                    <a:pt x="124" y="933"/>
                    <a:pt x="124" y="958"/>
                  </a:cubicBezTo>
                  <a:close/>
                  <a:moveTo>
                    <a:pt x="954" y="958"/>
                  </a:moveTo>
                  <a:cubicBezTo>
                    <a:pt x="954" y="983"/>
                    <a:pt x="934" y="1003"/>
                    <a:pt x="908" y="1003"/>
                  </a:cubicBezTo>
                  <a:cubicBezTo>
                    <a:pt x="883" y="1003"/>
                    <a:pt x="863" y="983"/>
                    <a:pt x="863" y="958"/>
                  </a:cubicBezTo>
                  <a:cubicBezTo>
                    <a:pt x="863" y="933"/>
                    <a:pt x="883" y="912"/>
                    <a:pt x="908" y="912"/>
                  </a:cubicBezTo>
                  <a:cubicBezTo>
                    <a:pt x="934" y="912"/>
                    <a:pt x="954" y="933"/>
                    <a:pt x="954" y="958"/>
                  </a:cubicBezTo>
                  <a:close/>
                  <a:moveTo>
                    <a:pt x="539" y="958"/>
                  </a:moveTo>
                  <a:cubicBezTo>
                    <a:pt x="539" y="983"/>
                    <a:pt x="519" y="1003"/>
                    <a:pt x="493" y="1003"/>
                  </a:cubicBezTo>
                  <a:cubicBezTo>
                    <a:pt x="468" y="1003"/>
                    <a:pt x="448" y="983"/>
                    <a:pt x="448" y="958"/>
                  </a:cubicBezTo>
                  <a:cubicBezTo>
                    <a:pt x="448" y="934"/>
                    <a:pt x="466" y="914"/>
                    <a:pt x="489" y="912"/>
                  </a:cubicBezTo>
                  <a:cubicBezTo>
                    <a:pt x="491" y="913"/>
                    <a:pt x="492" y="913"/>
                    <a:pt x="493" y="913"/>
                  </a:cubicBezTo>
                  <a:cubicBezTo>
                    <a:pt x="495" y="913"/>
                    <a:pt x="496" y="913"/>
                    <a:pt x="498" y="912"/>
                  </a:cubicBezTo>
                  <a:cubicBezTo>
                    <a:pt x="521" y="914"/>
                    <a:pt x="539" y="934"/>
                    <a:pt x="539" y="958"/>
                  </a:cubicBezTo>
                  <a:close/>
                  <a:moveTo>
                    <a:pt x="76" y="569"/>
                  </a:moveTo>
                  <a:cubicBezTo>
                    <a:pt x="51" y="569"/>
                    <a:pt x="30" y="548"/>
                    <a:pt x="30" y="523"/>
                  </a:cubicBezTo>
                  <a:cubicBezTo>
                    <a:pt x="30" y="498"/>
                    <a:pt x="51" y="477"/>
                    <a:pt x="76" y="477"/>
                  </a:cubicBezTo>
                  <a:cubicBezTo>
                    <a:pt x="99" y="477"/>
                    <a:pt x="118" y="494"/>
                    <a:pt x="121" y="516"/>
                  </a:cubicBezTo>
                  <a:cubicBezTo>
                    <a:pt x="122" y="519"/>
                    <a:pt x="122" y="524"/>
                    <a:pt x="122" y="524"/>
                  </a:cubicBezTo>
                  <a:cubicBezTo>
                    <a:pt x="121" y="549"/>
                    <a:pt x="101" y="569"/>
                    <a:pt x="76" y="569"/>
                  </a:cubicBezTo>
                  <a:close/>
                  <a:moveTo>
                    <a:pt x="448" y="76"/>
                  </a:moveTo>
                  <a:cubicBezTo>
                    <a:pt x="448" y="51"/>
                    <a:pt x="468" y="31"/>
                    <a:pt x="493" y="31"/>
                  </a:cubicBezTo>
                  <a:cubicBezTo>
                    <a:pt x="519" y="31"/>
                    <a:pt x="539" y="51"/>
                    <a:pt x="539" y="76"/>
                  </a:cubicBezTo>
                  <a:cubicBezTo>
                    <a:pt x="539" y="101"/>
                    <a:pt x="519" y="122"/>
                    <a:pt x="493" y="122"/>
                  </a:cubicBezTo>
                  <a:cubicBezTo>
                    <a:pt x="468" y="122"/>
                    <a:pt x="448" y="101"/>
                    <a:pt x="448" y="76"/>
                  </a:cubicBezTo>
                  <a:close/>
                  <a:moveTo>
                    <a:pt x="448" y="76"/>
                  </a:moveTo>
                  <a:cubicBezTo>
                    <a:pt x="448" y="76"/>
                    <a:pt x="448" y="76"/>
                    <a:pt x="448" y="76"/>
                  </a:cubicBezTo>
                </a:path>
              </a:pathLst>
            </a:custGeom>
            <a:grpFill/>
            <a:ln w="9525">
              <a:noFill/>
              <a:round/>
            </a:ln>
          </p:spPr>
          <p:txBody>
            <a:bodyPr vert="horz" wrap="square" lIns="121920" tIns="60960" rIns="121920" bIns="60960" numCol="1" anchor="t" anchorCtr="0" compatLnSpc="1"/>
            <a:lstStyle/>
            <a:p>
              <a:endParaRPr lang="en-US" sz="2400">
                <a:solidFill>
                  <a:srgbClr val="262626"/>
                </a:solidFill>
              </a:endParaRPr>
            </a:p>
          </p:txBody>
        </p:sp>
        <p:sp>
          <p:nvSpPr>
            <p:cNvPr id="12" name="Freeform 6"/>
            <p:cNvSpPr>
              <a:spLocks noEditPoints="1"/>
            </p:cNvSpPr>
            <p:nvPr/>
          </p:nvSpPr>
          <p:spPr bwMode="auto">
            <a:xfrm>
              <a:off x="3100388" y="1031875"/>
              <a:ext cx="473075" cy="927100"/>
            </a:xfrm>
            <a:custGeom>
              <a:avLst/>
              <a:gdLst>
                <a:gd name="T0" fmla="*/ 59 w 158"/>
                <a:gd name="T1" fmla="*/ 150 h 311"/>
                <a:gd name="T2" fmla="*/ 59 w 158"/>
                <a:gd name="T3" fmla="*/ 295 h 311"/>
                <a:gd name="T4" fmla="*/ 74 w 158"/>
                <a:gd name="T5" fmla="*/ 311 h 311"/>
                <a:gd name="T6" fmla="*/ 143 w 158"/>
                <a:gd name="T7" fmla="*/ 311 h 311"/>
                <a:gd name="T8" fmla="*/ 158 w 158"/>
                <a:gd name="T9" fmla="*/ 295 h 311"/>
                <a:gd name="T10" fmla="*/ 143 w 158"/>
                <a:gd name="T11" fmla="*/ 280 h 311"/>
                <a:gd name="T12" fmla="*/ 89 w 158"/>
                <a:gd name="T13" fmla="*/ 280 h 311"/>
                <a:gd name="T14" fmla="*/ 89 w 158"/>
                <a:gd name="T15" fmla="*/ 151 h 311"/>
                <a:gd name="T16" fmla="*/ 152 w 158"/>
                <a:gd name="T17" fmla="*/ 76 h 311"/>
                <a:gd name="T18" fmla="*/ 76 w 158"/>
                <a:gd name="T19" fmla="*/ 0 h 311"/>
                <a:gd name="T20" fmla="*/ 0 w 158"/>
                <a:gd name="T21" fmla="*/ 76 h 311"/>
                <a:gd name="T22" fmla="*/ 59 w 158"/>
                <a:gd name="T23" fmla="*/ 150 h 311"/>
                <a:gd name="T24" fmla="*/ 76 w 158"/>
                <a:gd name="T25" fmla="*/ 31 h 311"/>
                <a:gd name="T26" fmla="*/ 122 w 158"/>
                <a:gd name="T27" fmla="*/ 76 h 311"/>
                <a:gd name="T28" fmla="*/ 76 w 158"/>
                <a:gd name="T29" fmla="*/ 122 h 311"/>
                <a:gd name="T30" fmla="*/ 31 w 158"/>
                <a:gd name="T31" fmla="*/ 76 h 311"/>
                <a:gd name="T32" fmla="*/ 76 w 158"/>
                <a:gd name="T33" fmla="*/ 31 h 311"/>
                <a:gd name="T34" fmla="*/ 76 w 158"/>
                <a:gd name="T35" fmla="*/ 31 h 311"/>
                <a:gd name="T36" fmla="*/ 76 w 158"/>
                <a:gd name="T37" fmla="*/ 31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311">
                  <a:moveTo>
                    <a:pt x="59" y="150"/>
                  </a:moveTo>
                  <a:cubicBezTo>
                    <a:pt x="59" y="295"/>
                    <a:pt x="59" y="295"/>
                    <a:pt x="59" y="295"/>
                  </a:cubicBezTo>
                  <a:cubicBezTo>
                    <a:pt x="59" y="304"/>
                    <a:pt x="66" y="311"/>
                    <a:pt x="74" y="311"/>
                  </a:cubicBezTo>
                  <a:cubicBezTo>
                    <a:pt x="143" y="311"/>
                    <a:pt x="143" y="311"/>
                    <a:pt x="143" y="311"/>
                  </a:cubicBezTo>
                  <a:cubicBezTo>
                    <a:pt x="151" y="311"/>
                    <a:pt x="158" y="304"/>
                    <a:pt x="158" y="295"/>
                  </a:cubicBezTo>
                  <a:cubicBezTo>
                    <a:pt x="158" y="287"/>
                    <a:pt x="151" y="280"/>
                    <a:pt x="143" y="280"/>
                  </a:cubicBezTo>
                  <a:cubicBezTo>
                    <a:pt x="89" y="280"/>
                    <a:pt x="89" y="280"/>
                    <a:pt x="89" y="280"/>
                  </a:cubicBezTo>
                  <a:cubicBezTo>
                    <a:pt x="89" y="151"/>
                    <a:pt x="89" y="151"/>
                    <a:pt x="89" y="151"/>
                  </a:cubicBezTo>
                  <a:cubicBezTo>
                    <a:pt x="125" y="145"/>
                    <a:pt x="152" y="114"/>
                    <a:pt x="152" y="76"/>
                  </a:cubicBezTo>
                  <a:cubicBezTo>
                    <a:pt x="152" y="34"/>
                    <a:pt x="118" y="0"/>
                    <a:pt x="76" y="0"/>
                  </a:cubicBezTo>
                  <a:cubicBezTo>
                    <a:pt x="34" y="0"/>
                    <a:pt x="0" y="34"/>
                    <a:pt x="0" y="76"/>
                  </a:cubicBezTo>
                  <a:cubicBezTo>
                    <a:pt x="0" y="112"/>
                    <a:pt x="25" y="142"/>
                    <a:pt x="59" y="150"/>
                  </a:cubicBezTo>
                  <a:close/>
                  <a:moveTo>
                    <a:pt x="76" y="31"/>
                  </a:moveTo>
                  <a:cubicBezTo>
                    <a:pt x="101" y="31"/>
                    <a:pt x="122" y="51"/>
                    <a:pt x="122" y="76"/>
                  </a:cubicBezTo>
                  <a:cubicBezTo>
                    <a:pt x="122" y="101"/>
                    <a:pt x="101" y="122"/>
                    <a:pt x="76" y="122"/>
                  </a:cubicBezTo>
                  <a:cubicBezTo>
                    <a:pt x="51" y="122"/>
                    <a:pt x="31" y="101"/>
                    <a:pt x="31" y="76"/>
                  </a:cubicBezTo>
                  <a:cubicBezTo>
                    <a:pt x="31" y="51"/>
                    <a:pt x="51" y="31"/>
                    <a:pt x="76" y="31"/>
                  </a:cubicBezTo>
                  <a:close/>
                  <a:moveTo>
                    <a:pt x="76" y="31"/>
                  </a:moveTo>
                  <a:cubicBezTo>
                    <a:pt x="76" y="31"/>
                    <a:pt x="76" y="31"/>
                    <a:pt x="76" y="31"/>
                  </a:cubicBezTo>
                </a:path>
              </a:pathLst>
            </a:custGeom>
            <a:grpFill/>
            <a:ln w="9525">
              <a:noFill/>
              <a:round/>
            </a:ln>
          </p:spPr>
          <p:txBody>
            <a:bodyPr vert="horz" wrap="square" lIns="121920" tIns="60960" rIns="121920" bIns="60960" numCol="1" anchor="t" anchorCtr="0" compatLnSpc="1"/>
            <a:lstStyle/>
            <a:p>
              <a:endParaRPr lang="en-US" sz="2400">
                <a:solidFill>
                  <a:srgbClr val="262626"/>
                </a:solidFill>
              </a:endParaRPr>
            </a:p>
          </p:txBody>
        </p:sp>
        <p:sp>
          <p:nvSpPr>
            <p:cNvPr id="13" name="Freeform 7"/>
            <p:cNvSpPr>
              <a:spLocks noEditPoints="1"/>
            </p:cNvSpPr>
            <p:nvPr/>
          </p:nvSpPr>
          <p:spPr bwMode="auto">
            <a:xfrm>
              <a:off x="4035426" y="1949450"/>
              <a:ext cx="509588" cy="1244600"/>
            </a:xfrm>
            <a:custGeom>
              <a:avLst/>
              <a:gdLst>
                <a:gd name="T0" fmla="*/ 81 w 170"/>
                <a:gd name="T1" fmla="*/ 0 h 418"/>
                <a:gd name="T2" fmla="*/ 65 w 170"/>
                <a:gd name="T3" fmla="*/ 15 h 418"/>
                <a:gd name="T4" fmla="*/ 65 w 170"/>
                <a:gd name="T5" fmla="*/ 210 h 418"/>
                <a:gd name="T6" fmla="*/ 16 w 170"/>
                <a:gd name="T7" fmla="*/ 210 h 418"/>
                <a:gd name="T8" fmla="*/ 3 w 170"/>
                <a:gd name="T9" fmla="*/ 219 h 418"/>
                <a:gd name="T10" fmla="*/ 4 w 170"/>
                <a:gd name="T11" fmla="*/ 235 h 418"/>
                <a:gd name="T12" fmla="*/ 142 w 170"/>
                <a:gd name="T13" fmla="*/ 412 h 418"/>
                <a:gd name="T14" fmla="*/ 154 w 170"/>
                <a:gd name="T15" fmla="*/ 418 h 418"/>
                <a:gd name="T16" fmla="*/ 155 w 170"/>
                <a:gd name="T17" fmla="*/ 418 h 418"/>
                <a:gd name="T18" fmla="*/ 167 w 170"/>
                <a:gd name="T19" fmla="*/ 410 h 418"/>
                <a:gd name="T20" fmla="*/ 168 w 170"/>
                <a:gd name="T21" fmla="*/ 409 h 418"/>
                <a:gd name="T22" fmla="*/ 170 w 170"/>
                <a:gd name="T23" fmla="*/ 401 h 418"/>
                <a:gd name="T24" fmla="*/ 170 w 170"/>
                <a:gd name="T25" fmla="*/ 15 h 418"/>
                <a:gd name="T26" fmla="*/ 155 w 170"/>
                <a:gd name="T27" fmla="*/ 0 h 418"/>
                <a:gd name="T28" fmla="*/ 81 w 170"/>
                <a:gd name="T29" fmla="*/ 0 h 418"/>
                <a:gd name="T30" fmla="*/ 139 w 170"/>
                <a:gd name="T31" fmla="*/ 360 h 418"/>
                <a:gd name="T32" fmla="*/ 47 w 170"/>
                <a:gd name="T33" fmla="*/ 241 h 418"/>
                <a:gd name="T34" fmla="*/ 81 w 170"/>
                <a:gd name="T35" fmla="*/ 241 h 418"/>
                <a:gd name="T36" fmla="*/ 96 w 170"/>
                <a:gd name="T37" fmla="*/ 225 h 418"/>
                <a:gd name="T38" fmla="*/ 96 w 170"/>
                <a:gd name="T39" fmla="*/ 30 h 418"/>
                <a:gd name="T40" fmla="*/ 139 w 170"/>
                <a:gd name="T41" fmla="*/ 30 h 418"/>
                <a:gd name="T42" fmla="*/ 139 w 170"/>
                <a:gd name="T43" fmla="*/ 360 h 418"/>
                <a:gd name="T44" fmla="*/ 139 w 170"/>
                <a:gd name="T45" fmla="*/ 360 h 418"/>
                <a:gd name="T46" fmla="*/ 139 w 170"/>
                <a:gd name="T47" fmla="*/ 360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0" h="418">
                  <a:moveTo>
                    <a:pt x="81" y="0"/>
                  </a:moveTo>
                  <a:cubicBezTo>
                    <a:pt x="72" y="0"/>
                    <a:pt x="65" y="7"/>
                    <a:pt x="65" y="15"/>
                  </a:cubicBezTo>
                  <a:cubicBezTo>
                    <a:pt x="65" y="210"/>
                    <a:pt x="65" y="210"/>
                    <a:pt x="65" y="210"/>
                  </a:cubicBezTo>
                  <a:cubicBezTo>
                    <a:pt x="16" y="210"/>
                    <a:pt x="16" y="210"/>
                    <a:pt x="16" y="210"/>
                  </a:cubicBezTo>
                  <a:cubicBezTo>
                    <a:pt x="11" y="210"/>
                    <a:pt x="5" y="214"/>
                    <a:pt x="3" y="219"/>
                  </a:cubicBezTo>
                  <a:cubicBezTo>
                    <a:pt x="0" y="224"/>
                    <a:pt x="1" y="230"/>
                    <a:pt x="4" y="235"/>
                  </a:cubicBezTo>
                  <a:cubicBezTo>
                    <a:pt x="142" y="412"/>
                    <a:pt x="142" y="412"/>
                    <a:pt x="142" y="412"/>
                  </a:cubicBezTo>
                  <a:cubicBezTo>
                    <a:pt x="145" y="416"/>
                    <a:pt x="149" y="418"/>
                    <a:pt x="154" y="418"/>
                  </a:cubicBezTo>
                  <a:cubicBezTo>
                    <a:pt x="154" y="418"/>
                    <a:pt x="154" y="418"/>
                    <a:pt x="155" y="418"/>
                  </a:cubicBezTo>
                  <a:cubicBezTo>
                    <a:pt x="160" y="418"/>
                    <a:pt x="164" y="415"/>
                    <a:pt x="167" y="410"/>
                  </a:cubicBezTo>
                  <a:cubicBezTo>
                    <a:pt x="168" y="409"/>
                    <a:pt x="168" y="409"/>
                    <a:pt x="168" y="409"/>
                  </a:cubicBezTo>
                  <a:cubicBezTo>
                    <a:pt x="169" y="407"/>
                    <a:pt x="170" y="404"/>
                    <a:pt x="170" y="401"/>
                  </a:cubicBezTo>
                  <a:cubicBezTo>
                    <a:pt x="170" y="15"/>
                    <a:pt x="170" y="15"/>
                    <a:pt x="170" y="15"/>
                  </a:cubicBezTo>
                  <a:cubicBezTo>
                    <a:pt x="170" y="7"/>
                    <a:pt x="163" y="0"/>
                    <a:pt x="155" y="0"/>
                  </a:cubicBezTo>
                  <a:lnTo>
                    <a:pt x="81" y="0"/>
                  </a:lnTo>
                  <a:close/>
                  <a:moveTo>
                    <a:pt x="139" y="360"/>
                  </a:moveTo>
                  <a:cubicBezTo>
                    <a:pt x="47" y="241"/>
                    <a:pt x="47" y="241"/>
                    <a:pt x="47" y="241"/>
                  </a:cubicBezTo>
                  <a:cubicBezTo>
                    <a:pt x="81" y="241"/>
                    <a:pt x="81" y="241"/>
                    <a:pt x="81" y="241"/>
                  </a:cubicBezTo>
                  <a:cubicBezTo>
                    <a:pt x="89" y="241"/>
                    <a:pt x="96" y="234"/>
                    <a:pt x="96" y="225"/>
                  </a:cubicBezTo>
                  <a:cubicBezTo>
                    <a:pt x="96" y="30"/>
                    <a:pt x="96" y="30"/>
                    <a:pt x="96" y="30"/>
                  </a:cubicBezTo>
                  <a:cubicBezTo>
                    <a:pt x="139" y="30"/>
                    <a:pt x="139" y="30"/>
                    <a:pt x="139" y="30"/>
                  </a:cubicBezTo>
                  <a:lnTo>
                    <a:pt x="139" y="360"/>
                  </a:lnTo>
                  <a:close/>
                  <a:moveTo>
                    <a:pt x="139" y="360"/>
                  </a:moveTo>
                  <a:cubicBezTo>
                    <a:pt x="139" y="360"/>
                    <a:pt x="139" y="360"/>
                    <a:pt x="139" y="360"/>
                  </a:cubicBezTo>
                </a:path>
              </a:pathLst>
            </a:custGeom>
            <a:grpFill/>
            <a:ln w="9525">
              <a:noFill/>
              <a:round/>
            </a:ln>
          </p:spPr>
          <p:txBody>
            <a:bodyPr vert="horz" wrap="square" lIns="121920" tIns="60960" rIns="121920" bIns="60960" numCol="1" anchor="t" anchorCtr="0" compatLnSpc="1"/>
            <a:lstStyle/>
            <a:p>
              <a:endParaRPr lang="en-US" sz="2400">
                <a:solidFill>
                  <a:srgbClr val="262626"/>
                </a:solidFill>
              </a:endParaRPr>
            </a:p>
          </p:txBody>
        </p:sp>
        <p:sp>
          <p:nvSpPr>
            <p:cNvPr id="14" name="Freeform 8"/>
            <p:cNvSpPr>
              <a:spLocks noEditPoints="1"/>
            </p:cNvSpPr>
            <p:nvPr/>
          </p:nvSpPr>
          <p:spPr bwMode="auto">
            <a:xfrm>
              <a:off x="4595813" y="1949450"/>
              <a:ext cx="509588" cy="1244600"/>
            </a:xfrm>
            <a:custGeom>
              <a:avLst/>
              <a:gdLst>
                <a:gd name="T0" fmla="*/ 16 w 170"/>
                <a:gd name="T1" fmla="*/ 0 h 418"/>
                <a:gd name="T2" fmla="*/ 3 w 170"/>
                <a:gd name="T3" fmla="*/ 8 h 418"/>
                <a:gd name="T4" fmla="*/ 3 w 170"/>
                <a:gd name="T5" fmla="*/ 9 h 418"/>
                <a:gd name="T6" fmla="*/ 0 w 170"/>
                <a:gd name="T7" fmla="*/ 17 h 418"/>
                <a:gd name="T8" fmla="*/ 0 w 170"/>
                <a:gd name="T9" fmla="*/ 403 h 418"/>
                <a:gd name="T10" fmla="*/ 16 w 170"/>
                <a:gd name="T11" fmla="*/ 418 h 418"/>
                <a:gd name="T12" fmla="*/ 90 w 170"/>
                <a:gd name="T13" fmla="*/ 418 h 418"/>
                <a:gd name="T14" fmla="*/ 105 w 170"/>
                <a:gd name="T15" fmla="*/ 403 h 418"/>
                <a:gd name="T16" fmla="*/ 105 w 170"/>
                <a:gd name="T17" fmla="*/ 208 h 418"/>
                <a:gd name="T18" fmla="*/ 154 w 170"/>
                <a:gd name="T19" fmla="*/ 208 h 418"/>
                <a:gd name="T20" fmla="*/ 168 w 170"/>
                <a:gd name="T21" fmla="*/ 199 h 418"/>
                <a:gd name="T22" fmla="*/ 166 w 170"/>
                <a:gd name="T23" fmla="*/ 183 h 418"/>
                <a:gd name="T24" fmla="*/ 29 w 170"/>
                <a:gd name="T25" fmla="*/ 6 h 418"/>
                <a:gd name="T26" fmla="*/ 16 w 170"/>
                <a:gd name="T27" fmla="*/ 0 h 418"/>
                <a:gd name="T28" fmla="*/ 31 w 170"/>
                <a:gd name="T29" fmla="*/ 58 h 418"/>
                <a:gd name="T30" fmla="*/ 123 w 170"/>
                <a:gd name="T31" fmla="*/ 177 h 418"/>
                <a:gd name="T32" fmla="*/ 90 w 170"/>
                <a:gd name="T33" fmla="*/ 177 h 418"/>
                <a:gd name="T34" fmla="*/ 75 w 170"/>
                <a:gd name="T35" fmla="*/ 193 h 418"/>
                <a:gd name="T36" fmla="*/ 75 w 170"/>
                <a:gd name="T37" fmla="*/ 388 h 418"/>
                <a:gd name="T38" fmla="*/ 31 w 170"/>
                <a:gd name="T39" fmla="*/ 388 h 418"/>
                <a:gd name="T40" fmla="*/ 31 w 170"/>
                <a:gd name="T41" fmla="*/ 58 h 418"/>
                <a:gd name="T42" fmla="*/ 31 w 170"/>
                <a:gd name="T43" fmla="*/ 58 h 418"/>
                <a:gd name="T44" fmla="*/ 31 w 170"/>
                <a:gd name="T45" fmla="*/ 58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0" h="418">
                  <a:moveTo>
                    <a:pt x="16" y="0"/>
                  </a:moveTo>
                  <a:cubicBezTo>
                    <a:pt x="10" y="0"/>
                    <a:pt x="6" y="3"/>
                    <a:pt x="3" y="8"/>
                  </a:cubicBezTo>
                  <a:cubicBezTo>
                    <a:pt x="3" y="9"/>
                    <a:pt x="3" y="9"/>
                    <a:pt x="3" y="9"/>
                  </a:cubicBezTo>
                  <a:cubicBezTo>
                    <a:pt x="1" y="11"/>
                    <a:pt x="0" y="14"/>
                    <a:pt x="0" y="17"/>
                  </a:cubicBezTo>
                  <a:cubicBezTo>
                    <a:pt x="0" y="403"/>
                    <a:pt x="0" y="403"/>
                    <a:pt x="0" y="403"/>
                  </a:cubicBezTo>
                  <a:cubicBezTo>
                    <a:pt x="0" y="411"/>
                    <a:pt x="7" y="418"/>
                    <a:pt x="16" y="418"/>
                  </a:cubicBezTo>
                  <a:cubicBezTo>
                    <a:pt x="90" y="418"/>
                    <a:pt x="90" y="418"/>
                    <a:pt x="90" y="418"/>
                  </a:cubicBezTo>
                  <a:cubicBezTo>
                    <a:pt x="98" y="418"/>
                    <a:pt x="105" y="411"/>
                    <a:pt x="105" y="403"/>
                  </a:cubicBezTo>
                  <a:cubicBezTo>
                    <a:pt x="105" y="208"/>
                    <a:pt x="105" y="208"/>
                    <a:pt x="105" y="208"/>
                  </a:cubicBezTo>
                  <a:cubicBezTo>
                    <a:pt x="154" y="208"/>
                    <a:pt x="154" y="208"/>
                    <a:pt x="154" y="208"/>
                  </a:cubicBezTo>
                  <a:cubicBezTo>
                    <a:pt x="160" y="208"/>
                    <a:pt x="165" y="204"/>
                    <a:pt x="168" y="199"/>
                  </a:cubicBezTo>
                  <a:cubicBezTo>
                    <a:pt x="170" y="194"/>
                    <a:pt x="170" y="188"/>
                    <a:pt x="166" y="183"/>
                  </a:cubicBezTo>
                  <a:cubicBezTo>
                    <a:pt x="29" y="6"/>
                    <a:pt x="29" y="6"/>
                    <a:pt x="29" y="6"/>
                  </a:cubicBezTo>
                  <a:cubicBezTo>
                    <a:pt x="25" y="2"/>
                    <a:pt x="21" y="0"/>
                    <a:pt x="16" y="0"/>
                  </a:cubicBezTo>
                  <a:close/>
                  <a:moveTo>
                    <a:pt x="31" y="58"/>
                  </a:moveTo>
                  <a:cubicBezTo>
                    <a:pt x="123" y="177"/>
                    <a:pt x="123" y="177"/>
                    <a:pt x="123" y="177"/>
                  </a:cubicBezTo>
                  <a:cubicBezTo>
                    <a:pt x="90" y="177"/>
                    <a:pt x="90" y="177"/>
                    <a:pt x="90" y="177"/>
                  </a:cubicBezTo>
                  <a:cubicBezTo>
                    <a:pt x="81" y="177"/>
                    <a:pt x="75" y="184"/>
                    <a:pt x="75" y="193"/>
                  </a:cubicBezTo>
                  <a:cubicBezTo>
                    <a:pt x="75" y="388"/>
                    <a:pt x="75" y="388"/>
                    <a:pt x="75" y="388"/>
                  </a:cubicBezTo>
                  <a:cubicBezTo>
                    <a:pt x="31" y="388"/>
                    <a:pt x="31" y="388"/>
                    <a:pt x="31" y="388"/>
                  </a:cubicBezTo>
                  <a:lnTo>
                    <a:pt x="31" y="58"/>
                  </a:lnTo>
                  <a:close/>
                  <a:moveTo>
                    <a:pt x="31" y="58"/>
                  </a:moveTo>
                  <a:cubicBezTo>
                    <a:pt x="31" y="58"/>
                    <a:pt x="31" y="58"/>
                    <a:pt x="31" y="58"/>
                  </a:cubicBezTo>
                </a:path>
              </a:pathLst>
            </a:custGeom>
            <a:grpFill/>
            <a:ln w="9525">
              <a:noFill/>
              <a:round/>
            </a:ln>
          </p:spPr>
          <p:txBody>
            <a:bodyPr vert="horz" wrap="square" lIns="121920" tIns="60960" rIns="121920" bIns="60960" numCol="1" anchor="t" anchorCtr="0" compatLnSpc="1"/>
            <a:lstStyle/>
            <a:p>
              <a:endParaRPr lang="en-US" sz="2400">
                <a:solidFill>
                  <a:srgbClr val="262626"/>
                </a:solidFill>
              </a:endParaRPr>
            </a:p>
          </p:txBody>
        </p:sp>
      </p:grpSp>
      <p:sp>
        <p:nvSpPr>
          <p:cNvPr id="4" name="Slide Number Placeholder 3"/>
          <p:cNvSpPr>
            <a:spLocks noGrp="1"/>
          </p:cNvSpPr>
          <p:nvPr>
            <p:ph type="sldNum" sz="quarter" idx="13"/>
          </p:nvPr>
        </p:nvSpPr>
        <p:spPr/>
        <p:txBody>
          <a:bodyPr/>
          <a:lstStyle/>
          <a:p>
            <a:fld id="{61375E0E-43C8-4C93-99EC-B6805C57126F}" type="slidenum">
              <a:rPr lang="en-US" smtClean="0">
                <a:solidFill>
                  <a:srgbClr val="262626">
                    <a:tint val="75000"/>
                  </a:srgbClr>
                </a:solidFill>
              </a:rPr>
              <a:pPr/>
              <a:t>1</a:t>
            </a:fld>
            <a:endParaRPr lang="en-US">
              <a:solidFill>
                <a:srgbClr val="262626">
                  <a:tint val="75000"/>
                </a:srgbClr>
              </a:solidFill>
            </a:endParaRPr>
          </a:p>
        </p:txBody>
      </p:sp>
    </p:spTree>
    <p:extLst>
      <p:ext uri="{BB962C8B-B14F-4D97-AF65-F5344CB8AC3E}">
        <p14:creationId xmlns:p14="http://schemas.microsoft.com/office/powerpoint/2010/main" val="1454345787"/>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8000" y="455085"/>
            <a:ext cx="11157819" cy="941916"/>
          </a:xfrm>
          <a:solidFill>
            <a:srgbClr val="002060"/>
          </a:solidFill>
        </p:spPr>
        <p:txBody>
          <a:bodyPr>
            <a:normAutofit/>
          </a:bodyPr>
          <a:lstStyle/>
          <a:p>
            <a:pPr algn="ctr"/>
            <a:r>
              <a:rPr lang="en-US" sz="3200" b="1" dirty="0">
                <a:solidFill>
                  <a:schemeClr val="bg1"/>
                </a:solidFill>
              </a:rPr>
              <a:t>DRUSEN</a:t>
            </a:r>
            <a:endParaRPr lang="en-US" sz="3200" b="1" dirty="0">
              <a:solidFill>
                <a:schemeClr val="bg1"/>
              </a:solidFill>
            </a:endParaRPr>
          </a:p>
        </p:txBody>
      </p:sp>
      <p:sp>
        <p:nvSpPr>
          <p:cNvPr id="5" name="Rectangle 4"/>
          <p:cNvSpPr/>
          <p:nvPr/>
        </p:nvSpPr>
        <p:spPr>
          <a:xfrm>
            <a:off x="508000" y="1397001"/>
            <a:ext cx="11165635" cy="19795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sz="2400" b="0" i="0" dirty="0" err="1" smtClean="0">
                <a:solidFill>
                  <a:srgbClr val="001D35"/>
                </a:solidFill>
                <a:effectLst/>
              </a:rPr>
              <a:t>Drusen</a:t>
            </a:r>
            <a:r>
              <a:rPr lang="en-US" sz="2400" b="0" i="0" dirty="0" smtClean="0">
                <a:solidFill>
                  <a:srgbClr val="001D35"/>
                </a:solidFill>
                <a:effectLst/>
              </a:rPr>
              <a:t> are tiny, yellowish deposits that accumulate under the retina, primarily composed of proteins and fatty substances. </a:t>
            </a:r>
            <a:endParaRPr lang="en-US" sz="2400" dirty="0">
              <a:solidFill>
                <a:srgbClr val="262626"/>
              </a:solidFill>
            </a:endParaRPr>
          </a:p>
        </p:txBody>
      </p:sp>
      <p:grpSp>
        <p:nvGrpSpPr>
          <p:cNvPr id="19" name="Group 18"/>
          <p:cNvGrpSpPr/>
          <p:nvPr/>
        </p:nvGrpSpPr>
        <p:grpSpPr>
          <a:xfrm>
            <a:off x="0" y="6659880"/>
            <a:ext cx="12192000" cy="121920"/>
            <a:chOff x="0" y="4918710"/>
            <a:chExt cx="9144000" cy="91440"/>
          </a:xfrm>
        </p:grpSpPr>
        <p:sp>
          <p:nvSpPr>
            <p:cNvPr id="13" name="Title 64"/>
            <p:cNvSpPr txBox="1"/>
            <p:nvPr/>
          </p:nvSpPr>
          <p:spPr>
            <a:xfrm>
              <a:off x="0" y="4918710"/>
              <a:ext cx="2926080" cy="91440"/>
            </a:xfrm>
            <a:prstGeom prst="rect">
              <a:avLst/>
            </a:prstGeom>
            <a:solidFill>
              <a:srgbClr val="002060"/>
            </a:solidFill>
          </p:spPr>
          <p:txBody>
            <a:bodyPr lIns="0" tIns="0" rIns="0" bIns="0" anchor="ctr"/>
            <a:lstStyle>
              <a:lvl1pPr algn="l" defTabSz="914400" rtl="0" eaLnBrk="1" latinLnBrk="0" hangingPunct="1">
                <a:spcBef>
                  <a:spcPct val="0"/>
                </a:spcBef>
                <a:buNone/>
                <a:defRPr sz="3600" kern="1200">
                  <a:solidFill>
                    <a:schemeClr val="bg1">
                      <a:lumMod val="50000"/>
                    </a:schemeClr>
                  </a:solidFill>
                  <a:latin typeface="+mj-lt"/>
                  <a:ea typeface="+mj-ea"/>
                  <a:cs typeface="+mj-cs"/>
                </a:defRPr>
              </a:lvl1pPr>
            </a:lstStyle>
            <a:p>
              <a:endParaRPr lang="en-US" sz="4800" dirty="0">
                <a:solidFill>
                  <a:srgbClr val="FFFFFF"/>
                </a:solidFill>
              </a:endParaRPr>
            </a:p>
          </p:txBody>
        </p:sp>
        <p:sp>
          <p:nvSpPr>
            <p:cNvPr id="16" name="Title 64"/>
            <p:cNvSpPr txBox="1"/>
            <p:nvPr/>
          </p:nvSpPr>
          <p:spPr>
            <a:xfrm>
              <a:off x="3108960" y="4918710"/>
              <a:ext cx="2926080" cy="91440"/>
            </a:xfrm>
            <a:prstGeom prst="rect">
              <a:avLst/>
            </a:prstGeom>
            <a:solidFill>
              <a:srgbClr val="002060">
                <a:alpha val="80000"/>
              </a:srgbClr>
            </a:solidFill>
          </p:spPr>
          <p:txBody>
            <a:bodyPr lIns="0" tIns="0" rIns="0" bIns="0" anchor="ctr"/>
            <a:lstStyle>
              <a:lvl1pPr algn="l" defTabSz="914400" rtl="0" eaLnBrk="1" latinLnBrk="0" hangingPunct="1">
                <a:spcBef>
                  <a:spcPct val="0"/>
                </a:spcBef>
                <a:buNone/>
                <a:defRPr sz="3600" kern="1200">
                  <a:solidFill>
                    <a:schemeClr val="bg1">
                      <a:lumMod val="50000"/>
                    </a:schemeClr>
                  </a:solidFill>
                  <a:latin typeface="+mj-lt"/>
                  <a:ea typeface="+mj-ea"/>
                  <a:cs typeface="+mj-cs"/>
                </a:defRPr>
              </a:lvl1pPr>
            </a:lstStyle>
            <a:p>
              <a:endParaRPr lang="en-US" sz="4800" dirty="0">
                <a:solidFill>
                  <a:srgbClr val="FFFFFF"/>
                </a:solidFill>
              </a:endParaRPr>
            </a:p>
          </p:txBody>
        </p:sp>
        <p:sp>
          <p:nvSpPr>
            <p:cNvPr id="17" name="Title 64"/>
            <p:cNvSpPr txBox="1"/>
            <p:nvPr/>
          </p:nvSpPr>
          <p:spPr>
            <a:xfrm>
              <a:off x="6217920" y="4918710"/>
              <a:ext cx="2926080" cy="91440"/>
            </a:xfrm>
            <a:prstGeom prst="rect">
              <a:avLst/>
            </a:prstGeom>
            <a:solidFill>
              <a:srgbClr val="002060">
                <a:alpha val="60000"/>
              </a:srgbClr>
            </a:solidFill>
          </p:spPr>
          <p:txBody>
            <a:bodyPr lIns="0" tIns="0" rIns="0" bIns="0" anchor="ctr"/>
            <a:lstStyle>
              <a:lvl1pPr algn="l" defTabSz="914400" rtl="0" eaLnBrk="1" latinLnBrk="0" hangingPunct="1">
                <a:spcBef>
                  <a:spcPct val="0"/>
                </a:spcBef>
                <a:buNone/>
                <a:defRPr sz="3600" kern="1200">
                  <a:solidFill>
                    <a:schemeClr val="bg1">
                      <a:lumMod val="50000"/>
                    </a:schemeClr>
                  </a:solidFill>
                  <a:latin typeface="+mj-lt"/>
                  <a:ea typeface="+mj-ea"/>
                  <a:cs typeface="+mj-cs"/>
                </a:defRPr>
              </a:lvl1pPr>
            </a:lstStyle>
            <a:p>
              <a:endParaRPr lang="en-US" sz="4800" dirty="0">
                <a:solidFill>
                  <a:srgbClr val="FFFFFF"/>
                </a:solidFill>
              </a:endParaRPr>
            </a:p>
          </p:txBody>
        </p:sp>
      </p:grpSp>
      <p:sp>
        <p:nvSpPr>
          <p:cNvPr id="7" name="Slide Number Placeholder 6"/>
          <p:cNvSpPr>
            <a:spLocks noGrp="1"/>
          </p:cNvSpPr>
          <p:nvPr>
            <p:ph type="sldNum" sz="quarter" idx="14"/>
          </p:nvPr>
        </p:nvSpPr>
        <p:spPr/>
        <p:txBody>
          <a:bodyPr/>
          <a:lstStyle/>
          <a:p>
            <a:fld id="{61375E0E-43C8-4C93-99EC-B6805C57126F}" type="slidenum">
              <a:rPr lang="en-US" smtClean="0">
                <a:solidFill>
                  <a:srgbClr val="262626">
                    <a:tint val="75000"/>
                  </a:srgbClr>
                </a:solidFill>
              </a:rPr>
              <a:pPr/>
              <a:t>10</a:t>
            </a:fld>
            <a:endParaRPr lang="en-US">
              <a:solidFill>
                <a:srgbClr val="262626">
                  <a:tint val="75000"/>
                </a:srgbClr>
              </a:solidFill>
            </a:endParaRPr>
          </a:p>
        </p:txBody>
      </p:sp>
      <p:pic>
        <p:nvPicPr>
          <p:cNvPr id="11" name="Picture 10"/>
          <p:cNvPicPr/>
          <p:nvPr/>
        </p:nvPicPr>
        <p:blipFill>
          <a:blip r:embed="rId2"/>
          <a:stretch>
            <a:fillRect/>
          </a:stretch>
        </p:blipFill>
        <p:spPr>
          <a:xfrm>
            <a:off x="3771897" y="3213238"/>
            <a:ext cx="4642261" cy="2210497"/>
          </a:xfrm>
          <a:prstGeom prst="rect">
            <a:avLst/>
          </a:prstGeom>
        </p:spPr>
      </p:pic>
    </p:spTree>
    <p:extLst>
      <p:ext uri="{BB962C8B-B14F-4D97-AF65-F5344CB8AC3E}">
        <p14:creationId xmlns:p14="http://schemas.microsoft.com/office/powerpoint/2010/main" val="4081728052"/>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itle 148"/>
          <p:cNvSpPr txBox="1"/>
          <p:nvPr/>
        </p:nvSpPr>
        <p:spPr>
          <a:xfrm>
            <a:off x="508000" y="177801"/>
            <a:ext cx="11157819" cy="941916"/>
          </a:xfrm>
          <a:prstGeom prst="rect">
            <a:avLst/>
          </a:prstGeom>
          <a:solidFill>
            <a:srgbClr val="002060"/>
          </a:solidFill>
        </p:spPr>
        <p:txBody>
          <a:bodyPr anchor="ctr" anchorCtr="0"/>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solidFill>
                  <a:srgbClr val="FFFFFF"/>
                </a:solidFill>
              </a:rPr>
              <a:t>Comparison Between </a:t>
            </a:r>
            <a:r>
              <a:rPr lang="en-US" sz="3200" b="1" dirty="0" smtClean="0">
                <a:solidFill>
                  <a:srgbClr val="FFFFFF"/>
                </a:solidFill>
              </a:rPr>
              <a:t>CNV, DME </a:t>
            </a:r>
            <a:r>
              <a:rPr lang="en-US" sz="3200" b="1" dirty="0">
                <a:solidFill>
                  <a:srgbClr val="FFFFFF"/>
                </a:solidFill>
              </a:rPr>
              <a:t>and </a:t>
            </a:r>
            <a:r>
              <a:rPr lang="en-US" sz="3200" b="1" dirty="0" smtClean="0">
                <a:solidFill>
                  <a:srgbClr val="FFFFFF"/>
                </a:solidFill>
              </a:rPr>
              <a:t>DRUSEN</a:t>
            </a:r>
            <a:endParaRPr lang="en-US" sz="4267" b="1" dirty="0">
              <a:solidFill>
                <a:srgbClr val="FFFFFF"/>
              </a:solidFill>
            </a:endParaRPr>
          </a:p>
        </p:txBody>
      </p:sp>
      <p:grpSp>
        <p:nvGrpSpPr>
          <p:cNvPr id="53" name="Group 52"/>
          <p:cNvGrpSpPr/>
          <p:nvPr/>
        </p:nvGrpSpPr>
        <p:grpSpPr>
          <a:xfrm>
            <a:off x="0" y="6558280"/>
            <a:ext cx="12192000" cy="121920"/>
            <a:chOff x="0" y="4918710"/>
            <a:chExt cx="9144000" cy="91440"/>
          </a:xfrm>
        </p:grpSpPr>
        <p:sp>
          <p:nvSpPr>
            <p:cNvPr id="54" name="Title 64"/>
            <p:cNvSpPr txBox="1"/>
            <p:nvPr/>
          </p:nvSpPr>
          <p:spPr>
            <a:xfrm>
              <a:off x="0" y="4918710"/>
              <a:ext cx="2926080" cy="91440"/>
            </a:xfrm>
            <a:prstGeom prst="rect">
              <a:avLst/>
            </a:prstGeom>
            <a:solidFill>
              <a:srgbClr val="002060"/>
            </a:solidFill>
          </p:spPr>
          <p:txBody>
            <a:bodyPr lIns="0" tIns="0" rIns="0" bIns="0" anchor="ctr"/>
            <a:lstStyle>
              <a:lvl1pPr algn="l" defTabSz="914400" rtl="0" eaLnBrk="1" latinLnBrk="0" hangingPunct="1">
                <a:spcBef>
                  <a:spcPct val="0"/>
                </a:spcBef>
                <a:buNone/>
                <a:defRPr sz="3600" kern="1200">
                  <a:solidFill>
                    <a:schemeClr val="bg1">
                      <a:lumMod val="50000"/>
                    </a:schemeClr>
                  </a:solidFill>
                  <a:latin typeface="+mj-lt"/>
                  <a:ea typeface="+mj-ea"/>
                  <a:cs typeface="+mj-cs"/>
                </a:defRPr>
              </a:lvl1pPr>
            </a:lstStyle>
            <a:p>
              <a:endParaRPr lang="en-US" sz="4800" dirty="0">
                <a:solidFill>
                  <a:srgbClr val="FFFFFF"/>
                </a:solidFill>
              </a:endParaRPr>
            </a:p>
          </p:txBody>
        </p:sp>
        <p:sp>
          <p:nvSpPr>
            <p:cNvPr id="55" name="Title 64"/>
            <p:cNvSpPr txBox="1"/>
            <p:nvPr/>
          </p:nvSpPr>
          <p:spPr>
            <a:xfrm>
              <a:off x="3108960" y="4918710"/>
              <a:ext cx="2926080" cy="91440"/>
            </a:xfrm>
            <a:prstGeom prst="rect">
              <a:avLst/>
            </a:prstGeom>
            <a:solidFill>
              <a:srgbClr val="002060">
                <a:alpha val="80000"/>
              </a:srgbClr>
            </a:solidFill>
          </p:spPr>
          <p:txBody>
            <a:bodyPr lIns="0" tIns="0" rIns="0" bIns="0" anchor="ctr"/>
            <a:lstStyle>
              <a:lvl1pPr algn="l" defTabSz="914400" rtl="0" eaLnBrk="1" latinLnBrk="0" hangingPunct="1">
                <a:spcBef>
                  <a:spcPct val="0"/>
                </a:spcBef>
                <a:buNone/>
                <a:defRPr sz="3600" kern="1200">
                  <a:solidFill>
                    <a:schemeClr val="bg1">
                      <a:lumMod val="50000"/>
                    </a:schemeClr>
                  </a:solidFill>
                  <a:latin typeface="+mj-lt"/>
                  <a:ea typeface="+mj-ea"/>
                  <a:cs typeface="+mj-cs"/>
                </a:defRPr>
              </a:lvl1pPr>
            </a:lstStyle>
            <a:p>
              <a:endParaRPr lang="en-US" sz="4800" dirty="0">
                <a:solidFill>
                  <a:srgbClr val="FFFFFF"/>
                </a:solidFill>
              </a:endParaRPr>
            </a:p>
          </p:txBody>
        </p:sp>
        <p:sp>
          <p:nvSpPr>
            <p:cNvPr id="56" name="Title 64"/>
            <p:cNvSpPr txBox="1"/>
            <p:nvPr/>
          </p:nvSpPr>
          <p:spPr>
            <a:xfrm>
              <a:off x="6217920" y="4918710"/>
              <a:ext cx="2926080" cy="91440"/>
            </a:xfrm>
            <a:prstGeom prst="rect">
              <a:avLst/>
            </a:prstGeom>
            <a:solidFill>
              <a:srgbClr val="002060">
                <a:alpha val="60000"/>
              </a:srgbClr>
            </a:solidFill>
          </p:spPr>
          <p:txBody>
            <a:bodyPr lIns="0" tIns="0" rIns="0" bIns="0" anchor="ctr"/>
            <a:lstStyle>
              <a:lvl1pPr algn="l" defTabSz="914400" rtl="0" eaLnBrk="1" latinLnBrk="0" hangingPunct="1">
                <a:spcBef>
                  <a:spcPct val="0"/>
                </a:spcBef>
                <a:buNone/>
                <a:defRPr sz="3600" kern="1200">
                  <a:solidFill>
                    <a:schemeClr val="bg1">
                      <a:lumMod val="50000"/>
                    </a:schemeClr>
                  </a:solidFill>
                  <a:latin typeface="+mj-lt"/>
                  <a:ea typeface="+mj-ea"/>
                  <a:cs typeface="+mj-cs"/>
                </a:defRPr>
              </a:lvl1pPr>
            </a:lstStyle>
            <a:p>
              <a:endParaRPr lang="en-US" sz="4800" dirty="0">
                <a:solidFill>
                  <a:srgbClr val="FFFFFF"/>
                </a:solidFill>
              </a:endParaRPr>
            </a:p>
          </p:txBody>
        </p:sp>
      </p:grpSp>
      <p:sp>
        <p:nvSpPr>
          <p:cNvPr id="60" name="Slide Number Placeholder 59"/>
          <p:cNvSpPr>
            <a:spLocks noGrp="1"/>
          </p:cNvSpPr>
          <p:nvPr>
            <p:ph type="sldNum" sz="quarter" idx="12"/>
          </p:nvPr>
        </p:nvSpPr>
        <p:spPr>
          <a:xfrm>
            <a:off x="9436100" y="6192098"/>
            <a:ext cx="2743200" cy="366183"/>
          </a:xfrm>
        </p:spPr>
        <p:txBody>
          <a:bodyPr/>
          <a:lstStyle/>
          <a:p>
            <a:fld id="{61375E0E-43C8-4C93-99EC-B6805C57126F}" type="slidenum">
              <a:rPr lang="en-US" smtClean="0">
                <a:solidFill>
                  <a:srgbClr val="262626">
                    <a:tint val="75000"/>
                  </a:srgbClr>
                </a:solidFill>
              </a:rPr>
              <a:pPr/>
              <a:t>11</a:t>
            </a:fld>
            <a:endParaRPr lang="en-US" dirty="0">
              <a:solidFill>
                <a:srgbClr val="262626">
                  <a:tint val="75000"/>
                </a:srgbClr>
              </a:solidFill>
            </a:endParaRPr>
          </a:p>
        </p:txBody>
      </p:sp>
      <p:graphicFrame>
        <p:nvGraphicFramePr>
          <p:cNvPr id="59" name="Table 58"/>
          <p:cNvGraphicFramePr>
            <a:graphicFrameLocks noGrp="1"/>
          </p:cNvGraphicFramePr>
          <p:nvPr>
            <p:extLst>
              <p:ext uri="{D42A27DB-BD31-4B8C-83A1-F6EECF244321}">
                <p14:modId xmlns:p14="http://schemas.microsoft.com/office/powerpoint/2010/main" val="3434014266"/>
              </p:ext>
            </p:extLst>
          </p:nvPr>
        </p:nvGraphicFramePr>
        <p:xfrm>
          <a:off x="508000" y="1144399"/>
          <a:ext cx="11157816" cy="4922484"/>
        </p:xfrm>
        <a:graphic>
          <a:graphicData uri="http://schemas.openxmlformats.org/drawingml/2006/table">
            <a:tbl>
              <a:tblPr firstRow="1" firstCol="1" bandRow="1">
                <a:tableStyleId>{5C22544A-7EE6-4342-B048-85BDC9FD1C3A}</a:tableStyleId>
              </a:tblPr>
              <a:tblGrid>
                <a:gridCol w="3977077"/>
                <a:gridCol w="2398163"/>
                <a:gridCol w="2152961"/>
                <a:gridCol w="2629615"/>
              </a:tblGrid>
              <a:tr h="735435">
                <a:tc>
                  <a:txBody>
                    <a:bodyPr/>
                    <a:lstStyle/>
                    <a:p>
                      <a:pPr marL="0" marR="0" indent="0" algn="ctr">
                        <a:lnSpc>
                          <a:spcPct val="115000"/>
                        </a:lnSpc>
                        <a:spcBef>
                          <a:spcPts val="0"/>
                        </a:spcBef>
                        <a:spcAft>
                          <a:spcPts val="0"/>
                        </a:spcAft>
                      </a:pPr>
                      <a:endParaRPr lang="en-US" sz="1600" dirty="0">
                        <a:effectLst/>
                      </a:endParaRPr>
                    </a:p>
                    <a:p>
                      <a:pPr marL="0" marR="0" indent="0" algn="ctr">
                        <a:lnSpc>
                          <a:spcPct val="115000"/>
                        </a:lnSpc>
                        <a:spcBef>
                          <a:spcPts val="0"/>
                        </a:spcBef>
                        <a:spcAft>
                          <a:spcPts val="0"/>
                        </a:spcAft>
                      </a:pPr>
                      <a:r>
                        <a:rPr lang="en-US" sz="1600" dirty="0" smtClean="0">
                          <a:effectLst/>
                        </a:rPr>
                        <a:t>Feature </a:t>
                      </a:r>
                      <a:endParaRPr lang="en-US" sz="1600" dirty="0">
                        <a:solidFill>
                          <a:srgbClr val="000000"/>
                        </a:solidFill>
                        <a:effectLst/>
                        <a:latin typeface="Times New Roman" panose="02020603050405020304" charset="0"/>
                        <a:ea typeface="Times New Roman" panose="02020603050405020304" charset="0"/>
                        <a:cs typeface="Times New Roman" panose="02020603050405020304" charset="0"/>
                      </a:endParaRPr>
                    </a:p>
                  </a:txBody>
                  <a:tcPr marL="123613" marR="97367" marT="0" marB="0">
                    <a:solidFill>
                      <a:srgbClr val="334D80"/>
                    </a:solidFill>
                  </a:tcPr>
                </a:tc>
                <a:tc>
                  <a:txBody>
                    <a:bodyPr/>
                    <a:lstStyle/>
                    <a:p>
                      <a:pPr marL="0" marR="0" indent="0" algn="ctr">
                        <a:lnSpc>
                          <a:spcPct val="115000"/>
                        </a:lnSpc>
                        <a:spcBef>
                          <a:spcPts val="0"/>
                        </a:spcBef>
                        <a:spcAft>
                          <a:spcPts val="0"/>
                        </a:spcAft>
                      </a:pPr>
                      <a:endParaRPr lang="en-US" sz="1600" dirty="0">
                        <a:effectLst/>
                      </a:endParaRPr>
                    </a:p>
                    <a:p>
                      <a:pPr marL="0" marR="0" indent="0" algn="ctr">
                        <a:lnSpc>
                          <a:spcPct val="115000"/>
                        </a:lnSpc>
                        <a:spcBef>
                          <a:spcPts val="0"/>
                        </a:spcBef>
                        <a:spcAft>
                          <a:spcPts val="0"/>
                        </a:spcAft>
                      </a:pPr>
                      <a:r>
                        <a:rPr lang="en-US" sz="1600" dirty="0" smtClean="0">
                          <a:effectLst/>
                        </a:rPr>
                        <a:t>CNV </a:t>
                      </a:r>
                      <a:endParaRPr lang="en-US" sz="1600" dirty="0">
                        <a:solidFill>
                          <a:srgbClr val="000000"/>
                        </a:solidFill>
                        <a:effectLst/>
                        <a:latin typeface="Times New Roman" panose="02020603050405020304" charset="0"/>
                        <a:ea typeface="Times New Roman" panose="02020603050405020304" charset="0"/>
                        <a:cs typeface="Times New Roman" panose="02020603050405020304" charset="0"/>
                      </a:endParaRPr>
                    </a:p>
                  </a:txBody>
                  <a:tcPr marL="123613" marR="97367" marT="0" marB="0">
                    <a:solidFill>
                      <a:srgbClr val="334D80"/>
                    </a:solidFill>
                  </a:tcPr>
                </a:tc>
                <a:tc>
                  <a:txBody>
                    <a:bodyPr/>
                    <a:lstStyle/>
                    <a:p>
                      <a:pPr marL="0" marR="0" indent="0" algn="ctr">
                        <a:lnSpc>
                          <a:spcPct val="115000"/>
                        </a:lnSpc>
                        <a:spcBef>
                          <a:spcPts val="0"/>
                        </a:spcBef>
                        <a:spcAft>
                          <a:spcPts val="0"/>
                        </a:spcAft>
                      </a:pPr>
                      <a:endParaRPr lang="en-US" sz="1600" dirty="0">
                        <a:effectLst/>
                      </a:endParaRPr>
                    </a:p>
                    <a:p>
                      <a:pPr marL="0" marR="0" indent="0" algn="ctr">
                        <a:lnSpc>
                          <a:spcPct val="115000"/>
                        </a:lnSpc>
                        <a:spcBef>
                          <a:spcPts val="0"/>
                        </a:spcBef>
                        <a:spcAft>
                          <a:spcPts val="0"/>
                        </a:spcAft>
                      </a:pPr>
                      <a:r>
                        <a:rPr lang="en-US" sz="1600" dirty="0" smtClean="0">
                          <a:effectLst/>
                        </a:rPr>
                        <a:t>DME </a:t>
                      </a:r>
                      <a:endParaRPr lang="en-US" sz="1600" dirty="0">
                        <a:solidFill>
                          <a:srgbClr val="000000"/>
                        </a:solidFill>
                        <a:effectLst/>
                        <a:latin typeface="Times New Roman" panose="02020603050405020304" charset="0"/>
                        <a:ea typeface="Times New Roman" panose="02020603050405020304" charset="0"/>
                        <a:cs typeface="Times New Roman" panose="02020603050405020304" charset="0"/>
                      </a:endParaRPr>
                    </a:p>
                  </a:txBody>
                  <a:tcPr marL="123613" marR="97367" marT="0" marB="0">
                    <a:solidFill>
                      <a:srgbClr val="334D80"/>
                    </a:solidFill>
                  </a:tcPr>
                </a:tc>
                <a:tc>
                  <a:txBody>
                    <a:bodyPr/>
                    <a:lstStyle/>
                    <a:p>
                      <a:pPr marL="0" marR="0" indent="0" algn="ctr">
                        <a:lnSpc>
                          <a:spcPct val="115000"/>
                        </a:lnSpc>
                        <a:spcBef>
                          <a:spcPts val="0"/>
                        </a:spcBef>
                        <a:spcAft>
                          <a:spcPts val="0"/>
                        </a:spcAft>
                      </a:pPr>
                      <a:endParaRPr lang="en-US" sz="1600" dirty="0">
                        <a:effectLst/>
                      </a:endParaRPr>
                    </a:p>
                    <a:p>
                      <a:pPr marL="0" marR="0" indent="0" algn="ctr">
                        <a:lnSpc>
                          <a:spcPct val="115000"/>
                        </a:lnSpc>
                        <a:spcBef>
                          <a:spcPts val="0"/>
                        </a:spcBef>
                        <a:spcAft>
                          <a:spcPts val="0"/>
                        </a:spcAft>
                      </a:pPr>
                      <a:r>
                        <a:rPr lang="en-US" sz="1600" dirty="0" smtClean="0">
                          <a:effectLst/>
                        </a:rPr>
                        <a:t>DRUSEN </a:t>
                      </a:r>
                      <a:endParaRPr lang="en-US" sz="1600" dirty="0">
                        <a:solidFill>
                          <a:srgbClr val="000000"/>
                        </a:solidFill>
                        <a:effectLst/>
                        <a:latin typeface="Times New Roman" panose="02020603050405020304" charset="0"/>
                        <a:ea typeface="Times New Roman" panose="02020603050405020304" charset="0"/>
                        <a:cs typeface="Times New Roman" panose="02020603050405020304" charset="0"/>
                      </a:endParaRPr>
                    </a:p>
                  </a:txBody>
                  <a:tcPr marL="123613" marR="97367" marT="0" marB="0">
                    <a:solidFill>
                      <a:srgbClr val="334D80"/>
                    </a:solidFill>
                  </a:tcPr>
                </a:tc>
              </a:tr>
              <a:tr h="578168">
                <a:tc>
                  <a:txBody>
                    <a:bodyPr/>
                    <a:lstStyle/>
                    <a:p>
                      <a:pPr marL="0" marR="0" indent="0" algn="ctr">
                        <a:lnSpc>
                          <a:spcPct val="250000"/>
                        </a:lnSpc>
                        <a:spcBef>
                          <a:spcPts val="0"/>
                        </a:spcBef>
                        <a:spcAft>
                          <a:spcPts val="0"/>
                        </a:spcAft>
                      </a:pPr>
                      <a:r>
                        <a:rPr lang="en-US" sz="1600" dirty="0" smtClean="0"/>
                        <a:t>Nature</a:t>
                      </a:r>
                      <a:endParaRPr lang="en-US" sz="1600" dirty="0">
                        <a:solidFill>
                          <a:srgbClr val="000000"/>
                        </a:solidFill>
                        <a:effectLst/>
                        <a:latin typeface="Times New Roman" panose="02020603050405020304" charset="0"/>
                        <a:ea typeface="Times New Roman" panose="02020603050405020304" charset="0"/>
                        <a:cs typeface="Times New Roman" panose="02020603050405020304" charset="0"/>
                      </a:endParaRPr>
                    </a:p>
                  </a:txBody>
                  <a:tcPr marL="123613" marR="97367" marT="0" marB="0">
                    <a:solidFill>
                      <a:srgbClr val="334D80"/>
                    </a:solidFill>
                  </a:tcPr>
                </a:tc>
                <a:tc>
                  <a:txBody>
                    <a:bodyPr/>
                    <a:lstStyle/>
                    <a:p>
                      <a:pPr marL="0" marR="0" indent="0" algn="ctr">
                        <a:lnSpc>
                          <a:spcPct val="150000"/>
                        </a:lnSpc>
                        <a:spcBef>
                          <a:spcPts val="0"/>
                        </a:spcBef>
                        <a:spcAft>
                          <a:spcPts val="0"/>
                        </a:spcAft>
                      </a:pPr>
                      <a:r>
                        <a:rPr lang="en-US" sz="1600" dirty="0" smtClean="0"/>
                        <a:t>Abnormal new blood vessel growth</a:t>
                      </a:r>
                      <a:endParaRPr lang="en-US" sz="1600" dirty="0">
                        <a:solidFill>
                          <a:srgbClr val="000000"/>
                        </a:solidFill>
                        <a:effectLst/>
                        <a:latin typeface="Times New Roman" panose="02020603050405020304" charset="0"/>
                        <a:ea typeface="Times New Roman" panose="02020603050405020304" charset="0"/>
                        <a:cs typeface="Times New Roman" panose="02020603050405020304" charset="0"/>
                      </a:endParaRPr>
                    </a:p>
                  </a:txBody>
                  <a:tcPr marL="123613" marR="97367" marT="0" marB="0"/>
                </a:tc>
                <a:tc>
                  <a:txBody>
                    <a:bodyPr/>
                    <a:lstStyle/>
                    <a:p>
                      <a:pPr marL="0" marR="0" indent="0" algn="ctr">
                        <a:lnSpc>
                          <a:spcPct val="115000"/>
                        </a:lnSpc>
                        <a:spcBef>
                          <a:spcPts val="0"/>
                        </a:spcBef>
                        <a:spcAft>
                          <a:spcPts val="0"/>
                        </a:spcAft>
                      </a:pPr>
                      <a:r>
                        <a:rPr lang="en-US" sz="1600" dirty="0" smtClean="0"/>
                        <a:t>Swelling of the macula due to fluid leakage</a:t>
                      </a:r>
                      <a:endParaRPr lang="en-US" sz="1600" dirty="0">
                        <a:solidFill>
                          <a:srgbClr val="000000"/>
                        </a:solidFill>
                        <a:effectLst/>
                        <a:latin typeface="Times New Roman" panose="02020603050405020304" charset="0"/>
                        <a:ea typeface="Times New Roman" panose="02020603050405020304" charset="0"/>
                        <a:cs typeface="Times New Roman" panose="02020603050405020304" charset="0"/>
                      </a:endParaRPr>
                    </a:p>
                  </a:txBody>
                  <a:tcPr marL="123613" marR="97367" marT="0" marB="0"/>
                </a:tc>
                <a:tc>
                  <a:txBody>
                    <a:bodyPr/>
                    <a:lstStyle/>
                    <a:p>
                      <a:pPr marL="0" marR="0" indent="0" algn="ctr">
                        <a:lnSpc>
                          <a:spcPct val="200000"/>
                        </a:lnSpc>
                        <a:spcBef>
                          <a:spcPts val="0"/>
                        </a:spcBef>
                        <a:spcAft>
                          <a:spcPts val="0"/>
                        </a:spcAft>
                      </a:pPr>
                      <a:r>
                        <a:rPr lang="en-US" sz="1600" dirty="0" smtClean="0"/>
                        <a:t>Deposits under the retina</a:t>
                      </a:r>
                      <a:endParaRPr lang="en-US" sz="1600" dirty="0">
                        <a:solidFill>
                          <a:srgbClr val="000000"/>
                        </a:solidFill>
                        <a:effectLst/>
                        <a:latin typeface="Times New Roman" panose="02020603050405020304" charset="0"/>
                        <a:ea typeface="Times New Roman" panose="02020603050405020304" charset="0"/>
                        <a:cs typeface="Times New Roman" panose="02020603050405020304" charset="0"/>
                      </a:endParaRPr>
                    </a:p>
                  </a:txBody>
                  <a:tcPr marL="123613" marR="97367" marT="0" marB="0"/>
                </a:tc>
              </a:tr>
              <a:tr h="866972">
                <a:tc>
                  <a:txBody>
                    <a:bodyPr/>
                    <a:lstStyle/>
                    <a:p>
                      <a:pPr marL="0" marR="0" indent="0" algn="ctr">
                        <a:lnSpc>
                          <a:spcPct val="250000"/>
                        </a:lnSpc>
                        <a:spcBef>
                          <a:spcPts val="0"/>
                        </a:spcBef>
                        <a:spcAft>
                          <a:spcPts val="0"/>
                        </a:spcAft>
                      </a:pPr>
                      <a:r>
                        <a:rPr lang="en-US" sz="1600" dirty="0" smtClean="0"/>
                        <a:t>Primary Cause</a:t>
                      </a:r>
                      <a:endParaRPr lang="en-US" sz="1600" dirty="0">
                        <a:solidFill>
                          <a:srgbClr val="000000"/>
                        </a:solidFill>
                        <a:effectLst/>
                        <a:latin typeface="Times New Roman" panose="02020603050405020304" charset="0"/>
                        <a:ea typeface="Times New Roman" panose="02020603050405020304" charset="0"/>
                        <a:cs typeface="Times New Roman" panose="02020603050405020304" charset="0"/>
                      </a:endParaRPr>
                    </a:p>
                  </a:txBody>
                  <a:tcPr marL="123613" marR="97367" marT="0" marB="0">
                    <a:solidFill>
                      <a:srgbClr val="334D80"/>
                    </a:solidFill>
                  </a:tcPr>
                </a:tc>
                <a:tc>
                  <a:txBody>
                    <a:bodyPr/>
                    <a:lstStyle/>
                    <a:p>
                      <a:pPr marL="0" marR="0" indent="0" algn="ctr">
                        <a:lnSpc>
                          <a:spcPct val="150000"/>
                        </a:lnSpc>
                        <a:spcBef>
                          <a:spcPts val="0"/>
                        </a:spcBef>
                        <a:spcAft>
                          <a:spcPts val="0"/>
                        </a:spcAft>
                      </a:pPr>
                      <a:r>
                        <a:rPr lang="en-US" sz="1600" dirty="0" smtClean="0"/>
                        <a:t>Wet AMD, high myopia, inflammation</a:t>
                      </a:r>
                      <a:r>
                        <a:rPr lang="en-US" sz="1600" dirty="0" smtClean="0">
                          <a:effectLst/>
                        </a:rPr>
                        <a:t> </a:t>
                      </a:r>
                      <a:endParaRPr lang="en-US" sz="1600" dirty="0">
                        <a:solidFill>
                          <a:srgbClr val="000000"/>
                        </a:solidFill>
                        <a:effectLst/>
                        <a:latin typeface="Times New Roman" panose="02020603050405020304" charset="0"/>
                        <a:ea typeface="Times New Roman" panose="02020603050405020304" charset="0"/>
                        <a:cs typeface="Times New Roman" panose="02020603050405020304" charset="0"/>
                      </a:endParaRPr>
                    </a:p>
                  </a:txBody>
                  <a:tcPr marL="123613" marR="97367" marT="0" marB="0"/>
                </a:tc>
                <a:tc>
                  <a:txBody>
                    <a:bodyPr/>
                    <a:lstStyle/>
                    <a:p>
                      <a:pPr marL="0" marR="0" indent="0" algn="ctr">
                        <a:lnSpc>
                          <a:spcPct val="100000"/>
                        </a:lnSpc>
                        <a:spcBef>
                          <a:spcPts val="0"/>
                        </a:spcBef>
                        <a:spcAft>
                          <a:spcPts val="0"/>
                        </a:spcAft>
                      </a:pPr>
                      <a:r>
                        <a:rPr lang="en-US" sz="1600" dirty="0" smtClean="0"/>
                        <a:t>Complication of diabetes (diabetic retinopathy)</a:t>
                      </a:r>
                      <a:endParaRPr lang="en-US" sz="1600" dirty="0">
                        <a:solidFill>
                          <a:srgbClr val="000000"/>
                        </a:solidFill>
                        <a:effectLst/>
                        <a:latin typeface="Times New Roman" panose="02020603050405020304" charset="0"/>
                        <a:ea typeface="Times New Roman" panose="02020603050405020304" charset="0"/>
                        <a:cs typeface="Times New Roman" panose="02020603050405020304" charset="0"/>
                      </a:endParaRPr>
                    </a:p>
                  </a:txBody>
                  <a:tcPr marL="123613" marR="97367" marT="0" marB="0"/>
                </a:tc>
                <a:tc>
                  <a:txBody>
                    <a:bodyPr/>
                    <a:lstStyle/>
                    <a:p>
                      <a:pPr marL="0" marR="0" indent="0" algn="ctr">
                        <a:lnSpc>
                          <a:spcPct val="150000"/>
                        </a:lnSpc>
                        <a:spcBef>
                          <a:spcPts val="0"/>
                        </a:spcBef>
                        <a:spcAft>
                          <a:spcPts val="0"/>
                        </a:spcAft>
                      </a:pPr>
                      <a:r>
                        <a:rPr lang="en-US" sz="1600" dirty="0" smtClean="0"/>
                        <a:t>Aging (associated with AMD)</a:t>
                      </a:r>
                      <a:endParaRPr lang="en-US" sz="1600" dirty="0">
                        <a:solidFill>
                          <a:srgbClr val="000000"/>
                        </a:solidFill>
                        <a:effectLst/>
                        <a:latin typeface="Times New Roman" panose="02020603050405020304" charset="0"/>
                        <a:ea typeface="Times New Roman" panose="02020603050405020304" charset="0"/>
                        <a:cs typeface="Times New Roman" panose="02020603050405020304" charset="0"/>
                      </a:endParaRPr>
                    </a:p>
                  </a:txBody>
                  <a:tcPr marL="123613" marR="97367" marT="0" marB="0"/>
                </a:tc>
              </a:tr>
              <a:tr h="864532">
                <a:tc>
                  <a:txBody>
                    <a:bodyPr/>
                    <a:lstStyle/>
                    <a:p>
                      <a:pPr marL="0" marR="0" indent="0" algn="ctr">
                        <a:lnSpc>
                          <a:spcPct val="250000"/>
                        </a:lnSpc>
                        <a:spcBef>
                          <a:spcPts val="0"/>
                        </a:spcBef>
                        <a:spcAft>
                          <a:spcPts val="0"/>
                        </a:spcAft>
                      </a:pPr>
                      <a:r>
                        <a:rPr lang="en-US" sz="1600" dirty="0" smtClean="0"/>
                        <a:t>Mechanism</a:t>
                      </a:r>
                      <a:endParaRPr lang="en-US" sz="1600" dirty="0">
                        <a:solidFill>
                          <a:srgbClr val="000000"/>
                        </a:solidFill>
                        <a:effectLst/>
                        <a:latin typeface="Times New Roman" panose="02020603050405020304" charset="0"/>
                        <a:ea typeface="Times New Roman" panose="02020603050405020304" charset="0"/>
                        <a:cs typeface="Times New Roman" panose="02020603050405020304" charset="0"/>
                      </a:endParaRPr>
                    </a:p>
                  </a:txBody>
                  <a:tcPr marL="123613" marR="97367" marT="0" marB="0">
                    <a:solidFill>
                      <a:srgbClr val="334D80"/>
                    </a:solidFill>
                  </a:tcPr>
                </a:tc>
                <a:tc>
                  <a:txBody>
                    <a:bodyPr/>
                    <a:lstStyle/>
                    <a:p>
                      <a:pPr marL="0" marR="0" indent="0" algn="ctr">
                        <a:lnSpc>
                          <a:spcPct val="150000"/>
                        </a:lnSpc>
                        <a:spcBef>
                          <a:spcPts val="0"/>
                        </a:spcBef>
                        <a:spcAft>
                          <a:spcPts val="0"/>
                        </a:spcAft>
                      </a:pPr>
                      <a:r>
                        <a:rPr lang="en-US" sz="1600" dirty="0" smtClean="0"/>
                        <a:t>Formation of leaky blood vessels</a:t>
                      </a:r>
                      <a:endParaRPr lang="en-US" sz="1600" dirty="0">
                        <a:solidFill>
                          <a:srgbClr val="000000"/>
                        </a:solidFill>
                        <a:effectLst/>
                        <a:latin typeface="Times New Roman" panose="02020603050405020304" charset="0"/>
                        <a:ea typeface="Times New Roman" panose="02020603050405020304" charset="0"/>
                        <a:cs typeface="Times New Roman" panose="02020603050405020304" charset="0"/>
                      </a:endParaRPr>
                    </a:p>
                  </a:txBody>
                  <a:tcPr marL="123613" marR="97367" marT="0" marB="0"/>
                </a:tc>
                <a:tc>
                  <a:txBody>
                    <a:bodyPr/>
                    <a:lstStyle/>
                    <a:p>
                      <a:pPr marL="0" marR="0" indent="0" algn="ctr">
                        <a:lnSpc>
                          <a:spcPct val="115000"/>
                        </a:lnSpc>
                        <a:spcBef>
                          <a:spcPts val="0"/>
                        </a:spcBef>
                        <a:spcAft>
                          <a:spcPts val="0"/>
                        </a:spcAft>
                      </a:pPr>
                      <a:r>
                        <a:rPr lang="en-US" sz="1600" dirty="0" smtClean="0"/>
                        <a:t>Leaky retinal blood vessels due to high blood sugar</a:t>
                      </a:r>
                      <a:r>
                        <a:rPr lang="en-US" sz="1600" dirty="0" smtClean="0">
                          <a:effectLst/>
                        </a:rPr>
                        <a:t> </a:t>
                      </a:r>
                      <a:endParaRPr lang="en-US" sz="1600" dirty="0">
                        <a:solidFill>
                          <a:srgbClr val="000000"/>
                        </a:solidFill>
                        <a:effectLst/>
                        <a:latin typeface="Times New Roman" panose="02020603050405020304" charset="0"/>
                        <a:ea typeface="Times New Roman" panose="02020603050405020304" charset="0"/>
                        <a:cs typeface="Times New Roman" panose="02020603050405020304" charset="0"/>
                      </a:endParaRPr>
                    </a:p>
                  </a:txBody>
                  <a:tcPr marL="123613" marR="97367" marT="0" marB="0"/>
                </a:tc>
                <a:tc>
                  <a:txBody>
                    <a:bodyPr/>
                    <a:lstStyle/>
                    <a:p>
                      <a:pPr marL="0" marR="0" indent="0" algn="ctr">
                        <a:lnSpc>
                          <a:spcPct val="150000"/>
                        </a:lnSpc>
                        <a:spcBef>
                          <a:spcPts val="0"/>
                        </a:spcBef>
                        <a:spcAft>
                          <a:spcPts val="0"/>
                        </a:spcAft>
                      </a:pPr>
                      <a:r>
                        <a:rPr lang="en-US" sz="1600" dirty="0" smtClean="0"/>
                        <a:t>Accumulation of waste products</a:t>
                      </a:r>
                      <a:endParaRPr lang="en-US" sz="1600" dirty="0">
                        <a:solidFill>
                          <a:srgbClr val="000000"/>
                        </a:solidFill>
                        <a:effectLst/>
                        <a:latin typeface="Times New Roman" panose="02020603050405020304" charset="0"/>
                        <a:ea typeface="Times New Roman" panose="02020603050405020304" charset="0"/>
                        <a:cs typeface="Times New Roman" panose="02020603050405020304" charset="0"/>
                      </a:endParaRPr>
                    </a:p>
                  </a:txBody>
                  <a:tcPr marL="123613" marR="97367" marT="0" marB="0"/>
                </a:tc>
              </a:tr>
              <a:tr h="574087">
                <a:tc>
                  <a:txBody>
                    <a:bodyPr/>
                    <a:lstStyle/>
                    <a:p>
                      <a:pPr marL="0" marR="0" indent="0" algn="ctr">
                        <a:lnSpc>
                          <a:spcPct val="250000"/>
                        </a:lnSpc>
                        <a:spcBef>
                          <a:spcPts val="0"/>
                        </a:spcBef>
                        <a:spcAft>
                          <a:spcPts val="0"/>
                        </a:spcAft>
                      </a:pPr>
                      <a:r>
                        <a:rPr lang="en-US" sz="1600" dirty="0" smtClean="0"/>
                        <a:t>Vision Impact</a:t>
                      </a:r>
                      <a:endParaRPr lang="en-US" sz="1600" dirty="0">
                        <a:solidFill>
                          <a:srgbClr val="000000"/>
                        </a:solidFill>
                        <a:effectLst/>
                        <a:latin typeface="Times New Roman" panose="02020603050405020304" charset="0"/>
                        <a:ea typeface="Times New Roman" panose="02020603050405020304" charset="0"/>
                        <a:cs typeface="Times New Roman" panose="02020603050405020304" charset="0"/>
                      </a:endParaRPr>
                    </a:p>
                  </a:txBody>
                  <a:tcPr marL="123613" marR="97367" marT="0" marB="0">
                    <a:solidFill>
                      <a:srgbClr val="334D80"/>
                    </a:solidFill>
                  </a:tcPr>
                </a:tc>
                <a:tc>
                  <a:txBody>
                    <a:bodyPr/>
                    <a:lstStyle/>
                    <a:p>
                      <a:pPr marL="0" marR="0" indent="0" algn="ctr">
                        <a:lnSpc>
                          <a:spcPct val="115000"/>
                        </a:lnSpc>
                        <a:spcBef>
                          <a:spcPts val="0"/>
                        </a:spcBef>
                        <a:spcAft>
                          <a:spcPts val="0"/>
                        </a:spcAft>
                      </a:pPr>
                      <a:r>
                        <a:rPr lang="en-US" sz="1600" dirty="0" smtClean="0"/>
                        <a:t>Rapid, severe central vision loss due to leakage/bleeding</a:t>
                      </a:r>
                      <a:endParaRPr lang="en-US" sz="1600" dirty="0">
                        <a:solidFill>
                          <a:srgbClr val="000000"/>
                        </a:solidFill>
                        <a:effectLst/>
                        <a:latin typeface="Times New Roman" panose="02020603050405020304" charset="0"/>
                        <a:ea typeface="Times New Roman" panose="02020603050405020304" charset="0"/>
                        <a:cs typeface="Times New Roman" panose="02020603050405020304" charset="0"/>
                      </a:endParaRPr>
                    </a:p>
                  </a:txBody>
                  <a:tcPr marL="123613" marR="97367" marT="0" marB="0"/>
                </a:tc>
                <a:tc>
                  <a:txBody>
                    <a:bodyPr/>
                    <a:lstStyle/>
                    <a:p>
                      <a:pPr marL="0" marR="0" indent="0" algn="ctr">
                        <a:lnSpc>
                          <a:spcPct val="115000"/>
                        </a:lnSpc>
                        <a:spcBef>
                          <a:spcPts val="0"/>
                        </a:spcBef>
                        <a:spcAft>
                          <a:spcPts val="0"/>
                        </a:spcAft>
                      </a:pPr>
                      <a:r>
                        <a:rPr lang="en-US" sz="1600" dirty="0" smtClean="0"/>
                        <a:t>Blurred/distorted central vision due to swelling</a:t>
                      </a:r>
                      <a:endParaRPr lang="en-US" sz="1600" dirty="0">
                        <a:solidFill>
                          <a:srgbClr val="000000"/>
                        </a:solidFill>
                        <a:effectLst/>
                        <a:latin typeface="Times New Roman" panose="02020603050405020304" charset="0"/>
                        <a:ea typeface="Times New Roman" panose="02020603050405020304" charset="0"/>
                        <a:cs typeface="Times New Roman" panose="02020603050405020304" charset="0"/>
                      </a:endParaRPr>
                    </a:p>
                  </a:txBody>
                  <a:tcPr marL="123613" marR="97367" marT="0" marB="0"/>
                </a:tc>
                <a:tc>
                  <a:txBody>
                    <a:bodyPr/>
                    <a:lstStyle/>
                    <a:p>
                      <a:pPr marL="0" marR="0" indent="0" algn="ctr">
                        <a:lnSpc>
                          <a:spcPct val="115000"/>
                        </a:lnSpc>
                        <a:spcBef>
                          <a:spcPts val="0"/>
                        </a:spcBef>
                        <a:spcAft>
                          <a:spcPts val="0"/>
                        </a:spcAft>
                      </a:pPr>
                      <a:r>
                        <a:rPr lang="en-US" sz="1600" dirty="0" smtClean="0"/>
                        <a:t>Risk factor for AMD; can lead to vision loss if AMD progresses</a:t>
                      </a:r>
                      <a:endParaRPr lang="en-US" sz="1600" dirty="0">
                        <a:solidFill>
                          <a:srgbClr val="000000"/>
                        </a:solidFill>
                        <a:effectLst/>
                        <a:latin typeface="Times New Roman" panose="02020603050405020304" charset="0"/>
                        <a:ea typeface="Times New Roman" panose="02020603050405020304" charset="0"/>
                        <a:cs typeface="Times New Roman" panose="02020603050405020304" charset="0"/>
                      </a:endParaRPr>
                    </a:p>
                  </a:txBody>
                  <a:tcPr marL="123613" marR="97367" marT="0" marB="0"/>
                </a:tc>
              </a:tr>
              <a:tr h="578168">
                <a:tc>
                  <a:txBody>
                    <a:bodyPr/>
                    <a:lstStyle/>
                    <a:p>
                      <a:pPr marL="0" marR="0" indent="0" algn="ctr">
                        <a:lnSpc>
                          <a:spcPct val="250000"/>
                        </a:lnSpc>
                        <a:spcBef>
                          <a:spcPts val="0"/>
                        </a:spcBef>
                        <a:spcAft>
                          <a:spcPts val="0"/>
                        </a:spcAft>
                      </a:pPr>
                      <a:r>
                        <a:rPr lang="en-US" sz="1600" dirty="0" smtClean="0"/>
                        <a:t>Treatment</a:t>
                      </a:r>
                      <a:endParaRPr lang="en-US" sz="1600" dirty="0">
                        <a:solidFill>
                          <a:srgbClr val="000000"/>
                        </a:solidFill>
                        <a:effectLst/>
                        <a:latin typeface="Times New Roman" panose="02020603050405020304" charset="0"/>
                        <a:ea typeface="Times New Roman" panose="02020603050405020304" charset="0"/>
                        <a:cs typeface="Times New Roman" panose="02020603050405020304" charset="0"/>
                      </a:endParaRPr>
                    </a:p>
                  </a:txBody>
                  <a:tcPr marL="123613" marR="97367" marT="0" marB="0">
                    <a:solidFill>
                      <a:srgbClr val="334D80"/>
                    </a:solidFill>
                  </a:tcPr>
                </a:tc>
                <a:tc>
                  <a:txBody>
                    <a:bodyPr/>
                    <a:lstStyle/>
                    <a:p>
                      <a:pPr marL="0" marR="0" indent="0" algn="ctr">
                        <a:lnSpc>
                          <a:spcPct val="150000"/>
                        </a:lnSpc>
                        <a:spcBef>
                          <a:spcPts val="0"/>
                        </a:spcBef>
                        <a:spcAft>
                          <a:spcPts val="0"/>
                        </a:spcAft>
                      </a:pPr>
                      <a:r>
                        <a:rPr lang="en-US" sz="1600" dirty="0" smtClean="0"/>
                        <a:t>Anti-VEGF injections, PDT</a:t>
                      </a:r>
                      <a:endParaRPr lang="en-US" sz="1600" dirty="0">
                        <a:solidFill>
                          <a:srgbClr val="000000"/>
                        </a:solidFill>
                        <a:effectLst/>
                        <a:latin typeface="Times New Roman" panose="02020603050405020304" charset="0"/>
                        <a:ea typeface="Times New Roman" panose="02020603050405020304" charset="0"/>
                        <a:cs typeface="Times New Roman" panose="02020603050405020304" charset="0"/>
                      </a:endParaRPr>
                    </a:p>
                  </a:txBody>
                  <a:tcPr marL="123613" marR="97367" marT="0" marB="0"/>
                </a:tc>
                <a:tc>
                  <a:txBody>
                    <a:bodyPr/>
                    <a:lstStyle/>
                    <a:p>
                      <a:pPr marL="0" marR="0" indent="0" algn="ctr">
                        <a:lnSpc>
                          <a:spcPct val="115000"/>
                        </a:lnSpc>
                        <a:spcBef>
                          <a:spcPts val="0"/>
                        </a:spcBef>
                        <a:spcAft>
                          <a:spcPts val="0"/>
                        </a:spcAft>
                      </a:pPr>
                      <a:r>
                        <a:rPr lang="en-US" sz="1600" dirty="0" smtClean="0"/>
                        <a:t>Anti-VEGF injections, corticosteroids, laser treatment</a:t>
                      </a:r>
                      <a:endParaRPr lang="en-US" sz="1600" dirty="0">
                        <a:solidFill>
                          <a:srgbClr val="000000"/>
                        </a:solidFill>
                        <a:effectLst/>
                        <a:latin typeface="Times New Roman" panose="02020603050405020304" charset="0"/>
                        <a:ea typeface="Times New Roman" panose="02020603050405020304" charset="0"/>
                        <a:cs typeface="Times New Roman" panose="02020603050405020304" charset="0"/>
                      </a:endParaRPr>
                    </a:p>
                  </a:txBody>
                  <a:tcPr marL="123613" marR="97367" marT="0" marB="0"/>
                </a:tc>
                <a:tc>
                  <a:txBody>
                    <a:bodyPr/>
                    <a:lstStyle/>
                    <a:p>
                      <a:pPr marL="0" marR="0" indent="0" algn="ctr">
                        <a:lnSpc>
                          <a:spcPct val="150000"/>
                        </a:lnSpc>
                        <a:spcBef>
                          <a:spcPts val="0"/>
                        </a:spcBef>
                        <a:spcAft>
                          <a:spcPts val="0"/>
                        </a:spcAft>
                      </a:pPr>
                      <a:r>
                        <a:rPr lang="en-US" sz="1600" dirty="0" smtClean="0"/>
                        <a:t>Monitoring, sometimes anti-VEGF for AMD</a:t>
                      </a:r>
                      <a:r>
                        <a:rPr lang="en-US" sz="1600" dirty="0" smtClean="0">
                          <a:effectLst/>
                        </a:rPr>
                        <a:t> </a:t>
                      </a:r>
                      <a:endParaRPr lang="en-US" sz="1600" dirty="0">
                        <a:solidFill>
                          <a:srgbClr val="000000"/>
                        </a:solidFill>
                        <a:effectLst/>
                        <a:latin typeface="Times New Roman" panose="02020603050405020304" charset="0"/>
                        <a:ea typeface="Times New Roman" panose="02020603050405020304" charset="0"/>
                        <a:cs typeface="Times New Roman" panose="02020603050405020304" charset="0"/>
                      </a:endParaRPr>
                    </a:p>
                  </a:txBody>
                  <a:tcPr marL="123613" marR="97367" marT="0" marB="0"/>
                </a:tc>
              </a:tr>
            </a:tbl>
          </a:graphicData>
        </a:graphic>
      </p:graphicFrame>
    </p:spTree>
    <p:extLst>
      <p:ext uri="{BB962C8B-B14F-4D97-AF65-F5344CB8AC3E}">
        <p14:creationId xmlns:p14="http://schemas.microsoft.com/office/powerpoint/2010/main" val="3211868011"/>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8000" y="455085"/>
            <a:ext cx="11157819" cy="941916"/>
          </a:xfrm>
          <a:solidFill>
            <a:srgbClr val="002060"/>
          </a:solidFill>
        </p:spPr>
        <p:txBody>
          <a:bodyPr>
            <a:normAutofit/>
          </a:bodyPr>
          <a:lstStyle/>
          <a:p>
            <a:pPr algn="ctr"/>
            <a:r>
              <a:rPr lang="en-US" sz="3200" b="1" dirty="0" smtClean="0">
                <a:solidFill>
                  <a:schemeClr val="bg1"/>
                </a:solidFill>
              </a:rPr>
              <a:t>Objectives</a:t>
            </a:r>
            <a:endParaRPr lang="en-US" sz="3200" b="1" dirty="0">
              <a:solidFill>
                <a:schemeClr val="bg1"/>
              </a:solidFill>
            </a:endParaRPr>
          </a:p>
        </p:txBody>
      </p:sp>
      <p:sp>
        <p:nvSpPr>
          <p:cNvPr id="5" name="Rectangle 4"/>
          <p:cNvSpPr/>
          <p:nvPr/>
        </p:nvSpPr>
        <p:spPr>
          <a:xfrm>
            <a:off x="500183" y="1397002"/>
            <a:ext cx="11165635" cy="51212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lnSpc>
                <a:spcPct val="150000"/>
              </a:lnSpc>
              <a:buFont typeface="+mj-lt"/>
              <a:buAutoNum type="arabicPeriod"/>
            </a:pPr>
            <a:r>
              <a:rPr lang="en-US" dirty="0" smtClean="0">
                <a:solidFill>
                  <a:srgbClr val="262626"/>
                </a:solidFill>
              </a:rPr>
              <a:t>Patients have a better chance of recovery and visual restoration if retinal injury is identified or predicted early on. Which will help the ophthalmologists to take a clear look on the back of the eye and determine at early stages the damage caused to the retina, macula, and optic nerve. </a:t>
            </a:r>
          </a:p>
          <a:p>
            <a:pPr marL="342900" indent="-342900" algn="just">
              <a:lnSpc>
                <a:spcPct val="150000"/>
              </a:lnSpc>
              <a:buFont typeface="+mj-lt"/>
              <a:buAutoNum type="arabicPeriod"/>
            </a:pPr>
            <a:r>
              <a:rPr lang="en-US" dirty="0" smtClean="0">
                <a:solidFill>
                  <a:srgbClr val="262626"/>
                </a:solidFill>
              </a:rPr>
              <a:t>In addition to affecting the retina and the patient's vision, eye disorders are linked to heart conditions and hypertension. This implies that early detection and diagnosis of eye diseases can help protect the patient's heart health. </a:t>
            </a:r>
          </a:p>
          <a:p>
            <a:pPr marL="342900" indent="-342900" algn="just">
              <a:lnSpc>
                <a:spcPct val="150000"/>
              </a:lnSpc>
              <a:buFont typeface="+mj-lt"/>
              <a:buAutoNum type="arabicPeriod"/>
            </a:pPr>
            <a:r>
              <a:rPr lang="en-US" dirty="0" smtClean="0">
                <a:solidFill>
                  <a:srgbClr val="262626"/>
                </a:solidFill>
              </a:rPr>
              <a:t>Most of the diseases are microscopic, so wanted to develop a system that automatically classify diseases </a:t>
            </a:r>
          </a:p>
          <a:p>
            <a:pPr marL="342900" indent="-342900" algn="just">
              <a:lnSpc>
                <a:spcPct val="150000"/>
              </a:lnSpc>
              <a:buFont typeface="+mj-lt"/>
              <a:buAutoNum type="arabicPeriod"/>
            </a:pPr>
            <a:r>
              <a:rPr lang="en-US" dirty="0" smtClean="0">
                <a:solidFill>
                  <a:srgbClr val="262626"/>
                </a:solidFill>
              </a:rPr>
              <a:t>The purpose of this research is to provide a new transfer learning-based categorization model. </a:t>
            </a:r>
          </a:p>
          <a:p>
            <a:pPr marL="342900" indent="-342900" algn="just">
              <a:lnSpc>
                <a:spcPct val="150000"/>
              </a:lnSpc>
              <a:buFont typeface="+mj-lt"/>
              <a:buAutoNum type="arabicPeriod"/>
            </a:pPr>
            <a:r>
              <a:rPr lang="en-US" dirty="0" smtClean="0">
                <a:solidFill>
                  <a:srgbClr val="262626"/>
                </a:solidFill>
              </a:rPr>
              <a:t>Using retinal pictures from an optical coherence tomography (OCT) instrument, CNN architecture and a suggested model are used to automatically categories the various retinal disorders.</a:t>
            </a:r>
          </a:p>
          <a:p>
            <a:pPr algn="just">
              <a:lnSpc>
                <a:spcPct val="150000"/>
              </a:lnSpc>
            </a:pPr>
            <a:endParaRPr lang="en-US" dirty="0">
              <a:solidFill>
                <a:srgbClr val="262626"/>
              </a:solidFill>
            </a:endParaRPr>
          </a:p>
        </p:txBody>
      </p:sp>
      <p:grpSp>
        <p:nvGrpSpPr>
          <p:cNvPr id="19" name="Group 18"/>
          <p:cNvGrpSpPr/>
          <p:nvPr/>
        </p:nvGrpSpPr>
        <p:grpSpPr>
          <a:xfrm>
            <a:off x="0" y="6659880"/>
            <a:ext cx="12192000" cy="121920"/>
            <a:chOff x="0" y="4918710"/>
            <a:chExt cx="9144000" cy="91440"/>
          </a:xfrm>
        </p:grpSpPr>
        <p:sp>
          <p:nvSpPr>
            <p:cNvPr id="13" name="Title 64"/>
            <p:cNvSpPr txBox="1"/>
            <p:nvPr/>
          </p:nvSpPr>
          <p:spPr>
            <a:xfrm>
              <a:off x="0" y="4918710"/>
              <a:ext cx="2926080" cy="91440"/>
            </a:xfrm>
            <a:prstGeom prst="rect">
              <a:avLst/>
            </a:prstGeom>
            <a:solidFill>
              <a:srgbClr val="002060"/>
            </a:solidFill>
          </p:spPr>
          <p:txBody>
            <a:bodyPr lIns="0" tIns="0" rIns="0" bIns="0" anchor="ctr"/>
            <a:lstStyle>
              <a:lvl1pPr algn="l" defTabSz="914400" rtl="0" eaLnBrk="1" latinLnBrk="0" hangingPunct="1">
                <a:spcBef>
                  <a:spcPct val="0"/>
                </a:spcBef>
                <a:buNone/>
                <a:defRPr sz="3600" kern="1200">
                  <a:solidFill>
                    <a:schemeClr val="bg1">
                      <a:lumMod val="50000"/>
                    </a:schemeClr>
                  </a:solidFill>
                  <a:latin typeface="+mj-lt"/>
                  <a:ea typeface="+mj-ea"/>
                  <a:cs typeface="+mj-cs"/>
                </a:defRPr>
              </a:lvl1pPr>
            </a:lstStyle>
            <a:p>
              <a:endParaRPr lang="en-US" sz="4800" dirty="0">
                <a:solidFill>
                  <a:srgbClr val="FFFFFF"/>
                </a:solidFill>
              </a:endParaRPr>
            </a:p>
          </p:txBody>
        </p:sp>
        <p:sp>
          <p:nvSpPr>
            <p:cNvPr id="16" name="Title 64"/>
            <p:cNvSpPr txBox="1"/>
            <p:nvPr/>
          </p:nvSpPr>
          <p:spPr>
            <a:xfrm>
              <a:off x="3108960" y="4918710"/>
              <a:ext cx="2926080" cy="91440"/>
            </a:xfrm>
            <a:prstGeom prst="rect">
              <a:avLst/>
            </a:prstGeom>
            <a:solidFill>
              <a:srgbClr val="002060">
                <a:alpha val="80000"/>
              </a:srgbClr>
            </a:solidFill>
          </p:spPr>
          <p:txBody>
            <a:bodyPr lIns="0" tIns="0" rIns="0" bIns="0" anchor="ctr"/>
            <a:lstStyle>
              <a:lvl1pPr algn="l" defTabSz="914400" rtl="0" eaLnBrk="1" latinLnBrk="0" hangingPunct="1">
                <a:spcBef>
                  <a:spcPct val="0"/>
                </a:spcBef>
                <a:buNone/>
                <a:defRPr sz="3600" kern="1200">
                  <a:solidFill>
                    <a:schemeClr val="bg1">
                      <a:lumMod val="50000"/>
                    </a:schemeClr>
                  </a:solidFill>
                  <a:latin typeface="+mj-lt"/>
                  <a:ea typeface="+mj-ea"/>
                  <a:cs typeface="+mj-cs"/>
                </a:defRPr>
              </a:lvl1pPr>
            </a:lstStyle>
            <a:p>
              <a:endParaRPr lang="en-US" sz="4800" dirty="0">
                <a:solidFill>
                  <a:srgbClr val="FFFFFF"/>
                </a:solidFill>
              </a:endParaRPr>
            </a:p>
          </p:txBody>
        </p:sp>
        <p:sp>
          <p:nvSpPr>
            <p:cNvPr id="17" name="Title 64"/>
            <p:cNvSpPr txBox="1"/>
            <p:nvPr/>
          </p:nvSpPr>
          <p:spPr>
            <a:xfrm>
              <a:off x="6217920" y="4918710"/>
              <a:ext cx="2926080" cy="91440"/>
            </a:xfrm>
            <a:prstGeom prst="rect">
              <a:avLst/>
            </a:prstGeom>
            <a:solidFill>
              <a:srgbClr val="002060">
                <a:alpha val="60000"/>
              </a:srgbClr>
            </a:solidFill>
          </p:spPr>
          <p:txBody>
            <a:bodyPr lIns="0" tIns="0" rIns="0" bIns="0" anchor="ctr"/>
            <a:lstStyle>
              <a:lvl1pPr algn="l" defTabSz="914400" rtl="0" eaLnBrk="1" latinLnBrk="0" hangingPunct="1">
                <a:spcBef>
                  <a:spcPct val="0"/>
                </a:spcBef>
                <a:buNone/>
                <a:defRPr sz="3600" kern="1200">
                  <a:solidFill>
                    <a:schemeClr val="bg1">
                      <a:lumMod val="50000"/>
                    </a:schemeClr>
                  </a:solidFill>
                  <a:latin typeface="+mj-lt"/>
                  <a:ea typeface="+mj-ea"/>
                  <a:cs typeface="+mj-cs"/>
                </a:defRPr>
              </a:lvl1pPr>
            </a:lstStyle>
            <a:p>
              <a:endParaRPr lang="en-US" sz="4800" dirty="0">
                <a:solidFill>
                  <a:srgbClr val="FFFFFF"/>
                </a:solidFill>
              </a:endParaRPr>
            </a:p>
          </p:txBody>
        </p:sp>
      </p:grpSp>
      <p:sp>
        <p:nvSpPr>
          <p:cNvPr id="7" name="Slide Number Placeholder 6"/>
          <p:cNvSpPr>
            <a:spLocks noGrp="1"/>
          </p:cNvSpPr>
          <p:nvPr>
            <p:ph type="sldNum" sz="quarter" idx="14"/>
          </p:nvPr>
        </p:nvSpPr>
        <p:spPr/>
        <p:txBody>
          <a:bodyPr/>
          <a:lstStyle/>
          <a:p>
            <a:fld id="{61375E0E-43C8-4C93-99EC-B6805C57126F}" type="slidenum">
              <a:rPr lang="en-US" smtClean="0">
                <a:solidFill>
                  <a:srgbClr val="262626">
                    <a:tint val="75000"/>
                  </a:srgbClr>
                </a:solidFill>
              </a:rPr>
              <a:pPr/>
              <a:t>12</a:t>
            </a:fld>
            <a:endParaRPr lang="en-US">
              <a:solidFill>
                <a:srgbClr val="262626">
                  <a:tint val="75000"/>
                </a:srgbClr>
              </a:solidFill>
            </a:endParaRPr>
          </a:p>
        </p:txBody>
      </p:sp>
    </p:spTree>
    <p:extLst>
      <p:ext uri="{BB962C8B-B14F-4D97-AF65-F5344CB8AC3E}">
        <p14:creationId xmlns:p14="http://schemas.microsoft.com/office/powerpoint/2010/main" val="118802612"/>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8000" y="455085"/>
            <a:ext cx="11157819" cy="941916"/>
          </a:xfrm>
          <a:solidFill>
            <a:srgbClr val="002060"/>
          </a:solidFill>
        </p:spPr>
        <p:txBody>
          <a:bodyPr>
            <a:normAutofit/>
          </a:bodyPr>
          <a:lstStyle/>
          <a:p>
            <a:pPr algn="ctr"/>
            <a:r>
              <a:rPr lang="en-US" sz="3200" b="1" dirty="0">
                <a:solidFill>
                  <a:schemeClr val="bg1"/>
                </a:solidFill>
              </a:rPr>
              <a:t>Literature Review</a:t>
            </a:r>
          </a:p>
        </p:txBody>
      </p:sp>
      <p:sp>
        <p:nvSpPr>
          <p:cNvPr id="5" name="Rectangle 4"/>
          <p:cNvSpPr/>
          <p:nvPr/>
        </p:nvSpPr>
        <p:spPr>
          <a:xfrm>
            <a:off x="500183" y="1535620"/>
            <a:ext cx="11165635" cy="51242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spcAft>
                <a:spcPts val="800"/>
              </a:spcAft>
            </a:pPr>
            <a:r>
              <a:rPr lang="en-US" sz="20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smtClean="0">
                <a:solidFill>
                  <a:srgbClr val="000000"/>
                </a:solidFill>
                <a:effectLst/>
                <a:latin typeface="Segoe UI Symbol" panose="020B0502040204020203" pitchFamily="34" charset="0"/>
                <a:ea typeface="Calibri" panose="020F0502020204030204" pitchFamily="34" charset="0"/>
                <a:cs typeface="Segoe UI Symbol" panose="020B0502040204020203" pitchFamily="34" charset="0"/>
              </a:rPr>
              <a:t>❏</a:t>
            </a:r>
            <a:r>
              <a:rPr lang="en-US" sz="20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"Automated Diagnosis of Glaucoma Using Deep Learning Methods" by </a:t>
            </a:r>
            <a:r>
              <a:rPr lang="en-US" sz="2000" dirty="0" err="1"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Fard</a:t>
            </a:r>
            <a:r>
              <a:rPr lang="en-US" sz="20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et al. This study proposed a deep learning-based method for automated diagnosis of glaucoma using labeled OCT images</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smtClean="0">
                <a:solidFill>
                  <a:srgbClr val="000000"/>
                </a:solidFill>
                <a:effectLst/>
                <a:latin typeface="Segoe UI Symbol" panose="020B0502040204020203" pitchFamily="34" charset="0"/>
                <a:ea typeface="Calibri" panose="020F0502020204030204" pitchFamily="34" charset="0"/>
                <a:cs typeface="Segoe UI Symbol" panose="020B0502040204020203" pitchFamily="34" charset="0"/>
              </a:rPr>
              <a:t>❏</a:t>
            </a:r>
            <a:r>
              <a:rPr lang="en-US" sz="20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"Automated Diagnosis of Retinal Diseases Using Convolutional Neural Networks" by Liu et al. This study proposed a convolutional neural network (CNN) based method for automated diagnosis of retinal diseases using labeled OCT images </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dirty="0" smtClean="0">
                <a:solidFill>
                  <a:srgbClr val="000000"/>
                </a:solidFill>
                <a:effectLst/>
                <a:latin typeface="Segoe UI Symbol" panose="020B0502040204020203" pitchFamily="34" charset="0"/>
                <a:ea typeface="Calibri" panose="020F0502020204030204" pitchFamily="34" charset="0"/>
                <a:cs typeface="Segoe UI Symbol" panose="020B0502040204020203" pitchFamily="34" charset="0"/>
              </a:rPr>
              <a:t>❏</a:t>
            </a:r>
            <a:r>
              <a:rPr lang="en-US" sz="20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"Retinal Layer Segmentation in Optical Coherence Tomography Images Using Deep Learning" by Chen et al. This study proposed a deep learning-based method for automated segmentation of retinal layers in OCT images, which can be used to aid in the diagnosis and monitoring of retinal diseases</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US" sz="2000" dirty="0">
              <a:solidFill>
                <a:srgbClr val="262626"/>
              </a:solidFill>
            </a:endParaRPr>
          </a:p>
        </p:txBody>
      </p:sp>
      <p:grpSp>
        <p:nvGrpSpPr>
          <p:cNvPr id="19" name="Group 18"/>
          <p:cNvGrpSpPr/>
          <p:nvPr/>
        </p:nvGrpSpPr>
        <p:grpSpPr>
          <a:xfrm>
            <a:off x="0" y="6659880"/>
            <a:ext cx="12192000" cy="121920"/>
            <a:chOff x="0" y="4918710"/>
            <a:chExt cx="9144000" cy="91440"/>
          </a:xfrm>
        </p:grpSpPr>
        <p:sp>
          <p:nvSpPr>
            <p:cNvPr id="13" name="Title 64"/>
            <p:cNvSpPr txBox="1"/>
            <p:nvPr/>
          </p:nvSpPr>
          <p:spPr>
            <a:xfrm>
              <a:off x="0" y="4918710"/>
              <a:ext cx="2926080" cy="91440"/>
            </a:xfrm>
            <a:prstGeom prst="rect">
              <a:avLst/>
            </a:prstGeom>
            <a:solidFill>
              <a:srgbClr val="002060"/>
            </a:solidFill>
          </p:spPr>
          <p:txBody>
            <a:bodyPr lIns="0" tIns="0" rIns="0" bIns="0" anchor="ctr"/>
            <a:lstStyle>
              <a:lvl1pPr algn="l" defTabSz="914400" rtl="0" eaLnBrk="1" latinLnBrk="0" hangingPunct="1">
                <a:spcBef>
                  <a:spcPct val="0"/>
                </a:spcBef>
                <a:buNone/>
                <a:defRPr sz="3600" kern="1200">
                  <a:solidFill>
                    <a:schemeClr val="bg1">
                      <a:lumMod val="50000"/>
                    </a:schemeClr>
                  </a:solidFill>
                  <a:latin typeface="+mj-lt"/>
                  <a:ea typeface="+mj-ea"/>
                  <a:cs typeface="+mj-cs"/>
                </a:defRPr>
              </a:lvl1pPr>
            </a:lstStyle>
            <a:p>
              <a:endParaRPr lang="en-US" sz="4800" dirty="0">
                <a:solidFill>
                  <a:srgbClr val="FFFFFF"/>
                </a:solidFill>
              </a:endParaRPr>
            </a:p>
          </p:txBody>
        </p:sp>
        <p:sp>
          <p:nvSpPr>
            <p:cNvPr id="16" name="Title 64"/>
            <p:cNvSpPr txBox="1"/>
            <p:nvPr/>
          </p:nvSpPr>
          <p:spPr>
            <a:xfrm>
              <a:off x="3108960" y="4918710"/>
              <a:ext cx="2926080" cy="91440"/>
            </a:xfrm>
            <a:prstGeom prst="rect">
              <a:avLst/>
            </a:prstGeom>
            <a:solidFill>
              <a:srgbClr val="002060">
                <a:alpha val="80000"/>
              </a:srgbClr>
            </a:solidFill>
          </p:spPr>
          <p:txBody>
            <a:bodyPr lIns="0" tIns="0" rIns="0" bIns="0" anchor="ctr"/>
            <a:lstStyle>
              <a:lvl1pPr algn="l" defTabSz="914400" rtl="0" eaLnBrk="1" latinLnBrk="0" hangingPunct="1">
                <a:spcBef>
                  <a:spcPct val="0"/>
                </a:spcBef>
                <a:buNone/>
                <a:defRPr sz="3600" kern="1200">
                  <a:solidFill>
                    <a:schemeClr val="bg1">
                      <a:lumMod val="50000"/>
                    </a:schemeClr>
                  </a:solidFill>
                  <a:latin typeface="+mj-lt"/>
                  <a:ea typeface="+mj-ea"/>
                  <a:cs typeface="+mj-cs"/>
                </a:defRPr>
              </a:lvl1pPr>
            </a:lstStyle>
            <a:p>
              <a:endParaRPr lang="en-US" sz="4800" dirty="0">
                <a:solidFill>
                  <a:srgbClr val="FFFFFF"/>
                </a:solidFill>
              </a:endParaRPr>
            </a:p>
          </p:txBody>
        </p:sp>
        <p:sp>
          <p:nvSpPr>
            <p:cNvPr id="17" name="Title 64"/>
            <p:cNvSpPr txBox="1"/>
            <p:nvPr/>
          </p:nvSpPr>
          <p:spPr>
            <a:xfrm>
              <a:off x="6217920" y="4918710"/>
              <a:ext cx="2926080" cy="91440"/>
            </a:xfrm>
            <a:prstGeom prst="rect">
              <a:avLst/>
            </a:prstGeom>
            <a:solidFill>
              <a:srgbClr val="002060">
                <a:alpha val="60000"/>
              </a:srgbClr>
            </a:solidFill>
          </p:spPr>
          <p:txBody>
            <a:bodyPr lIns="0" tIns="0" rIns="0" bIns="0" anchor="ctr"/>
            <a:lstStyle>
              <a:lvl1pPr algn="l" defTabSz="914400" rtl="0" eaLnBrk="1" latinLnBrk="0" hangingPunct="1">
                <a:spcBef>
                  <a:spcPct val="0"/>
                </a:spcBef>
                <a:buNone/>
                <a:defRPr sz="3600" kern="1200">
                  <a:solidFill>
                    <a:schemeClr val="bg1">
                      <a:lumMod val="50000"/>
                    </a:schemeClr>
                  </a:solidFill>
                  <a:latin typeface="+mj-lt"/>
                  <a:ea typeface="+mj-ea"/>
                  <a:cs typeface="+mj-cs"/>
                </a:defRPr>
              </a:lvl1pPr>
            </a:lstStyle>
            <a:p>
              <a:endParaRPr lang="en-US" sz="4800" dirty="0">
                <a:solidFill>
                  <a:srgbClr val="FFFFFF"/>
                </a:solidFill>
              </a:endParaRPr>
            </a:p>
          </p:txBody>
        </p:sp>
      </p:grpSp>
      <p:sp>
        <p:nvSpPr>
          <p:cNvPr id="7" name="Slide Number Placeholder 6"/>
          <p:cNvSpPr>
            <a:spLocks noGrp="1"/>
          </p:cNvSpPr>
          <p:nvPr>
            <p:ph type="sldNum" sz="quarter" idx="14"/>
          </p:nvPr>
        </p:nvSpPr>
        <p:spPr/>
        <p:txBody>
          <a:bodyPr/>
          <a:lstStyle/>
          <a:p>
            <a:fld id="{61375E0E-43C8-4C93-99EC-B6805C57126F}" type="slidenum">
              <a:rPr lang="en-US" smtClean="0">
                <a:solidFill>
                  <a:srgbClr val="262626">
                    <a:tint val="75000"/>
                  </a:srgbClr>
                </a:solidFill>
              </a:rPr>
              <a:pPr/>
              <a:t>13</a:t>
            </a:fld>
            <a:endParaRPr lang="en-US">
              <a:solidFill>
                <a:srgbClr val="262626">
                  <a:tint val="75000"/>
                </a:srgbClr>
              </a:solidFill>
            </a:endParaRPr>
          </a:p>
        </p:txBody>
      </p:sp>
    </p:spTree>
    <p:extLst>
      <p:ext uri="{BB962C8B-B14F-4D97-AF65-F5344CB8AC3E}">
        <p14:creationId xmlns:p14="http://schemas.microsoft.com/office/powerpoint/2010/main" val="2209334907"/>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itle 148"/>
          <p:cNvSpPr txBox="1"/>
          <p:nvPr/>
        </p:nvSpPr>
        <p:spPr>
          <a:xfrm>
            <a:off x="508000" y="177801"/>
            <a:ext cx="11157819" cy="941916"/>
          </a:xfrm>
          <a:prstGeom prst="rect">
            <a:avLst/>
          </a:prstGeom>
          <a:solidFill>
            <a:srgbClr val="002060"/>
          </a:solidFill>
        </p:spPr>
        <p:txBody>
          <a:bodyPr anchor="ctr" anchorCtr="0"/>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3200" b="1" dirty="0">
                <a:solidFill>
                  <a:srgbClr val="FFFFFF"/>
                </a:solidFill>
                <a:cs typeface="Times New Roman" panose="02020603050405020304" charset="0"/>
              </a:rPr>
              <a:t>Methodology</a:t>
            </a:r>
            <a:endParaRPr lang="en-US" sz="3200" b="1" dirty="0">
              <a:solidFill>
                <a:srgbClr val="FFFFFF"/>
              </a:solidFill>
            </a:endParaRPr>
          </a:p>
        </p:txBody>
      </p:sp>
      <p:grpSp>
        <p:nvGrpSpPr>
          <p:cNvPr id="53" name="Group 52"/>
          <p:cNvGrpSpPr/>
          <p:nvPr/>
        </p:nvGrpSpPr>
        <p:grpSpPr>
          <a:xfrm>
            <a:off x="0" y="6558280"/>
            <a:ext cx="12192000" cy="121920"/>
            <a:chOff x="0" y="4918710"/>
            <a:chExt cx="9144000" cy="91440"/>
          </a:xfrm>
        </p:grpSpPr>
        <p:sp>
          <p:nvSpPr>
            <p:cNvPr id="54" name="Title 64"/>
            <p:cNvSpPr txBox="1"/>
            <p:nvPr/>
          </p:nvSpPr>
          <p:spPr>
            <a:xfrm>
              <a:off x="0" y="4918710"/>
              <a:ext cx="2926080" cy="91440"/>
            </a:xfrm>
            <a:prstGeom prst="rect">
              <a:avLst/>
            </a:prstGeom>
            <a:solidFill>
              <a:srgbClr val="002060"/>
            </a:solidFill>
          </p:spPr>
          <p:txBody>
            <a:bodyPr lIns="0" tIns="0" rIns="0" bIns="0" anchor="ctr"/>
            <a:lstStyle>
              <a:lvl1pPr algn="l" defTabSz="914400" rtl="0" eaLnBrk="1" latinLnBrk="0" hangingPunct="1">
                <a:spcBef>
                  <a:spcPct val="0"/>
                </a:spcBef>
                <a:buNone/>
                <a:defRPr sz="3600" kern="1200">
                  <a:solidFill>
                    <a:schemeClr val="bg1">
                      <a:lumMod val="50000"/>
                    </a:schemeClr>
                  </a:solidFill>
                  <a:latin typeface="+mj-lt"/>
                  <a:ea typeface="+mj-ea"/>
                  <a:cs typeface="+mj-cs"/>
                </a:defRPr>
              </a:lvl1pPr>
            </a:lstStyle>
            <a:p>
              <a:endParaRPr lang="en-US" sz="4800" dirty="0">
                <a:solidFill>
                  <a:srgbClr val="FFFFFF"/>
                </a:solidFill>
              </a:endParaRPr>
            </a:p>
          </p:txBody>
        </p:sp>
        <p:sp>
          <p:nvSpPr>
            <p:cNvPr id="55" name="Title 64"/>
            <p:cNvSpPr txBox="1"/>
            <p:nvPr/>
          </p:nvSpPr>
          <p:spPr>
            <a:xfrm>
              <a:off x="3108960" y="4918710"/>
              <a:ext cx="2926080" cy="91440"/>
            </a:xfrm>
            <a:prstGeom prst="rect">
              <a:avLst/>
            </a:prstGeom>
            <a:solidFill>
              <a:srgbClr val="002060">
                <a:alpha val="80000"/>
              </a:srgbClr>
            </a:solidFill>
          </p:spPr>
          <p:txBody>
            <a:bodyPr lIns="0" tIns="0" rIns="0" bIns="0" anchor="ctr"/>
            <a:lstStyle>
              <a:lvl1pPr algn="l" defTabSz="914400" rtl="0" eaLnBrk="1" latinLnBrk="0" hangingPunct="1">
                <a:spcBef>
                  <a:spcPct val="0"/>
                </a:spcBef>
                <a:buNone/>
                <a:defRPr sz="3600" kern="1200">
                  <a:solidFill>
                    <a:schemeClr val="bg1">
                      <a:lumMod val="50000"/>
                    </a:schemeClr>
                  </a:solidFill>
                  <a:latin typeface="+mj-lt"/>
                  <a:ea typeface="+mj-ea"/>
                  <a:cs typeface="+mj-cs"/>
                </a:defRPr>
              </a:lvl1pPr>
            </a:lstStyle>
            <a:p>
              <a:endParaRPr lang="en-US" sz="4800" dirty="0">
                <a:solidFill>
                  <a:srgbClr val="FFFFFF"/>
                </a:solidFill>
              </a:endParaRPr>
            </a:p>
          </p:txBody>
        </p:sp>
        <p:sp>
          <p:nvSpPr>
            <p:cNvPr id="56" name="Title 64"/>
            <p:cNvSpPr txBox="1"/>
            <p:nvPr/>
          </p:nvSpPr>
          <p:spPr>
            <a:xfrm>
              <a:off x="6217920" y="4918710"/>
              <a:ext cx="2926080" cy="91440"/>
            </a:xfrm>
            <a:prstGeom prst="rect">
              <a:avLst/>
            </a:prstGeom>
            <a:solidFill>
              <a:srgbClr val="002060">
                <a:alpha val="60000"/>
              </a:srgbClr>
            </a:solidFill>
          </p:spPr>
          <p:txBody>
            <a:bodyPr lIns="0" tIns="0" rIns="0" bIns="0" anchor="ctr"/>
            <a:lstStyle>
              <a:lvl1pPr algn="l" defTabSz="914400" rtl="0" eaLnBrk="1" latinLnBrk="0" hangingPunct="1">
                <a:spcBef>
                  <a:spcPct val="0"/>
                </a:spcBef>
                <a:buNone/>
                <a:defRPr sz="3600" kern="1200">
                  <a:solidFill>
                    <a:schemeClr val="bg1">
                      <a:lumMod val="50000"/>
                    </a:schemeClr>
                  </a:solidFill>
                  <a:latin typeface="+mj-lt"/>
                  <a:ea typeface="+mj-ea"/>
                  <a:cs typeface="+mj-cs"/>
                </a:defRPr>
              </a:lvl1pPr>
            </a:lstStyle>
            <a:p>
              <a:endParaRPr lang="en-US" sz="4800" dirty="0">
                <a:solidFill>
                  <a:srgbClr val="FFFFFF"/>
                </a:solidFill>
              </a:endParaRPr>
            </a:p>
          </p:txBody>
        </p:sp>
      </p:grpSp>
      <p:sp>
        <p:nvSpPr>
          <p:cNvPr id="3" name="Slide Number Placeholder 2"/>
          <p:cNvSpPr>
            <a:spLocks noGrp="1"/>
          </p:cNvSpPr>
          <p:nvPr>
            <p:ph type="sldNum" sz="quarter" idx="12"/>
          </p:nvPr>
        </p:nvSpPr>
        <p:spPr>
          <a:xfrm>
            <a:off x="9448800" y="6108701"/>
            <a:ext cx="2743200" cy="366183"/>
          </a:xfrm>
        </p:spPr>
        <p:txBody>
          <a:bodyPr/>
          <a:lstStyle/>
          <a:p>
            <a:fld id="{61375E0E-43C8-4C93-99EC-B6805C57126F}" type="slidenum">
              <a:rPr lang="en-US" smtClean="0">
                <a:solidFill>
                  <a:srgbClr val="262626">
                    <a:tint val="75000"/>
                  </a:srgbClr>
                </a:solidFill>
              </a:rPr>
              <a:pPr/>
              <a:t>14</a:t>
            </a:fld>
            <a:endParaRPr lang="en-US" dirty="0">
              <a:solidFill>
                <a:srgbClr val="262626">
                  <a:tint val="75000"/>
                </a:srgbClr>
              </a:solidFill>
            </a:endParaRPr>
          </a:p>
        </p:txBody>
      </p:sp>
      <p:sp>
        <p:nvSpPr>
          <p:cNvPr id="2" name="Rectangle 1"/>
          <p:cNvSpPr/>
          <p:nvPr/>
        </p:nvSpPr>
        <p:spPr>
          <a:xfrm>
            <a:off x="508000" y="1146686"/>
            <a:ext cx="5080000" cy="6557564"/>
          </a:xfrm>
          <a:prstGeom prst="rect">
            <a:avLst/>
          </a:prstGeom>
        </p:spPr>
        <p:txBody>
          <a:bodyPr wrap="square">
            <a:spAutoFit/>
          </a:bodyPr>
          <a:lstStyle/>
          <a:p>
            <a:pPr>
              <a:lnSpc>
                <a:spcPct val="150000"/>
              </a:lnSpc>
            </a:pPr>
            <a:r>
              <a:rPr lang="en-US" sz="1867" b="1" dirty="0">
                <a:solidFill>
                  <a:srgbClr val="000000"/>
                </a:solidFill>
                <a:ea typeface="Times New Roman" panose="02020603050405020304" charset="0"/>
              </a:rPr>
              <a:t>Experimentation Procedure:</a:t>
            </a:r>
            <a:r>
              <a:rPr lang="en-US" sz="1867" dirty="0">
                <a:solidFill>
                  <a:srgbClr val="000000"/>
                </a:solidFill>
                <a:latin typeface="Times New Roman" panose="02020603050405020304" charset="0"/>
                <a:ea typeface="Times New Roman" panose="02020603050405020304" charset="0"/>
              </a:rPr>
              <a:t> </a:t>
            </a:r>
          </a:p>
          <a:p>
            <a:pPr marL="380990" indent="-380990">
              <a:lnSpc>
                <a:spcPct val="150000"/>
              </a:lnSpc>
              <a:buSzPct val="120000"/>
              <a:buFont typeface="Arial" panose="020B0604020202020204" pitchFamily="34" charset="0"/>
              <a:buChar char="•"/>
            </a:pPr>
            <a:r>
              <a:rPr lang="en-US" sz="1867" b="1" dirty="0">
                <a:solidFill>
                  <a:srgbClr val="262626"/>
                </a:solidFill>
              </a:rPr>
              <a:t>Experiment </a:t>
            </a:r>
            <a:r>
              <a:rPr lang="en-US" sz="1867" b="1" dirty="0">
                <a:solidFill>
                  <a:srgbClr val="262626"/>
                </a:solidFill>
              </a:rPr>
              <a:t>W</a:t>
            </a:r>
            <a:r>
              <a:rPr lang="en-US" sz="1867" b="1" dirty="0" smtClean="0">
                <a:solidFill>
                  <a:srgbClr val="262626"/>
                </a:solidFill>
              </a:rPr>
              <a:t>ork </a:t>
            </a:r>
            <a:r>
              <a:rPr lang="en-US" sz="1867" b="1" dirty="0">
                <a:solidFill>
                  <a:srgbClr val="262626"/>
                </a:solidFill>
              </a:rPr>
              <a:t>:</a:t>
            </a:r>
          </a:p>
          <a:p>
            <a:pPr lvl="1">
              <a:lnSpc>
                <a:spcPct val="150000"/>
              </a:lnSpc>
            </a:pPr>
            <a:r>
              <a:rPr lang="en-US" sz="1867" dirty="0" smtClean="0">
                <a:solidFill>
                  <a:srgbClr val="262626"/>
                </a:solidFill>
              </a:rPr>
              <a:t>Optical Coherence Tomography </a:t>
            </a:r>
            <a:endParaRPr lang="en-US" sz="1867" dirty="0">
              <a:solidFill>
                <a:srgbClr val="262626"/>
              </a:solidFill>
            </a:endParaRPr>
          </a:p>
          <a:p>
            <a:pPr marL="380990" indent="-380990" fontAlgn="base">
              <a:lnSpc>
                <a:spcPct val="150000"/>
              </a:lnSpc>
              <a:buSzPct val="120000"/>
              <a:buFont typeface="Arial" panose="020B0604020202020204" pitchFamily="34" charset="0"/>
              <a:buChar char="•"/>
            </a:pPr>
            <a:r>
              <a:rPr lang="en-US" sz="1867" b="1" dirty="0">
                <a:solidFill>
                  <a:srgbClr val="262626"/>
                </a:solidFill>
              </a:rPr>
              <a:t>Experimental Protocols: </a:t>
            </a:r>
            <a:endParaRPr lang="en-US" sz="1867" b="1" dirty="0" smtClean="0">
              <a:solidFill>
                <a:srgbClr val="262626"/>
              </a:solidFill>
            </a:endParaRPr>
          </a:p>
          <a:p>
            <a:pPr lvl="1" fontAlgn="base">
              <a:lnSpc>
                <a:spcPct val="150000"/>
              </a:lnSpc>
            </a:pPr>
            <a:r>
              <a:rPr lang="en-US" sz="1867" dirty="0" err="1" smtClean="0">
                <a:solidFill>
                  <a:srgbClr val="262626"/>
                </a:solidFill>
              </a:rPr>
              <a:t>Choroidal</a:t>
            </a:r>
            <a:r>
              <a:rPr lang="en-US" sz="1867" dirty="0" smtClean="0">
                <a:solidFill>
                  <a:srgbClr val="262626"/>
                </a:solidFill>
              </a:rPr>
              <a:t> </a:t>
            </a:r>
            <a:r>
              <a:rPr lang="en-US" sz="1867" dirty="0" err="1">
                <a:solidFill>
                  <a:srgbClr val="262626"/>
                </a:solidFill>
              </a:rPr>
              <a:t>Neovascularisation</a:t>
            </a:r>
            <a:r>
              <a:rPr lang="en-US" sz="1867" dirty="0">
                <a:solidFill>
                  <a:srgbClr val="262626"/>
                </a:solidFill>
              </a:rPr>
              <a:t> (CNV) </a:t>
            </a:r>
            <a:endParaRPr lang="en-US" sz="1867" dirty="0">
              <a:solidFill>
                <a:srgbClr val="262626"/>
              </a:solidFill>
            </a:endParaRPr>
          </a:p>
          <a:p>
            <a:pPr lvl="1" fontAlgn="base">
              <a:lnSpc>
                <a:spcPct val="150000"/>
              </a:lnSpc>
            </a:pPr>
            <a:r>
              <a:rPr lang="en-US" sz="1867" dirty="0">
                <a:solidFill>
                  <a:srgbClr val="262626"/>
                </a:solidFill>
              </a:rPr>
              <a:t>Diabetic Macular Edema (DME)</a:t>
            </a:r>
            <a:r>
              <a:rPr lang="en-US" sz="1867" b="1" dirty="0">
                <a:solidFill>
                  <a:srgbClr val="262626"/>
                </a:solidFill>
              </a:rPr>
              <a:t> </a:t>
            </a:r>
            <a:endParaRPr lang="en-US" sz="1867" dirty="0">
              <a:solidFill>
                <a:srgbClr val="262626"/>
              </a:solidFill>
            </a:endParaRPr>
          </a:p>
          <a:p>
            <a:pPr lvl="1" fontAlgn="base">
              <a:lnSpc>
                <a:spcPct val="150000"/>
              </a:lnSpc>
            </a:pPr>
            <a:r>
              <a:rPr lang="en-US" sz="1867" dirty="0" err="1" smtClean="0">
                <a:solidFill>
                  <a:srgbClr val="262626"/>
                </a:solidFill>
              </a:rPr>
              <a:t>Drusen</a:t>
            </a:r>
            <a:endParaRPr lang="en-US" sz="1867" dirty="0">
              <a:solidFill>
                <a:srgbClr val="262626"/>
              </a:solidFill>
            </a:endParaRPr>
          </a:p>
          <a:p>
            <a:pPr lvl="1" fontAlgn="base">
              <a:lnSpc>
                <a:spcPct val="150000"/>
              </a:lnSpc>
            </a:pPr>
            <a:r>
              <a:rPr lang="en-US" sz="1867" dirty="0" smtClean="0">
                <a:solidFill>
                  <a:srgbClr val="262626"/>
                </a:solidFill>
              </a:rPr>
              <a:t>Normal</a:t>
            </a:r>
          </a:p>
          <a:p>
            <a:pPr marL="380990" lvl="0" indent="-380990" fontAlgn="base">
              <a:lnSpc>
                <a:spcPct val="150000"/>
              </a:lnSpc>
              <a:buSzPct val="120000"/>
              <a:buFont typeface="Arial" panose="020B0604020202020204" pitchFamily="34" charset="0"/>
              <a:buChar char="•"/>
            </a:pPr>
            <a:r>
              <a:rPr lang="en-US" sz="1867" b="1" dirty="0">
                <a:solidFill>
                  <a:srgbClr val="262626"/>
                </a:solidFill>
              </a:rPr>
              <a:t>Experimental Approaches:</a:t>
            </a:r>
          </a:p>
          <a:p>
            <a:pPr lvl="1" fontAlgn="base">
              <a:lnSpc>
                <a:spcPct val="150000"/>
              </a:lnSpc>
            </a:pPr>
            <a:r>
              <a:rPr lang="en-US" sz="1867" dirty="0" smtClean="0">
                <a:solidFill>
                  <a:srgbClr val="262626"/>
                </a:solidFill>
              </a:rPr>
              <a:t>Transfer Learning</a:t>
            </a:r>
          </a:p>
          <a:p>
            <a:pPr lvl="1" fontAlgn="base">
              <a:lnSpc>
                <a:spcPct val="150000"/>
              </a:lnSpc>
            </a:pPr>
            <a:r>
              <a:rPr lang="en-US" sz="1867" dirty="0" smtClean="0">
                <a:solidFill>
                  <a:srgbClr val="262626"/>
                </a:solidFill>
              </a:rPr>
              <a:t>Sequential CNN </a:t>
            </a:r>
            <a:r>
              <a:rPr lang="en-US" sz="1867" dirty="0" err="1" smtClean="0">
                <a:solidFill>
                  <a:srgbClr val="262626"/>
                </a:solidFill>
              </a:rPr>
              <a:t>architrcture</a:t>
            </a:r>
            <a:endParaRPr lang="en-US" sz="1867" dirty="0" smtClean="0">
              <a:solidFill>
                <a:srgbClr val="262626"/>
              </a:solidFill>
            </a:endParaRPr>
          </a:p>
          <a:p>
            <a:pPr lvl="1" fontAlgn="base">
              <a:lnSpc>
                <a:spcPct val="150000"/>
              </a:lnSpc>
            </a:pPr>
            <a:r>
              <a:rPr lang="en-US" sz="1867" dirty="0" smtClean="0">
                <a:solidFill>
                  <a:srgbClr val="262626"/>
                </a:solidFill>
              </a:rPr>
              <a:t>Proposed Model</a:t>
            </a:r>
          </a:p>
          <a:p>
            <a:pPr lvl="1" fontAlgn="base">
              <a:lnSpc>
                <a:spcPct val="150000"/>
              </a:lnSpc>
            </a:pPr>
            <a:endParaRPr lang="en-US" sz="1867" b="1" dirty="0" smtClean="0">
              <a:solidFill>
                <a:srgbClr val="262626"/>
              </a:solidFill>
            </a:endParaRPr>
          </a:p>
          <a:p>
            <a:pPr marL="800100" lvl="1" indent="-342900" fontAlgn="base">
              <a:lnSpc>
                <a:spcPct val="150000"/>
              </a:lnSpc>
              <a:buFont typeface="Arial" panose="020B0604020202020204" pitchFamily="34" charset="0"/>
              <a:buChar char="•"/>
            </a:pPr>
            <a:endParaRPr lang="en-US" sz="1867" b="1" dirty="0">
              <a:solidFill>
                <a:srgbClr val="262626"/>
              </a:solidFill>
            </a:endParaRPr>
          </a:p>
          <a:p>
            <a:pPr>
              <a:lnSpc>
                <a:spcPct val="150000"/>
              </a:lnSpc>
            </a:pPr>
            <a:endParaRPr lang="en-US" sz="1867" dirty="0">
              <a:solidFill>
                <a:srgbClr val="262626"/>
              </a:solidFill>
            </a:endParaRPr>
          </a:p>
        </p:txBody>
      </p:sp>
      <p:sp>
        <p:nvSpPr>
          <p:cNvPr id="5" name="TextBox 4"/>
          <p:cNvSpPr txBox="1"/>
          <p:nvPr/>
        </p:nvSpPr>
        <p:spPr>
          <a:xfrm>
            <a:off x="5791200" y="1293707"/>
            <a:ext cx="6096000" cy="4833503"/>
          </a:xfrm>
          <a:prstGeom prst="rect">
            <a:avLst/>
          </a:prstGeom>
          <a:noFill/>
        </p:spPr>
        <p:txBody>
          <a:bodyPr wrap="square">
            <a:spAutoFit/>
          </a:bodyPr>
          <a:lstStyle/>
          <a:p>
            <a:pPr marL="380990" indent="-380990" fontAlgn="base">
              <a:lnSpc>
                <a:spcPct val="150000"/>
              </a:lnSpc>
              <a:buSzPct val="120000"/>
              <a:buFont typeface="Arial" panose="020B0604020202020204" pitchFamily="34" charset="0"/>
              <a:buChar char="•"/>
            </a:pPr>
            <a:r>
              <a:rPr lang="en-US" sz="1867" b="1" dirty="0">
                <a:solidFill>
                  <a:srgbClr val="262626"/>
                </a:solidFill>
              </a:rPr>
              <a:t>Experimental Metric: </a:t>
            </a:r>
          </a:p>
          <a:p>
            <a:pPr lvl="1" fontAlgn="base">
              <a:lnSpc>
                <a:spcPct val="150000"/>
              </a:lnSpc>
              <a:buSzPct val="120000"/>
            </a:pPr>
            <a:r>
              <a:rPr lang="en-US" sz="1867" dirty="0" smtClean="0">
                <a:solidFill>
                  <a:srgbClr val="262626"/>
                </a:solidFill>
              </a:rPr>
              <a:t>Loss on test </a:t>
            </a:r>
            <a:endParaRPr lang="en-US" sz="1867" dirty="0">
              <a:solidFill>
                <a:srgbClr val="262626"/>
              </a:solidFill>
            </a:endParaRPr>
          </a:p>
          <a:p>
            <a:pPr lvl="1" fontAlgn="base">
              <a:lnSpc>
                <a:spcPct val="150000"/>
              </a:lnSpc>
            </a:pPr>
            <a:r>
              <a:rPr lang="en-US" sz="1867" dirty="0" smtClean="0">
                <a:solidFill>
                  <a:srgbClr val="262626"/>
                </a:solidFill>
              </a:rPr>
              <a:t>Accuracy on test </a:t>
            </a:r>
            <a:endParaRPr lang="en-US" sz="1867" dirty="0">
              <a:solidFill>
                <a:srgbClr val="262626"/>
              </a:solidFill>
            </a:endParaRPr>
          </a:p>
          <a:p>
            <a:pPr lvl="1" fontAlgn="base">
              <a:lnSpc>
                <a:spcPct val="150000"/>
              </a:lnSpc>
            </a:pPr>
            <a:r>
              <a:rPr lang="en-US" sz="1867" dirty="0" smtClean="0">
                <a:solidFill>
                  <a:srgbClr val="262626"/>
                </a:solidFill>
              </a:rPr>
              <a:t>Confusion Matrix</a:t>
            </a:r>
            <a:endParaRPr lang="en-US" sz="1867" dirty="0">
              <a:solidFill>
                <a:srgbClr val="262626"/>
              </a:solidFill>
            </a:endParaRPr>
          </a:p>
          <a:p>
            <a:pPr lvl="1" fontAlgn="base">
              <a:lnSpc>
                <a:spcPct val="150000"/>
              </a:lnSpc>
            </a:pPr>
            <a:r>
              <a:rPr lang="en-US" sz="1867" dirty="0" smtClean="0">
                <a:solidFill>
                  <a:srgbClr val="262626"/>
                </a:solidFill>
              </a:rPr>
              <a:t>Precision and Recall</a:t>
            </a:r>
          </a:p>
          <a:p>
            <a:pPr marL="342900" indent="-342900" algn="just" fontAlgn="base">
              <a:lnSpc>
                <a:spcPct val="150000"/>
              </a:lnSpc>
              <a:buFont typeface="Arial" panose="020B0604020202020204" pitchFamily="34" charset="0"/>
              <a:buChar char="•"/>
            </a:pPr>
            <a:r>
              <a:rPr lang="en-US" sz="1867" b="1" dirty="0" smtClean="0">
                <a:solidFill>
                  <a:srgbClr val="262626"/>
                </a:solidFill>
              </a:rPr>
              <a:t>Experimental </a:t>
            </a:r>
            <a:r>
              <a:rPr lang="en-US" sz="1867" b="1" dirty="0">
                <a:solidFill>
                  <a:srgbClr val="262626"/>
                </a:solidFill>
              </a:rPr>
              <a:t>Environment: </a:t>
            </a:r>
          </a:p>
          <a:p>
            <a:pPr lvl="1" fontAlgn="base">
              <a:lnSpc>
                <a:spcPct val="150000"/>
              </a:lnSpc>
            </a:pPr>
            <a:r>
              <a:rPr lang="en-US" sz="1867" dirty="0" smtClean="0">
                <a:solidFill>
                  <a:srgbClr val="262626"/>
                </a:solidFill>
              </a:rPr>
              <a:t>Windows 10 </a:t>
            </a:r>
            <a:endParaRPr lang="en-US" sz="1867" dirty="0">
              <a:solidFill>
                <a:srgbClr val="262626"/>
              </a:solidFill>
            </a:endParaRPr>
          </a:p>
          <a:p>
            <a:pPr lvl="1" fontAlgn="base">
              <a:lnSpc>
                <a:spcPct val="150000"/>
              </a:lnSpc>
            </a:pPr>
            <a:r>
              <a:rPr lang="en-US" sz="1867" dirty="0" smtClean="0">
                <a:solidFill>
                  <a:srgbClr val="262626"/>
                </a:solidFill>
              </a:rPr>
              <a:t>VGG-16 </a:t>
            </a:r>
            <a:endParaRPr lang="en-US" sz="1867" dirty="0">
              <a:solidFill>
                <a:srgbClr val="262626"/>
              </a:solidFill>
            </a:endParaRPr>
          </a:p>
          <a:p>
            <a:pPr lvl="1" fontAlgn="base">
              <a:lnSpc>
                <a:spcPct val="150000"/>
              </a:lnSpc>
            </a:pPr>
            <a:r>
              <a:rPr lang="en-US" sz="1867" dirty="0" smtClean="0">
                <a:solidFill>
                  <a:srgbClr val="262626"/>
                </a:solidFill>
              </a:rPr>
              <a:t>Python</a:t>
            </a:r>
            <a:endParaRPr lang="en-US" sz="1867" dirty="0">
              <a:solidFill>
                <a:srgbClr val="262626"/>
              </a:solidFill>
            </a:endParaRPr>
          </a:p>
          <a:p>
            <a:pPr lvl="1" fontAlgn="base">
              <a:lnSpc>
                <a:spcPct val="150000"/>
              </a:lnSpc>
            </a:pPr>
            <a:r>
              <a:rPr lang="en-US" sz="1867" dirty="0" smtClean="0">
                <a:solidFill>
                  <a:srgbClr val="262626"/>
                </a:solidFill>
              </a:rPr>
              <a:t>Machine Learning </a:t>
            </a:r>
            <a:endParaRPr lang="en-US" sz="1867" dirty="0">
              <a:solidFill>
                <a:srgbClr val="262626"/>
              </a:solidFill>
            </a:endParaRPr>
          </a:p>
          <a:p>
            <a:pPr marL="228594" indent="-228594" fontAlgn="base">
              <a:lnSpc>
                <a:spcPct val="150000"/>
              </a:lnSpc>
              <a:buFont typeface="Arial" panose="020B0604020202020204" pitchFamily="34" charset="0"/>
              <a:buChar char="•"/>
            </a:pPr>
            <a:r>
              <a:rPr lang="en-US" sz="1867" dirty="0">
                <a:solidFill>
                  <a:srgbClr val="262626"/>
                </a:solidFill>
              </a:rPr>
              <a:t> </a:t>
            </a:r>
            <a:r>
              <a:rPr lang="en-US" sz="1867" b="1" dirty="0">
                <a:solidFill>
                  <a:srgbClr val="262626"/>
                </a:solidFill>
              </a:rPr>
              <a:t>Software Environment: </a:t>
            </a:r>
            <a:r>
              <a:rPr lang="en-US" sz="1867" dirty="0" err="1" smtClean="0">
                <a:solidFill>
                  <a:srgbClr val="262626"/>
                </a:solidFill>
              </a:rPr>
              <a:t>Colab</a:t>
            </a:r>
            <a:endParaRPr lang="en-US" sz="1867" b="1" dirty="0">
              <a:solidFill>
                <a:srgbClr val="262626"/>
              </a:solidFill>
            </a:endParaRPr>
          </a:p>
        </p:txBody>
      </p:sp>
    </p:spTree>
    <p:extLst>
      <p:ext uri="{BB962C8B-B14F-4D97-AF65-F5344CB8AC3E}">
        <p14:creationId xmlns:p14="http://schemas.microsoft.com/office/powerpoint/2010/main" val="4139189965"/>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itle 148"/>
          <p:cNvSpPr txBox="1"/>
          <p:nvPr/>
        </p:nvSpPr>
        <p:spPr>
          <a:xfrm>
            <a:off x="508000" y="177801"/>
            <a:ext cx="11157819" cy="941916"/>
          </a:xfrm>
          <a:prstGeom prst="rect">
            <a:avLst/>
          </a:prstGeom>
          <a:solidFill>
            <a:srgbClr val="002060"/>
          </a:solidFill>
        </p:spPr>
        <p:txBody>
          <a:bodyPr anchor="ctr" anchorCtr="0"/>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3200" b="1" dirty="0">
                <a:solidFill>
                  <a:srgbClr val="FFFFFF"/>
                </a:solidFill>
                <a:cs typeface="Times New Roman" panose="02020603050405020304" charset="0"/>
              </a:rPr>
              <a:t>What </a:t>
            </a:r>
            <a:r>
              <a:rPr lang="en-GB" sz="3200" b="1" dirty="0" smtClean="0">
                <a:solidFill>
                  <a:srgbClr val="FFFFFF"/>
                </a:solidFill>
                <a:cs typeface="Times New Roman" panose="02020603050405020304" charset="0"/>
              </a:rPr>
              <a:t>is CNN</a:t>
            </a:r>
            <a:endParaRPr lang="en-US" sz="4267" b="1" dirty="0">
              <a:solidFill>
                <a:srgbClr val="FFFFFF"/>
              </a:solidFill>
            </a:endParaRPr>
          </a:p>
        </p:txBody>
      </p:sp>
      <p:grpSp>
        <p:nvGrpSpPr>
          <p:cNvPr id="53" name="Group 52"/>
          <p:cNvGrpSpPr/>
          <p:nvPr/>
        </p:nvGrpSpPr>
        <p:grpSpPr>
          <a:xfrm>
            <a:off x="0" y="6558280"/>
            <a:ext cx="12192000" cy="121920"/>
            <a:chOff x="0" y="4918710"/>
            <a:chExt cx="9144000" cy="91440"/>
          </a:xfrm>
        </p:grpSpPr>
        <p:sp>
          <p:nvSpPr>
            <p:cNvPr id="54" name="Title 64"/>
            <p:cNvSpPr txBox="1"/>
            <p:nvPr/>
          </p:nvSpPr>
          <p:spPr>
            <a:xfrm>
              <a:off x="0" y="4918710"/>
              <a:ext cx="2926080" cy="91440"/>
            </a:xfrm>
            <a:prstGeom prst="rect">
              <a:avLst/>
            </a:prstGeom>
            <a:solidFill>
              <a:srgbClr val="002060"/>
            </a:solidFill>
          </p:spPr>
          <p:txBody>
            <a:bodyPr lIns="0" tIns="0" rIns="0" bIns="0" anchor="ctr"/>
            <a:lstStyle>
              <a:lvl1pPr algn="l" defTabSz="914400" rtl="0" eaLnBrk="1" latinLnBrk="0" hangingPunct="1">
                <a:spcBef>
                  <a:spcPct val="0"/>
                </a:spcBef>
                <a:buNone/>
                <a:defRPr sz="3600" kern="1200">
                  <a:solidFill>
                    <a:schemeClr val="bg1">
                      <a:lumMod val="50000"/>
                    </a:schemeClr>
                  </a:solidFill>
                  <a:latin typeface="+mj-lt"/>
                  <a:ea typeface="+mj-ea"/>
                  <a:cs typeface="+mj-cs"/>
                </a:defRPr>
              </a:lvl1pPr>
            </a:lstStyle>
            <a:p>
              <a:endParaRPr lang="en-US" sz="4800" dirty="0">
                <a:solidFill>
                  <a:srgbClr val="FFFFFF"/>
                </a:solidFill>
              </a:endParaRPr>
            </a:p>
          </p:txBody>
        </p:sp>
        <p:sp>
          <p:nvSpPr>
            <p:cNvPr id="55" name="Title 64"/>
            <p:cNvSpPr txBox="1"/>
            <p:nvPr/>
          </p:nvSpPr>
          <p:spPr>
            <a:xfrm>
              <a:off x="3108960" y="4918710"/>
              <a:ext cx="2926080" cy="91440"/>
            </a:xfrm>
            <a:prstGeom prst="rect">
              <a:avLst/>
            </a:prstGeom>
            <a:solidFill>
              <a:srgbClr val="002060">
                <a:alpha val="80000"/>
              </a:srgbClr>
            </a:solidFill>
          </p:spPr>
          <p:txBody>
            <a:bodyPr lIns="0" tIns="0" rIns="0" bIns="0" anchor="ctr"/>
            <a:lstStyle>
              <a:lvl1pPr algn="l" defTabSz="914400" rtl="0" eaLnBrk="1" latinLnBrk="0" hangingPunct="1">
                <a:spcBef>
                  <a:spcPct val="0"/>
                </a:spcBef>
                <a:buNone/>
                <a:defRPr sz="3600" kern="1200">
                  <a:solidFill>
                    <a:schemeClr val="bg1">
                      <a:lumMod val="50000"/>
                    </a:schemeClr>
                  </a:solidFill>
                  <a:latin typeface="+mj-lt"/>
                  <a:ea typeface="+mj-ea"/>
                  <a:cs typeface="+mj-cs"/>
                </a:defRPr>
              </a:lvl1pPr>
            </a:lstStyle>
            <a:p>
              <a:endParaRPr lang="en-US" sz="4800" dirty="0">
                <a:solidFill>
                  <a:srgbClr val="FFFFFF"/>
                </a:solidFill>
              </a:endParaRPr>
            </a:p>
          </p:txBody>
        </p:sp>
        <p:sp>
          <p:nvSpPr>
            <p:cNvPr id="56" name="Title 64"/>
            <p:cNvSpPr txBox="1"/>
            <p:nvPr/>
          </p:nvSpPr>
          <p:spPr>
            <a:xfrm>
              <a:off x="6217920" y="4918710"/>
              <a:ext cx="2926080" cy="91440"/>
            </a:xfrm>
            <a:prstGeom prst="rect">
              <a:avLst/>
            </a:prstGeom>
            <a:solidFill>
              <a:srgbClr val="002060">
                <a:alpha val="60000"/>
              </a:srgbClr>
            </a:solidFill>
          </p:spPr>
          <p:txBody>
            <a:bodyPr lIns="0" tIns="0" rIns="0" bIns="0" anchor="ctr"/>
            <a:lstStyle>
              <a:lvl1pPr algn="l" defTabSz="914400" rtl="0" eaLnBrk="1" latinLnBrk="0" hangingPunct="1">
                <a:spcBef>
                  <a:spcPct val="0"/>
                </a:spcBef>
                <a:buNone/>
                <a:defRPr sz="3600" kern="1200">
                  <a:solidFill>
                    <a:schemeClr val="bg1">
                      <a:lumMod val="50000"/>
                    </a:schemeClr>
                  </a:solidFill>
                  <a:latin typeface="+mj-lt"/>
                  <a:ea typeface="+mj-ea"/>
                  <a:cs typeface="+mj-cs"/>
                </a:defRPr>
              </a:lvl1pPr>
            </a:lstStyle>
            <a:p>
              <a:endParaRPr lang="en-US" sz="4800" dirty="0">
                <a:solidFill>
                  <a:srgbClr val="FFFFFF"/>
                </a:solidFill>
              </a:endParaRPr>
            </a:p>
          </p:txBody>
        </p:sp>
      </p:grpSp>
      <p:sp>
        <p:nvSpPr>
          <p:cNvPr id="60" name="Slide Number Placeholder 59"/>
          <p:cNvSpPr>
            <a:spLocks noGrp="1"/>
          </p:cNvSpPr>
          <p:nvPr>
            <p:ph type="sldNum" sz="quarter" idx="12"/>
          </p:nvPr>
        </p:nvSpPr>
        <p:spPr>
          <a:xfrm>
            <a:off x="9436100" y="6192098"/>
            <a:ext cx="2743200" cy="366183"/>
          </a:xfrm>
        </p:spPr>
        <p:txBody>
          <a:bodyPr/>
          <a:lstStyle/>
          <a:p>
            <a:fld id="{61375E0E-43C8-4C93-99EC-B6805C57126F}" type="slidenum">
              <a:rPr lang="en-US" smtClean="0">
                <a:solidFill>
                  <a:srgbClr val="262626">
                    <a:tint val="75000"/>
                  </a:srgbClr>
                </a:solidFill>
              </a:rPr>
              <a:pPr/>
              <a:t>15</a:t>
            </a:fld>
            <a:endParaRPr lang="en-US" dirty="0">
              <a:solidFill>
                <a:srgbClr val="262626">
                  <a:tint val="75000"/>
                </a:srgbClr>
              </a:solidFill>
            </a:endParaRPr>
          </a:p>
        </p:txBody>
      </p:sp>
      <p:sp>
        <p:nvSpPr>
          <p:cNvPr id="59" name="TextBox 58"/>
          <p:cNvSpPr txBox="1"/>
          <p:nvPr/>
        </p:nvSpPr>
        <p:spPr>
          <a:xfrm>
            <a:off x="567890" y="1349463"/>
            <a:ext cx="11056219" cy="1951496"/>
          </a:xfrm>
          <a:prstGeom prst="rect">
            <a:avLst/>
          </a:prstGeom>
          <a:noFill/>
        </p:spPr>
        <p:txBody>
          <a:bodyPr wrap="square" rtlCol="0">
            <a:spAutoFit/>
          </a:bodyPr>
          <a:lstStyle/>
          <a:p>
            <a:pPr algn="just">
              <a:lnSpc>
                <a:spcPct val="150000"/>
              </a:lnSpc>
            </a:pPr>
            <a:r>
              <a:rPr lang="en-US" sz="2800" dirty="0"/>
              <a:t>A particular type of multi-layer neural network called a convolutional neural network (CNN, or </a:t>
            </a:r>
            <a:r>
              <a:rPr lang="en-US" sz="2800" dirty="0" err="1"/>
              <a:t>ConvNet</a:t>
            </a:r>
            <a:r>
              <a:rPr lang="en-US" sz="2800" dirty="0"/>
              <a:t>) is made to identify visual patterns straight from pixel pictures with little to no preprocessing. </a:t>
            </a:r>
            <a:endParaRPr lang="en-US" sz="2667" dirty="0">
              <a:solidFill>
                <a:srgbClr val="262626"/>
              </a:solidFill>
            </a:endParaRPr>
          </a:p>
        </p:txBody>
      </p:sp>
      <p:pic>
        <p:nvPicPr>
          <p:cNvPr id="9" name="Picture 8"/>
          <p:cNvPicPr/>
          <p:nvPr/>
        </p:nvPicPr>
        <p:blipFill>
          <a:blip r:embed="rId2"/>
          <a:stretch>
            <a:fillRect/>
          </a:stretch>
        </p:blipFill>
        <p:spPr>
          <a:xfrm>
            <a:off x="4136189" y="3705843"/>
            <a:ext cx="3901440" cy="1342390"/>
          </a:xfrm>
          <a:prstGeom prst="rect">
            <a:avLst/>
          </a:prstGeom>
        </p:spPr>
      </p:pic>
      <p:sp>
        <p:nvSpPr>
          <p:cNvPr id="2" name="Rectangle 1"/>
          <p:cNvSpPr/>
          <p:nvPr/>
        </p:nvSpPr>
        <p:spPr>
          <a:xfrm>
            <a:off x="3901440" y="5148635"/>
            <a:ext cx="4059766" cy="369332"/>
          </a:xfrm>
          <a:prstGeom prst="rect">
            <a:avLst/>
          </a:prstGeom>
        </p:spPr>
        <p:txBody>
          <a:bodyPr wrap="none">
            <a:spAutoFit/>
          </a:bodyPr>
          <a:lstStyle/>
          <a:p>
            <a:r>
              <a:rPr lang="en-US" b="1" dirty="0" smtClean="0">
                <a:solidFill>
                  <a:srgbClr val="000000"/>
                </a:solidFill>
                <a:effectLst/>
                <a:latin typeface="Times New Roman" panose="02020603050405020304" pitchFamily="18" charset="0"/>
                <a:ea typeface="Times New Roman" panose="02020603050405020304" pitchFamily="18" charset="0"/>
              </a:rPr>
              <a:t>Figure: Convolutional neural network </a:t>
            </a:r>
            <a:endParaRPr lang="en-US" dirty="0"/>
          </a:p>
        </p:txBody>
      </p:sp>
    </p:spTree>
    <p:extLst>
      <p:ext uri="{BB962C8B-B14F-4D97-AF65-F5344CB8AC3E}">
        <p14:creationId xmlns:p14="http://schemas.microsoft.com/office/powerpoint/2010/main" val="4272331481"/>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itle 148"/>
          <p:cNvSpPr txBox="1"/>
          <p:nvPr/>
        </p:nvSpPr>
        <p:spPr>
          <a:xfrm>
            <a:off x="508000" y="177801"/>
            <a:ext cx="11157819" cy="941916"/>
          </a:xfrm>
          <a:prstGeom prst="rect">
            <a:avLst/>
          </a:prstGeom>
          <a:solidFill>
            <a:srgbClr val="002060"/>
          </a:solidFill>
        </p:spPr>
        <p:txBody>
          <a:bodyPr anchor="ctr" anchorCtr="0"/>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3200" b="1" dirty="0" smtClean="0">
                <a:solidFill>
                  <a:srgbClr val="FFFFFF"/>
                </a:solidFill>
                <a:cs typeface="Times New Roman" panose="02020603050405020304" charset="0"/>
              </a:rPr>
              <a:t>Kernel</a:t>
            </a:r>
            <a:endParaRPr lang="en-US" sz="4267" b="1" dirty="0">
              <a:solidFill>
                <a:srgbClr val="FFFFFF"/>
              </a:solidFill>
            </a:endParaRPr>
          </a:p>
        </p:txBody>
      </p:sp>
      <p:grpSp>
        <p:nvGrpSpPr>
          <p:cNvPr id="53" name="Group 52"/>
          <p:cNvGrpSpPr/>
          <p:nvPr/>
        </p:nvGrpSpPr>
        <p:grpSpPr>
          <a:xfrm>
            <a:off x="0" y="6558280"/>
            <a:ext cx="12192000" cy="121920"/>
            <a:chOff x="0" y="4918710"/>
            <a:chExt cx="9144000" cy="91440"/>
          </a:xfrm>
        </p:grpSpPr>
        <p:sp>
          <p:nvSpPr>
            <p:cNvPr id="54" name="Title 64"/>
            <p:cNvSpPr txBox="1"/>
            <p:nvPr/>
          </p:nvSpPr>
          <p:spPr>
            <a:xfrm>
              <a:off x="0" y="4918710"/>
              <a:ext cx="2926080" cy="91440"/>
            </a:xfrm>
            <a:prstGeom prst="rect">
              <a:avLst/>
            </a:prstGeom>
            <a:solidFill>
              <a:srgbClr val="002060"/>
            </a:solidFill>
          </p:spPr>
          <p:txBody>
            <a:bodyPr lIns="0" tIns="0" rIns="0" bIns="0" anchor="ctr"/>
            <a:lstStyle>
              <a:lvl1pPr algn="l" defTabSz="914400" rtl="0" eaLnBrk="1" latinLnBrk="0" hangingPunct="1">
                <a:spcBef>
                  <a:spcPct val="0"/>
                </a:spcBef>
                <a:buNone/>
                <a:defRPr sz="3600" kern="1200">
                  <a:solidFill>
                    <a:schemeClr val="bg1">
                      <a:lumMod val="50000"/>
                    </a:schemeClr>
                  </a:solidFill>
                  <a:latin typeface="+mj-lt"/>
                  <a:ea typeface="+mj-ea"/>
                  <a:cs typeface="+mj-cs"/>
                </a:defRPr>
              </a:lvl1pPr>
            </a:lstStyle>
            <a:p>
              <a:endParaRPr lang="en-US" sz="4800" dirty="0">
                <a:solidFill>
                  <a:srgbClr val="FFFFFF"/>
                </a:solidFill>
              </a:endParaRPr>
            </a:p>
          </p:txBody>
        </p:sp>
        <p:sp>
          <p:nvSpPr>
            <p:cNvPr id="55" name="Title 64"/>
            <p:cNvSpPr txBox="1"/>
            <p:nvPr/>
          </p:nvSpPr>
          <p:spPr>
            <a:xfrm>
              <a:off x="3108960" y="4918710"/>
              <a:ext cx="2926080" cy="91440"/>
            </a:xfrm>
            <a:prstGeom prst="rect">
              <a:avLst/>
            </a:prstGeom>
            <a:solidFill>
              <a:srgbClr val="002060">
                <a:alpha val="80000"/>
              </a:srgbClr>
            </a:solidFill>
          </p:spPr>
          <p:txBody>
            <a:bodyPr lIns="0" tIns="0" rIns="0" bIns="0" anchor="ctr"/>
            <a:lstStyle>
              <a:lvl1pPr algn="l" defTabSz="914400" rtl="0" eaLnBrk="1" latinLnBrk="0" hangingPunct="1">
                <a:spcBef>
                  <a:spcPct val="0"/>
                </a:spcBef>
                <a:buNone/>
                <a:defRPr sz="3600" kern="1200">
                  <a:solidFill>
                    <a:schemeClr val="bg1">
                      <a:lumMod val="50000"/>
                    </a:schemeClr>
                  </a:solidFill>
                  <a:latin typeface="+mj-lt"/>
                  <a:ea typeface="+mj-ea"/>
                  <a:cs typeface="+mj-cs"/>
                </a:defRPr>
              </a:lvl1pPr>
            </a:lstStyle>
            <a:p>
              <a:endParaRPr lang="en-US" sz="4800" dirty="0">
                <a:solidFill>
                  <a:srgbClr val="FFFFFF"/>
                </a:solidFill>
              </a:endParaRPr>
            </a:p>
          </p:txBody>
        </p:sp>
        <p:sp>
          <p:nvSpPr>
            <p:cNvPr id="56" name="Title 64"/>
            <p:cNvSpPr txBox="1"/>
            <p:nvPr/>
          </p:nvSpPr>
          <p:spPr>
            <a:xfrm>
              <a:off x="6217920" y="4918710"/>
              <a:ext cx="2926080" cy="91440"/>
            </a:xfrm>
            <a:prstGeom prst="rect">
              <a:avLst/>
            </a:prstGeom>
            <a:solidFill>
              <a:srgbClr val="002060">
                <a:alpha val="60000"/>
              </a:srgbClr>
            </a:solidFill>
          </p:spPr>
          <p:txBody>
            <a:bodyPr lIns="0" tIns="0" rIns="0" bIns="0" anchor="ctr"/>
            <a:lstStyle>
              <a:lvl1pPr algn="l" defTabSz="914400" rtl="0" eaLnBrk="1" latinLnBrk="0" hangingPunct="1">
                <a:spcBef>
                  <a:spcPct val="0"/>
                </a:spcBef>
                <a:buNone/>
                <a:defRPr sz="3600" kern="1200">
                  <a:solidFill>
                    <a:schemeClr val="bg1">
                      <a:lumMod val="50000"/>
                    </a:schemeClr>
                  </a:solidFill>
                  <a:latin typeface="+mj-lt"/>
                  <a:ea typeface="+mj-ea"/>
                  <a:cs typeface="+mj-cs"/>
                </a:defRPr>
              </a:lvl1pPr>
            </a:lstStyle>
            <a:p>
              <a:endParaRPr lang="en-US" sz="4800" dirty="0">
                <a:solidFill>
                  <a:srgbClr val="FFFFFF"/>
                </a:solidFill>
              </a:endParaRPr>
            </a:p>
          </p:txBody>
        </p:sp>
      </p:grpSp>
      <p:sp>
        <p:nvSpPr>
          <p:cNvPr id="60" name="Slide Number Placeholder 59"/>
          <p:cNvSpPr>
            <a:spLocks noGrp="1"/>
          </p:cNvSpPr>
          <p:nvPr>
            <p:ph type="sldNum" sz="quarter" idx="12"/>
          </p:nvPr>
        </p:nvSpPr>
        <p:spPr>
          <a:xfrm>
            <a:off x="9436100" y="6192098"/>
            <a:ext cx="2743200" cy="366183"/>
          </a:xfrm>
        </p:spPr>
        <p:txBody>
          <a:bodyPr/>
          <a:lstStyle/>
          <a:p>
            <a:fld id="{61375E0E-43C8-4C93-99EC-B6805C57126F}" type="slidenum">
              <a:rPr lang="en-US" smtClean="0">
                <a:solidFill>
                  <a:srgbClr val="262626">
                    <a:tint val="75000"/>
                  </a:srgbClr>
                </a:solidFill>
              </a:rPr>
              <a:pPr/>
              <a:t>16</a:t>
            </a:fld>
            <a:endParaRPr lang="en-US" dirty="0">
              <a:solidFill>
                <a:srgbClr val="262626">
                  <a:tint val="75000"/>
                </a:srgbClr>
              </a:solidFill>
            </a:endParaRPr>
          </a:p>
        </p:txBody>
      </p:sp>
      <p:sp>
        <p:nvSpPr>
          <p:cNvPr id="59" name="TextBox 58"/>
          <p:cNvSpPr txBox="1"/>
          <p:nvPr/>
        </p:nvSpPr>
        <p:spPr>
          <a:xfrm>
            <a:off x="542723" y="1097793"/>
            <a:ext cx="11056219" cy="2597827"/>
          </a:xfrm>
          <a:prstGeom prst="rect">
            <a:avLst/>
          </a:prstGeom>
          <a:noFill/>
        </p:spPr>
        <p:txBody>
          <a:bodyPr wrap="square" rtlCol="0">
            <a:spAutoFit/>
          </a:bodyPr>
          <a:lstStyle/>
          <a:p>
            <a:pPr algn="just">
              <a:lnSpc>
                <a:spcPct val="150000"/>
              </a:lnSpc>
            </a:pPr>
            <a:r>
              <a:rPr lang="en-US" sz="2800" dirty="0"/>
              <a:t>Kernel is the parameter convolution layer used to convolve the </a:t>
            </a:r>
            <a:r>
              <a:rPr lang="en-US" sz="2800" dirty="0" smtClean="0"/>
              <a:t>image. Size </a:t>
            </a:r>
            <a:r>
              <a:rPr lang="en-US" sz="2800" dirty="0"/>
              <a:t>and stride are two of the kernel's parameters. Any rectangle's dimensions can be used for the size. The number of pixels that are shifted each time is called stride. </a:t>
            </a:r>
            <a:endParaRPr lang="en-US" sz="2667" dirty="0">
              <a:solidFill>
                <a:srgbClr val="262626"/>
              </a:solidFill>
            </a:endParaRPr>
          </a:p>
        </p:txBody>
      </p:sp>
      <p:sp>
        <p:nvSpPr>
          <p:cNvPr id="2" name="Rectangle 1"/>
          <p:cNvSpPr/>
          <p:nvPr/>
        </p:nvSpPr>
        <p:spPr>
          <a:xfrm>
            <a:off x="4346057" y="5853311"/>
            <a:ext cx="3431389" cy="369332"/>
          </a:xfrm>
          <a:prstGeom prst="rect">
            <a:avLst/>
          </a:prstGeom>
        </p:spPr>
        <p:txBody>
          <a:bodyPr wrap="none">
            <a:spAutoFit/>
          </a:bodyPr>
          <a:lstStyle/>
          <a:p>
            <a:r>
              <a:rPr lang="en-US" b="1" dirty="0">
                <a:solidFill>
                  <a:srgbClr val="000000"/>
                </a:solidFill>
                <a:latin typeface="Times New Roman" panose="02020603050405020304" pitchFamily="18" charset="0"/>
                <a:ea typeface="Times New Roman" panose="02020603050405020304" pitchFamily="18" charset="0"/>
              </a:rPr>
              <a:t>Figure: Convolutional </a:t>
            </a:r>
            <a:r>
              <a:rPr lang="en-US" b="1" dirty="0" smtClean="0">
                <a:solidFill>
                  <a:srgbClr val="000000"/>
                </a:solidFill>
                <a:latin typeface="Times New Roman" panose="02020603050405020304" pitchFamily="18" charset="0"/>
                <a:ea typeface="Times New Roman" panose="02020603050405020304" pitchFamily="18" charset="0"/>
              </a:rPr>
              <a:t>operation </a:t>
            </a:r>
            <a:endParaRPr lang="en-US" dirty="0">
              <a:solidFill>
                <a:srgbClr val="262626"/>
              </a:solidFill>
            </a:endParaRPr>
          </a:p>
        </p:txBody>
      </p:sp>
      <p:pic>
        <p:nvPicPr>
          <p:cNvPr id="11" name="Picture 10"/>
          <p:cNvPicPr/>
          <p:nvPr/>
        </p:nvPicPr>
        <p:blipFill>
          <a:blip r:embed="rId2"/>
          <a:stretch>
            <a:fillRect/>
          </a:stretch>
        </p:blipFill>
        <p:spPr>
          <a:xfrm>
            <a:off x="4085439" y="3596425"/>
            <a:ext cx="3808601" cy="2256885"/>
          </a:xfrm>
          <a:prstGeom prst="rect">
            <a:avLst/>
          </a:prstGeom>
        </p:spPr>
      </p:pic>
    </p:spTree>
    <p:extLst>
      <p:ext uri="{BB962C8B-B14F-4D97-AF65-F5344CB8AC3E}">
        <p14:creationId xmlns:p14="http://schemas.microsoft.com/office/powerpoint/2010/main" val="2504015241"/>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itle 148"/>
          <p:cNvSpPr txBox="1"/>
          <p:nvPr/>
        </p:nvSpPr>
        <p:spPr>
          <a:xfrm>
            <a:off x="508000" y="177801"/>
            <a:ext cx="11157819" cy="941916"/>
          </a:xfrm>
          <a:prstGeom prst="rect">
            <a:avLst/>
          </a:prstGeom>
          <a:solidFill>
            <a:srgbClr val="002060"/>
          </a:solidFill>
        </p:spPr>
        <p:txBody>
          <a:bodyPr anchor="ctr" anchorCtr="0"/>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solidFill>
                  <a:srgbClr val="FFFFFF"/>
                </a:solidFill>
                <a:latin typeface="+mn-lt"/>
              </a:rPr>
              <a:t>Max pooling</a:t>
            </a:r>
            <a:r>
              <a:rPr lang="en-US" sz="4267" b="1" dirty="0">
                <a:solidFill>
                  <a:srgbClr val="FFFFFF"/>
                </a:solidFill>
              </a:rPr>
              <a:t> </a:t>
            </a:r>
          </a:p>
        </p:txBody>
      </p:sp>
      <p:grpSp>
        <p:nvGrpSpPr>
          <p:cNvPr id="53" name="Group 52"/>
          <p:cNvGrpSpPr/>
          <p:nvPr/>
        </p:nvGrpSpPr>
        <p:grpSpPr>
          <a:xfrm>
            <a:off x="0" y="6558280"/>
            <a:ext cx="12192000" cy="121920"/>
            <a:chOff x="0" y="4918710"/>
            <a:chExt cx="9144000" cy="91440"/>
          </a:xfrm>
        </p:grpSpPr>
        <p:sp>
          <p:nvSpPr>
            <p:cNvPr id="54" name="Title 64"/>
            <p:cNvSpPr txBox="1"/>
            <p:nvPr/>
          </p:nvSpPr>
          <p:spPr>
            <a:xfrm>
              <a:off x="0" y="4918710"/>
              <a:ext cx="2926080" cy="91440"/>
            </a:xfrm>
            <a:prstGeom prst="rect">
              <a:avLst/>
            </a:prstGeom>
            <a:solidFill>
              <a:srgbClr val="002060"/>
            </a:solidFill>
          </p:spPr>
          <p:txBody>
            <a:bodyPr lIns="0" tIns="0" rIns="0" bIns="0" anchor="ctr"/>
            <a:lstStyle>
              <a:lvl1pPr algn="l" defTabSz="914400" rtl="0" eaLnBrk="1" latinLnBrk="0" hangingPunct="1">
                <a:spcBef>
                  <a:spcPct val="0"/>
                </a:spcBef>
                <a:buNone/>
                <a:defRPr sz="3600" kern="1200">
                  <a:solidFill>
                    <a:schemeClr val="bg1">
                      <a:lumMod val="50000"/>
                    </a:schemeClr>
                  </a:solidFill>
                  <a:latin typeface="+mj-lt"/>
                  <a:ea typeface="+mj-ea"/>
                  <a:cs typeface="+mj-cs"/>
                </a:defRPr>
              </a:lvl1pPr>
            </a:lstStyle>
            <a:p>
              <a:endParaRPr lang="en-US" sz="4800" dirty="0">
                <a:solidFill>
                  <a:srgbClr val="FFFFFF"/>
                </a:solidFill>
              </a:endParaRPr>
            </a:p>
          </p:txBody>
        </p:sp>
        <p:sp>
          <p:nvSpPr>
            <p:cNvPr id="55" name="Title 64"/>
            <p:cNvSpPr txBox="1"/>
            <p:nvPr/>
          </p:nvSpPr>
          <p:spPr>
            <a:xfrm>
              <a:off x="3108960" y="4918710"/>
              <a:ext cx="2926080" cy="91440"/>
            </a:xfrm>
            <a:prstGeom prst="rect">
              <a:avLst/>
            </a:prstGeom>
            <a:solidFill>
              <a:srgbClr val="002060">
                <a:alpha val="80000"/>
              </a:srgbClr>
            </a:solidFill>
          </p:spPr>
          <p:txBody>
            <a:bodyPr lIns="0" tIns="0" rIns="0" bIns="0" anchor="ctr"/>
            <a:lstStyle>
              <a:lvl1pPr algn="l" defTabSz="914400" rtl="0" eaLnBrk="1" latinLnBrk="0" hangingPunct="1">
                <a:spcBef>
                  <a:spcPct val="0"/>
                </a:spcBef>
                <a:buNone/>
                <a:defRPr sz="3600" kern="1200">
                  <a:solidFill>
                    <a:schemeClr val="bg1">
                      <a:lumMod val="50000"/>
                    </a:schemeClr>
                  </a:solidFill>
                  <a:latin typeface="+mj-lt"/>
                  <a:ea typeface="+mj-ea"/>
                  <a:cs typeface="+mj-cs"/>
                </a:defRPr>
              </a:lvl1pPr>
            </a:lstStyle>
            <a:p>
              <a:endParaRPr lang="en-US" sz="4800" dirty="0">
                <a:solidFill>
                  <a:srgbClr val="FFFFFF"/>
                </a:solidFill>
              </a:endParaRPr>
            </a:p>
          </p:txBody>
        </p:sp>
        <p:sp>
          <p:nvSpPr>
            <p:cNvPr id="56" name="Title 64"/>
            <p:cNvSpPr txBox="1"/>
            <p:nvPr/>
          </p:nvSpPr>
          <p:spPr>
            <a:xfrm>
              <a:off x="6217920" y="4918710"/>
              <a:ext cx="2926080" cy="91440"/>
            </a:xfrm>
            <a:prstGeom prst="rect">
              <a:avLst/>
            </a:prstGeom>
            <a:solidFill>
              <a:srgbClr val="002060">
                <a:alpha val="60000"/>
              </a:srgbClr>
            </a:solidFill>
          </p:spPr>
          <p:txBody>
            <a:bodyPr lIns="0" tIns="0" rIns="0" bIns="0" anchor="ctr"/>
            <a:lstStyle>
              <a:lvl1pPr algn="l" defTabSz="914400" rtl="0" eaLnBrk="1" latinLnBrk="0" hangingPunct="1">
                <a:spcBef>
                  <a:spcPct val="0"/>
                </a:spcBef>
                <a:buNone/>
                <a:defRPr sz="3600" kern="1200">
                  <a:solidFill>
                    <a:schemeClr val="bg1">
                      <a:lumMod val="50000"/>
                    </a:schemeClr>
                  </a:solidFill>
                  <a:latin typeface="+mj-lt"/>
                  <a:ea typeface="+mj-ea"/>
                  <a:cs typeface="+mj-cs"/>
                </a:defRPr>
              </a:lvl1pPr>
            </a:lstStyle>
            <a:p>
              <a:endParaRPr lang="en-US" sz="4800" dirty="0">
                <a:solidFill>
                  <a:srgbClr val="FFFFFF"/>
                </a:solidFill>
              </a:endParaRPr>
            </a:p>
          </p:txBody>
        </p:sp>
      </p:grpSp>
      <p:sp>
        <p:nvSpPr>
          <p:cNvPr id="60" name="Slide Number Placeholder 59"/>
          <p:cNvSpPr>
            <a:spLocks noGrp="1"/>
          </p:cNvSpPr>
          <p:nvPr>
            <p:ph type="sldNum" sz="quarter" idx="12"/>
          </p:nvPr>
        </p:nvSpPr>
        <p:spPr>
          <a:xfrm>
            <a:off x="9436100" y="6192098"/>
            <a:ext cx="2743200" cy="366183"/>
          </a:xfrm>
        </p:spPr>
        <p:txBody>
          <a:bodyPr/>
          <a:lstStyle/>
          <a:p>
            <a:fld id="{61375E0E-43C8-4C93-99EC-B6805C57126F}" type="slidenum">
              <a:rPr lang="en-US" smtClean="0">
                <a:solidFill>
                  <a:srgbClr val="262626">
                    <a:tint val="75000"/>
                  </a:srgbClr>
                </a:solidFill>
              </a:rPr>
              <a:pPr/>
              <a:t>17</a:t>
            </a:fld>
            <a:endParaRPr lang="en-US" dirty="0">
              <a:solidFill>
                <a:srgbClr val="262626">
                  <a:tint val="75000"/>
                </a:srgbClr>
              </a:solidFill>
            </a:endParaRPr>
          </a:p>
        </p:txBody>
      </p:sp>
      <p:sp>
        <p:nvSpPr>
          <p:cNvPr id="59" name="TextBox 58"/>
          <p:cNvSpPr txBox="1"/>
          <p:nvPr/>
        </p:nvSpPr>
        <p:spPr>
          <a:xfrm>
            <a:off x="542723" y="1097793"/>
            <a:ext cx="11056219" cy="2597827"/>
          </a:xfrm>
          <a:prstGeom prst="rect">
            <a:avLst/>
          </a:prstGeom>
          <a:noFill/>
        </p:spPr>
        <p:txBody>
          <a:bodyPr wrap="square" rtlCol="0">
            <a:spAutoFit/>
          </a:bodyPr>
          <a:lstStyle/>
          <a:p>
            <a:pPr algn="just">
              <a:lnSpc>
                <a:spcPct val="150000"/>
              </a:lnSpc>
            </a:pPr>
            <a:r>
              <a:rPr lang="en-US" sz="2800" dirty="0"/>
              <a:t>Convolution layers are sandwiched by pooling layers. By sampling, pooling layers minimize the picture size across layers. By choosing the highest value inside a window, the sample is carried out.  Over the timeframe, average pooling averages are calculated.</a:t>
            </a:r>
            <a:endParaRPr lang="en-US" sz="2667" dirty="0">
              <a:solidFill>
                <a:srgbClr val="262626"/>
              </a:solidFill>
            </a:endParaRPr>
          </a:p>
        </p:txBody>
      </p:sp>
      <p:sp>
        <p:nvSpPr>
          <p:cNvPr id="2" name="Rectangle 1"/>
          <p:cNvSpPr/>
          <p:nvPr/>
        </p:nvSpPr>
        <p:spPr>
          <a:xfrm>
            <a:off x="4346057" y="5853311"/>
            <a:ext cx="3271088" cy="369332"/>
          </a:xfrm>
          <a:prstGeom prst="rect">
            <a:avLst/>
          </a:prstGeom>
        </p:spPr>
        <p:txBody>
          <a:bodyPr wrap="none">
            <a:spAutoFit/>
          </a:bodyPr>
          <a:lstStyle/>
          <a:p>
            <a:r>
              <a:rPr lang="en-US" b="1" dirty="0">
                <a:solidFill>
                  <a:srgbClr val="000000"/>
                </a:solidFill>
                <a:latin typeface="Times New Roman" panose="02020603050405020304" pitchFamily="18" charset="0"/>
                <a:ea typeface="Times New Roman" panose="02020603050405020304" pitchFamily="18" charset="0"/>
              </a:rPr>
              <a:t>Figure: </a:t>
            </a:r>
            <a:r>
              <a:rPr lang="en-US" b="1" dirty="0">
                <a:latin typeface="Times New Roman" panose="02020603050405020304" pitchFamily="18" charset="0"/>
                <a:cs typeface="Times New Roman" panose="02020603050405020304" pitchFamily="18" charset="0"/>
              </a:rPr>
              <a:t>Max pooling operation</a:t>
            </a:r>
            <a:r>
              <a:rPr lang="en-US" b="1" dirty="0" smtClean="0">
                <a:solidFill>
                  <a:srgbClr val="000000"/>
                </a:solidFill>
                <a:latin typeface="Times New Roman" panose="02020603050405020304" pitchFamily="18" charset="0"/>
                <a:ea typeface="Times New Roman" panose="02020603050405020304" pitchFamily="18" charset="0"/>
              </a:rPr>
              <a:t> </a:t>
            </a:r>
            <a:endParaRPr lang="en-US" dirty="0">
              <a:solidFill>
                <a:srgbClr val="262626"/>
              </a:solidFill>
            </a:endParaRPr>
          </a:p>
        </p:txBody>
      </p:sp>
      <p:pic>
        <p:nvPicPr>
          <p:cNvPr id="12" name="Picture 11"/>
          <p:cNvPicPr/>
          <p:nvPr/>
        </p:nvPicPr>
        <p:blipFill>
          <a:blip r:embed="rId2"/>
          <a:stretch>
            <a:fillRect/>
          </a:stretch>
        </p:blipFill>
        <p:spPr>
          <a:xfrm>
            <a:off x="3733660" y="3834018"/>
            <a:ext cx="4556900" cy="1904051"/>
          </a:xfrm>
          <a:prstGeom prst="rect">
            <a:avLst/>
          </a:prstGeom>
        </p:spPr>
      </p:pic>
    </p:spTree>
    <p:extLst>
      <p:ext uri="{BB962C8B-B14F-4D97-AF65-F5344CB8AC3E}">
        <p14:creationId xmlns:p14="http://schemas.microsoft.com/office/powerpoint/2010/main" val="2883795569"/>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itle 148"/>
          <p:cNvSpPr txBox="1"/>
          <p:nvPr/>
        </p:nvSpPr>
        <p:spPr>
          <a:xfrm>
            <a:off x="508000" y="150285"/>
            <a:ext cx="11157819" cy="941916"/>
          </a:xfrm>
          <a:prstGeom prst="rect">
            <a:avLst/>
          </a:prstGeom>
          <a:solidFill>
            <a:srgbClr val="002060"/>
          </a:solidFill>
        </p:spPr>
        <p:txBody>
          <a:bodyPr anchor="ctr" anchorCtr="0"/>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3200" b="1" dirty="0" smtClean="0">
                <a:solidFill>
                  <a:srgbClr val="FFFFFF"/>
                </a:solidFill>
                <a:cs typeface="Times New Roman" panose="02020603050405020304" charset="0"/>
              </a:rPr>
              <a:t>VGG-16 </a:t>
            </a:r>
            <a:r>
              <a:rPr lang="en-GB" sz="3200" b="1" dirty="0">
                <a:solidFill>
                  <a:srgbClr val="FFFFFF"/>
                </a:solidFill>
                <a:cs typeface="Times New Roman" panose="02020603050405020304" charset="0"/>
              </a:rPr>
              <a:t>Architecture</a:t>
            </a:r>
            <a:endParaRPr lang="en-US" sz="4267" b="1" dirty="0">
              <a:solidFill>
                <a:srgbClr val="FFFFFF"/>
              </a:solidFill>
            </a:endParaRPr>
          </a:p>
        </p:txBody>
      </p:sp>
      <p:grpSp>
        <p:nvGrpSpPr>
          <p:cNvPr id="53" name="Group 52"/>
          <p:cNvGrpSpPr/>
          <p:nvPr/>
        </p:nvGrpSpPr>
        <p:grpSpPr>
          <a:xfrm>
            <a:off x="0" y="6558280"/>
            <a:ext cx="12192000" cy="121920"/>
            <a:chOff x="0" y="4918710"/>
            <a:chExt cx="9144000" cy="91440"/>
          </a:xfrm>
        </p:grpSpPr>
        <p:sp>
          <p:nvSpPr>
            <p:cNvPr id="54" name="Title 64"/>
            <p:cNvSpPr txBox="1"/>
            <p:nvPr/>
          </p:nvSpPr>
          <p:spPr>
            <a:xfrm>
              <a:off x="0" y="4918710"/>
              <a:ext cx="2926080" cy="91440"/>
            </a:xfrm>
            <a:prstGeom prst="rect">
              <a:avLst/>
            </a:prstGeom>
            <a:solidFill>
              <a:srgbClr val="002060"/>
            </a:solidFill>
          </p:spPr>
          <p:txBody>
            <a:bodyPr lIns="0" tIns="0" rIns="0" bIns="0" anchor="ctr"/>
            <a:lstStyle>
              <a:lvl1pPr algn="l" defTabSz="914400" rtl="0" eaLnBrk="1" latinLnBrk="0" hangingPunct="1">
                <a:spcBef>
                  <a:spcPct val="0"/>
                </a:spcBef>
                <a:buNone/>
                <a:defRPr sz="3600" kern="1200">
                  <a:solidFill>
                    <a:schemeClr val="bg1">
                      <a:lumMod val="50000"/>
                    </a:schemeClr>
                  </a:solidFill>
                  <a:latin typeface="+mj-lt"/>
                  <a:ea typeface="+mj-ea"/>
                  <a:cs typeface="+mj-cs"/>
                </a:defRPr>
              </a:lvl1pPr>
            </a:lstStyle>
            <a:p>
              <a:endParaRPr lang="en-US" sz="4800" dirty="0">
                <a:solidFill>
                  <a:srgbClr val="FFFFFF"/>
                </a:solidFill>
              </a:endParaRPr>
            </a:p>
          </p:txBody>
        </p:sp>
        <p:sp>
          <p:nvSpPr>
            <p:cNvPr id="55" name="Title 64"/>
            <p:cNvSpPr txBox="1"/>
            <p:nvPr/>
          </p:nvSpPr>
          <p:spPr>
            <a:xfrm>
              <a:off x="3108960" y="4918710"/>
              <a:ext cx="2926080" cy="91440"/>
            </a:xfrm>
            <a:prstGeom prst="rect">
              <a:avLst/>
            </a:prstGeom>
            <a:solidFill>
              <a:srgbClr val="002060">
                <a:alpha val="80000"/>
              </a:srgbClr>
            </a:solidFill>
          </p:spPr>
          <p:txBody>
            <a:bodyPr lIns="0" tIns="0" rIns="0" bIns="0" anchor="ctr"/>
            <a:lstStyle>
              <a:lvl1pPr algn="l" defTabSz="914400" rtl="0" eaLnBrk="1" latinLnBrk="0" hangingPunct="1">
                <a:spcBef>
                  <a:spcPct val="0"/>
                </a:spcBef>
                <a:buNone/>
                <a:defRPr sz="3600" kern="1200">
                  <a:solidFill>
                    <a:schemeClr val="bg1">
                      <a:lumMod val="50000"/>
                    </a:schemeClr>
                  </a:solidFill>
                  <a:latin typeface="+mj-lt"/>
                  <a:ea typeface="+mj-ea"/>
                  <a:cs typeface="+mj-cs"/>
                </a:defRPr>
              </a:lvl1pPr>
            </a:lstStyle>
            <a:p>
              <a:endParaRPr lang="en-US" sz="4800" dirty="0">
                <a:solidFill>
                  <a:srgbClr val="FFFFFF"/>
                </a:solidFill>
              </a:endParaRPr>
            </a:p>
          </p:txBody>
        </p:sp>
        <p:sp>
          <p:nvSpPr>
            <p:cNvPr id="56" name="Title 64"/>
            <p:cNvSpPr txBox="1"/>
            <p:nvPr/>
          </p:nvSpPr>
          <p:spPr>
            <a:xfrm>
              <a:off x="6217920" y="4918710"/>
              <a:ext cx="2926080" cy="91440"/>
            </a:xfrm>
            <a:prstGeom prst="rect">
              <a:avLst/>
            </a:prstGeom>
            <a:solidFill>
              <a:srgbClr val="002060">
                <a:alpha val="60000"/>
              </a:srgbClr>
            </a:solidFill>
          </p:spPr>
          <p:txBody>
            <a:bodyPr lIns="0" tIns="0" rIns="0" bIns="0" anchor="ctr"/>
            <a:lstStyle>
              <a:lvl1pPr algn="l" defTabSz="914400" rtl="0" eaLnBrk="1" latinLnBrk="0" hangingPunct="1">
                <a:spcBef>
                  <a:spcPct val="0"/>
                </a:spcBef>
                <a:buNone/>
                <a:defRPr sz="3600" kern="1200">
                  <a:solidFill>
                    <a:schemeClr val="bg1">
                      <a:lumMod val="50000"/>
                    </a:schemeClr>
                  </a:solidFill>
                  <a:latin typeface="+mj-lt"/>
                  <a:ea typeface="+mj-ea"/>
                  <a:cs typeface="+mj-cs"/>
                </a:defRPr>
              </a:lvl1pPr>
            </a:lstStyle>
            <a:p>
              <a:endParaRPr lang="en-US" sz="4800" dirty="0">
                <a:solidFill>
                  <a:srgbClr val="FFFFFF"/>
                </a:solidFill>
              </a:endParaRPr>
            </a:p>
          </p:txBody>
        </p:sp>
      </p:grpSp>
      <p:sp>
        <p:nvSpPr>
          <p:cNvPr id="60" name="Slide Number Placeholder 59"/>
          <p:cNvSpPr>
            <a:spLocks noGrp="1"/>
          </p:cNvSpPr>
          <p:nvPr>
            <p:ph type="sldNum" sz="quarter" idx="12"/>
          </p:nvPr>
        </p:nvSpPr>
        <p:spPr>
          <a:xfrm>
            <a:off x="9436100" y="6192098"/>
            <a:ext cx="2743200" cy="366183"/>
          </a:xfrm>
        </p:spPr>
        <p:txBody>
          <a:bodyPr/>
          <a:lstStyle/>
          <a:p>
            <a:fld id="{61375E0E-43C8-4C93-99EC-B6805C57126F}" type="slidenum">
              <a:rPr lang="en-US" smtClean="0">
                <a:solidFill>
                  <a:srgbClr val="262626">
                    <a:tint val="75000"/>
                  </a:srgbClr>
                </a:solidFill>
              </a:rPr>
              <a:pPr/>
              <a:t>18</a:t>
            </a:fld>
            <a:endParaRPr lang="en-US" dirty="0">
              <a:solidFill>
                <a:srgbClr val="262626">
                  <a:tint val="75000"/>
                </a:srgbClr>
              </a:solidFill>
            </a:endParaRPr>
          </a:p>
        </p:txBody>
      </p:sp>
      <p:sp>
        <p:nvSpPr>
          <p:cNvPr id="59" name="TextBox 58"/>
          <p:cNvSpPr txBox="1"/>
          <p:nvPr/>
        </p:nvSpPr>
        <p:spPr>
          <a:xfrm>
            <a:off x="455758" y="1109334"/>
            <a:ext cx="11210062" cy="5570692"/>
          </a:xfrm>
          <a:prstGeom prst="rect">
            <a:avLst/>
          </a:prstGeom>
          <a:noFill/>
        </p:spPr>
        <p:txBody>
          <a:bodyPr wrap="square" rtlCol="0">
            <a:spAutoFit/>
          </a:bodyPr>
          <a:lstStyle/>
          <a:p>
            <a:pPr algn="just">
              <a:lnSpc>
                <a:spcPct val="150000"/>
              </a:lnSpc>
            </a:pPr>
            <a:r>
              <a:rPr lang="en-US" sz="2400" dirty="0"/>
              <a:t>VGG16 convolution neural net (CNN) architecture won the ILSVR (</a:t>
            </a:r>
            <a:r>
              <a:rPr lang="en-US" sz="2400" dirty="0" err="1"/>
              <a:t>Imagenet</a:t>
            </a:r>
            <a:r>
              <a:rPr lang="en-US" sz="2400" dirty="0"/>
              <a:t>) competition. It is regarded as one of the best vision model architectures available today. The most distinctive feature of VGG16 is that, rather than having several hyper-parameters, they concentrated on having 3x3 convolution layers with stride 1 and consistently employed the same padding and </a:t>
            </a:r>
            <a:r>
              <a:rPr lang="en-US" sz="2400" dirty="0" err="1"/>
              <a:t>maxpool</a:t>
            </a:r>
            <a:r>
              <a:rPr lang="en-US" sz="2400" dirty="0"/>
              <a:t> layer of 2x2 stride 2 filters. Throughout the whole design, it continuously uses this configuration of convolution and max pool layers. Its final output consists of two FC (fully connected layers) and a soft max. The 16 in VGG16 stands for its 16 weighted layers. With over 138 million parameters, this network is rather vast. </a:t>
            </a:r>
          </a:p>
          <a:p>
            <a:pPr algn="just">
              <a:lnSpc>
                <a:spcPct val="150000"/>
              </a:lnSpc>
            </a:pPr>
            <a:endParaRPr lang="en-US" sz="2133" dirty="0">
              <a:solidFill>
                <a:srgbClr val="262626"/>
              </a:solidFill>
            </a:endParaRPr>
          </a:p>
        </p:txBody>
      </p:sp>
    </p:spTree>
    <p:extLst>
      <p:ext uri="{BB962C8B-B14F-4D97-AF65-F5344CB8AC3E}">
        <p14:creationId xmlns:p14="http://schemas.microsoft.com/office/powerpoint/2010/main" val="1268293680"/>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itle 148"/>
          <p:cNvSpPr txBox="1"/>
          <p:nvPr/>
        </p:nvSpPr>
        <p:spPr>
          <a:xfrm>
            <a:off x="508000" y="150285"/>
            <a:ext cx="11157819" cy="941916"/>
          </a:xfrm>
          <a:prstGeom prst="rect">
            <a:avLst/>
          </a:prstGeom>
          <a:solidFill>
            <a:srgbClr val="002060"/>
          </a:solidFill>
        </p:spPr>
        <p:txBody>
          <a:bodyPr anchor="ctr" anchorCtr="0"/>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3200" b="1" dirty="0" smtClean="0">
                <a:solidFill>
                  <a:srgbClr val="FFFFFF"/>
                </a:solidFill>
                <a:cs typeface="Times New Roman" panose="02020603050405020304" charset="0"/>
              </a:rPr>
              <a:t>VGG-16 </a:t>
            </a:r>
            <a:r>
              <a:rPr lang="en-GB" sz="3200" b="1" dirty="0" smtClean="0">
                <a:solidFill>
                  <a:srgbClr val="FFFFFF"/>
                </a:solidFill>
                <a:cs typeface="Times New Roman" panose="02020603050405020304" charset="0"/>
              </a:rPr>
              <a:t>Architecture Layer</a:t>
            </a:r>
            <a:endParaRPr lang="en-US" sz="4267" b="1" dirty="0">
              <a:solidFill>
                <a:srgbClr val="FFFFFF"/>
              </a:solidFill>
            </a:endParaRPr>
          </a:p>
        </p:txBody>
      </p:sp>
      <p:grpSp>
        <p:nvGrpSpPr>
          <p:cNvPr id="53" name="Group 52"/>
          <p:cNvGrpSpPr/>
          <p:nvPr/>
        </p:nvGrpSpPr>
        <p:grpSpPr>
          <a:xfrm>
            <a:off x="0" y="6558280"/>
            <a:ext cx="12192000" cy="121920"/>
            <a:chOff x="0" y="4918710"/>
            <a:chExt cx="9144000" cy="91440"/>
          </a:xfrm>
        </p:grpSpPr>
        <p:sp>
          <p:nvSpPr>
            <p:cNvPr id="54" name="Title 64"/>
            <p:cNvSpPr txBox="1"/>
            <p:nvPr/>
          </p:nvSpPr>
          <p:spPr>
            <a:xfrm>
              <a:off x="0" y="4918710"/>
              <a:ext cx="2926080" cy="91440"/>
            </a:xfrm>
            <a:prstGeom prst="rect">
              <a:avLst/>
            </a:prstGeom>
            <a:solidFill>
              <a:srgbClr val="002060"/>
            </a:solidFill>
          </p:spPr>
          <p:txBody>
            <a:bodyPr lIns="0" tIns="0" rIns="0" bIns="0" anchor="ctr"/>
            <a:lstStyle>
              <a:lvl1pPr algn="l" defTabSz="914400" rtl="0" eaLnBrk="1" latinLnBrk="0" hangingPunct="1">
                <a:spcBef>
                  <a:spcPct val="0"/>
                </a:spcBef>
                <a:buNone/>
                <a:defRPr sz="3600" kern="1200">
                  <a:solidFill>
                    <a:schemeClr val="bg1">
                      <a:lumMod val="50000"/>
                    </a:schemeClr>
                  </a:solidFill>
                  <a:latin typeface="+mj-lt"/>
                  <a:ea typeface="+mj-ea"/>
                  <a:cs typeface="+mj-cs"/>
                </a:defRPr>
              </a:lvl1pPr>
            </a:lstStyle>
            <a:p>
              <a:endParaRPr lang="en-US" sz="4800" dirty="0">
                <a:solidFill>
                  <a:srgbClr val="FFFFFF"/>
                </a:solidFill>
              </a:endParaRPr>
            </a:p>
          </p:txBody>
        </p:sp>
        <p:sp>
          <p:nvSpPr>
            <p:cNvPr id="55" name="Title 64"/>
            <p:cNvSpPr txBox="1"/>
            <p:nvPr/>
          </p:nvSpPr>
          <p:spPr>
            <a:xfrm>
              <a:off x="3108960" y="4918710"/>
              <a:ext cx="2926080" cy="91440"/>
            </a:xfrm>
            <a:prstGeom prst="rect">
              <a:avLst/>
            </a:prstGeom>
            <a:solidFill>
              <a:srgbClr val="002060">
                <a:alpha val="80000"/>
              </a:srgbClr>
            </a:solidFill>
          </p:spPr>
          <p:txBody>
            <a:bodyPr lIns="0" tIns="0" rIns="0" bIns="0" anchor="ctr"/>
            <a:lstStyle>
              <a:lvl1pPr algn="l" defTabSz="914400" rtl="0" eaLnBrk="1" latinLnBrk="0" hangingPunct="1">
                <a:spcBef>
                  <a:spcPct val="0"/>
                </a:spcBef>
                <a:buNone/>
                <a:defRPr sz="3600" kern="1200">
                  <a:solidFill>
                    <a:schemeClr val="bg1">
                      <a:lumMod val="50000"/>
                    </a:schemeClr>
                  </a:solidFill>
                  <a:latin typeface="+mj-lt"/>
                  <a:ea typeface="+mj-ea"/>
                  <a:cs typeface="+mj-cs"/>
                </a:defRPr>
              </a:lvl1pPr>
            </a:lstStyle>
            <a:p>
              <a:endParaRPr lang="en-US" sz="4800" dirty="0">
                <a:solidFill>
                  <a:srgbClr val="FFFFFF"/>
                </a:solidFill>
              </a:endParaRPr>
            </a:p>
          </p:txBody>
        </p:sp>
        <p:sp>
          <p:nvSpPr>
            <p:cNvPr id="56" name="Title 64"/>
            <p:cNvSpPr txBox="1"/>
            <p:nvPr/>
          </p:nvSpPr>
          <p:spPr>
            <a:xfrm>
              <a:off x="6217920" y="4918710"/>
              <a:ext cx="2926080" cy="91440"/>
            </a:xfrm>
            <a:prstGeom prst="rect">
              <a:avLst/>
            </a:prstGeom>
            <a:solidFill>
              <a:srgbClr val="002060">
                <a:alpha val="60000"/>
              </a:srgbClr>
            </a:solidFill>
          </p:spPr>
          <p:txBody>
            <a:bodyPr lIns="0" tIns="0" rIns="0" bIns="0" anchor="ctr"/>
            <a:lstStyle>
              <a:lvl1pPr algn="l" defTabSz="914400" rtl="0" eaLnBrk="1" latinLnBrk="0" hangingPunct="1">
                <a:spcBef>
                  <a:spcPct val="0"/>
                </a:spcBef>
                <a:buNone/>
                <a:defRPr sz="3600" kern="1200">
                  <a:solidFill>
                    <a:schemeClr val="bg1">
                      <a:lumMod val="50000"/>
                    </a:schemeClr>
                  </a:solidFill>
                  <a:latin typeface="+mj-lt"/>
                  <a:ea typeface="+mj-ea"/>
                  <a:cs typeface="+mj-cs"/>
                </a:defRPr>
              </a:lvl1pPr>
            </a:lstStyle>
            <a:p>
              <a:endParaRPr lang="en-US" sz="4800" dirty="0">
                <a:solidFill>
                  <a:srgbClr val="FFFFFF"/>
                </a:solidFill>
              </a:endParaRPr>
            </a:p>
          </p:txBody>
        </p:sp>
      </p:grpSp>
      <p:sp>
        <p:nvSpPr>
          <p:cNvPr id="60" name="Slide Number Placeholder 59"/>
          <p:cNvSpPr>
            <a:spLocks noGrp="1"/>
          </p:cNvSpPr>
          <p:nvPr>
            <p:ph type="sldNum" sz="quarter" idx="12"/>
          </p:nvPr>
        </p:nvSpPr>
        <p:spPr>
          <a:xfrm>
            <a:off x="9436100" y="6192098"/>
            <a:ext cx="2743200" cy="366183"/>
          </a:xfrm>
        </p:spPr>
        <p:txBody>
          <a:bodyPr/>
          <a:lstStyle/>
          <a:p>
            <a:fld id="{61375E0E-43C8-4C93-99EC-B6805C57126F}" type="slidenum">
              <a:rPr lang="en-US" smtClean="0">
                <a:solidFill>
                  <a:srgbClr val="262626">
                    <a:tint val="75000"/>
                  </a:srgbClr>
                </a:solidFill>
              </a:rPr>
              <a:pPr/>
              <a:t>19</a:t>
            </a:fld>
            <a:endParaRPr lang="en-US" dirty="0">
              <a:solidFill>
                <a:srgbClr val="262626">
                  <a:tint val="75000"/>
                </a:srgbClr>
              </a:solidFill>
            </a:endParaRPr>
          </a:p>
        </p:txBody>
      </p:sp>
      <p:pic>
        <p:nvPicPr>
          <p:cNvPr id="9" name="Picture 8"/>
          <p:cNvPicPr/>
          <p:nvPr/>
        </p:nvPicPr>
        <p:blipFill>
          <a:blip r:embed="rId2"/>
          <a:stretch>
            <a:fillRect/>
          </a:stretch>
        </p:blipFill>
        <p:spPr>
          <a:xfrm>
            <a:off x="2206305" y="1278469"/>
            <a:ext cx="7491369" cy="4791710"/>
          </a:xfrm>
          <a:prstGeom prst="rect">
            <a:avLst/>
          </a:prstGeom>
        </p:spPr>
      </p:pic>
    </p:spTree>
    <p:extLst>
      <p:ext uri="{BB962C8B-B14F-4D97-AF65-F5344CB8AC3E}">
        <p14:creationId xmlns:p14="http://schemas.microsoft.com/office/powerpoint/2010/main" val="1560146442"/>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Shape 13"/>
          <p:cNvSpPr/>
          <p:nvPr/>
        </p:nvSpPr>
        <p:spPr>
          <a:xfrm>
            <a:off x="278190" y="332915"/>
            <a:ext cx="11635620" cy="3624943"/>
          </a:xfrm>
          <a:custGeom>
            <a:avLst/>
            <a:gdLst>
              <a:gd name="connsiteX0" fmla="*/ 0 w 8726715"/>
              <a:gd name="connsiteY0" fmla="*/ 0 h 2431596"/>
              <a:gd name="connsiteX1" fmla="*/ 8726715 w 8726715"/>
              <a:gd name="connsiteY1" fmla="*/ 0 h 2431596"/>
              <a:gd name="connsiteX2" fmla="*/ 8726715 w 8726715"/>
              <a:gd name="connsiteY2" fmla="*/ 2431596 h 2431596"/>
              <a:gd name="connsiteX3" fmla="*/ 0 w 8726715"/>
              <a:gd name="connsiteY3" fmla="*/ 2431596 h 2431596"/>
            </a:gdLst>
            <a:ahLst/>
            <a:cxnLst>
              <a:cxn ang="0">
                <a:pos x="connsiteX0" y="connsiteY0"/>
              </a:cxn>
              <a:cxn ang="0">
                <a:pos x="connsiteX1" y="connsiteY1"/>
              </a:cxn>
              <a:cxn ang="0">
                <a:pos x="connsiteX2" y="connsiteY2"/>
              </a:cxn>
              <a:cxn ang="0">
                <a:pos x="connsiteX3" y="connsiteY3"/>
              </a:cxn>
            </a:cxnLst>
            <a:rect l="l" t="t" r="r" b="b"/>
            <a:pathLst>
              <a:path w="8726715" h="2431596">
                <a:moveTo>
                  <a:pt x="0" y="0"/>
                </a:moveTo>
                <a:lnTo>
                  <a:pt x="8726715" y="0"/>
                </a:lnTo>
                <a:lnTo>
                  <a:pt x="8726715" y="2431596"/>
                </a:lnTo>
                <a:lnTo>
                  <a:pt x="0" y="2431596"/>
                </a:lnTo>
                <a:close/>
              </a:path>
            </a:pathLst>
          </a:custGeom>
          <a:solidFill>
            <a:srgbClr val="002060">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dirty="0">
              <a:solidFill>
                <a:srgbClr val="002060"/>
              </a:solidFill>
            </a:endParaRPr>
          </a:p>
        </p:txBody>
      </p:sp>
      <p:sp>
        <p:nvSpPr>
          <p:cNvPr id="7" name="Rectangle 6"/>
          <p:cNvSpPr/>
          <p:nvPr/>
        </p:nvSpPr>
        <p:spPr>
          <a:xfrm>
            <a:off x="4034378" y="2864243"/>
            <a:ext cx="4123245" cy="830997"/>
          </a:xfrm>
          <a:prstGeom prst="rect">
            <a:avLst/>
          </a:prstGeom>
        </p:spPr>
        <p:txBody>
          <a:bodyPr wrap="none">
            <a:spAutoFit/>
          </a:bodyPr>
          <a:lstStyle/>
          <a:p>
            <a:pPr algn="ctr"/>
            <a:r>
              <a:rPr lang="en-US" sz="4800" b="1" dirty="0" smtClean="0">
                <a:solidFill>
                  <a:srgbClr val="FFFFFF"/>
                </a:solidFill>
              </a:rPr>
              <a:t>Presented By</a:t>
            </a:r>
            <a:endParaRPr lang="en-US" sz="4800" b="1" dirty="0">
              <a:solidFill>
                <a:srgbClr val="FFFFFF"/>
              </a:solidFill>
            </a:endParaRPr>
          </a:p>
        </p:txBody>
      </p:sp>
      <p:grpSp>
        <p:nvGrpSpPr>
          <p:cNvPr id="9" name="Group 8"/>
          <p:cNvGrpSpPr/>
          <p:nvPr/>
        </p:nvGrpSpPr>
        <p:grpSpPr>
          <a:xfrm>
            <a:off x="5452995" y="665338"/>
            <a:ext cx="1279683" cy="1336159"/>
            <a:chOff x="3094038" y="1031875"/>
            <a:chExt cx="2949575" cy="3079750"/>
          </a:xfrm>
          <a:solidFill>
            <a:schemeClr val="bg1"/>
          </a:solidFill>
        </p:grpSpPr>
        <p:sp>
          <p:nvSpPr>
            <p:cNvPr id="10" name="Freeform 5"/>
            <p:cNvSpPr>
              <a:spLocks noEditPoints="1"/>
            </p:cNvSpPr>
            <p:nvPr/>
          </p:nvSpPr>
          <p:spPr bwMode="auto">
            <a:xfrm>
              <a:off x="3094038" y="1031875"/>
              <a:ext cx="2949575" cy="3079750"/>
            </a:xfrm>
            <a:custGeom>
              <a:avLst/>
              <a:gdLst>
                <a:gd name="T0" fmla="*/ 791 w 984"/>
                <a:gd name="T1" fmla="*/ 616 h 1034"/>
                <a:gd name="T2" fmla="*/ 833 w 984"/>
                <a:gd name="T3" fmla="*/ 534 h 1034"/>
                <a:gd name="T4" fmla="*/ 984 w 984"/>
                <a:gd name="T5" fmla="*/ 523 h 1034"/>
                <a:gd name="T6" fmla="*/ 835 w 984"/>
                <a:gd name="T7" fmla="*/ 504 h 1034"/>
                <a:gd name="T8" fmla="*/ 728 w 984"/>
                <a:gd name="T9" fmla="*/ 311 h 1034"/>
                <a:gd name="T10" fmla="*/ 924 w 984"/>
                <a:gd name="T11" fmla="*/ 295 h 1034"/>
                <a:gd name="T12" fmla="*/ 984 w 984"/>
                <a:gd name="T13" fmla="*/ 76 h 1034"/>
                <a:gd name="T14" fmla="*/ 832 w 984"/>
                <a:gd name="T15" fmla="*/ 76 h 1034"/>
                <a:gd name="T16" fmla="*/ 893 w 984"/>
                <a:gd name="T17" fmla="*/ 280 h 1034"/>
                <a:gd name="T18" fmla="*/ 509 w 984"/>
                <a:gd name="T19" fmla="*/ 205 h 1034"/>
                <a:gd name="T20" fmla="*/ 569 w 984"/>
                <a:gd name="T21" fmla="*/ 76 h 1034"/>
                <a:gd name="T22" fmla="*/ 417 w 984"/>
                <a:gd name="T23" fmla="*/ 76 h 1034"/>
                <a:gd name="T24" fmla="*/ 478 w 984"/>
                <a:gd name="T25" fmla="*/ 205 h 1034"/>
                <a:gd name="T26" fmla="*/ 206 w 984"/>
                <a:gd name="T27" fmla="*/ 280 h 1034"/>
                <a:gd name="T28" fmla="*/ 191 w 984"/>
                <a:gd name="T29" fmla="*/ 295 h 1034"/>
                <a:gd name="T30" fmla="*/ 256 w 984"/>
                <a:gd name="T31" fmla="*/ 311 h 1034"/>
                <a:gd name="T32" fmla="*/ 150 w 984"/>
                <a:gd name="T33" fmla="*/ 504 h 1034"/>
                <a:gd name="T34" fmla="*/ 0 w 984"/>
                <a:gd name="T35" fmla="*/ 523 h 1034"/>
                <a:gd name="T36" fmla="*/ 151 w 984"/>
                <a:gd name="T37" fmla="*/ 534 h 1034"/>
                <a:gd name="T38" fmla="*/ 256 w 984"/>
                <a:gd name="T39" fmla="*/ 727 h 1034"/>
                <a:gd name="T40" fmla="*/ 61 w 984"/>
                <a:gd name="T41" fmla="*/ 742 h 1034"/>
                <a:gd name="T42" fmla="*/ 2 w 984"/>
                <a:gd name="T43" fmla="*/ 958 h 1034"/>
                <a:gd name="T44" fmla="*/ 154 w 984"/>
                <a:gd name="T45" fmla="*/ 958 h 1034"/>
                <a:gd name="T46" fmla="*/ 91 w 984"/>
                <a:gd name="T47" fmla="*/ 758 h 1034"/>
                <a:gd name="T48" fmla="*/ 478 w 984"/>
                <a:gd name="T49" fmla="*/ 833 h 1034"/>
                <a:gd name="T50" fmla="*/ 417 w 984"/>
                <a:gd name="T51" fmla="*/ 958 h 1034"/>
                <a:gd name="T52" fmla="*/ 569 w 984"/>
                <a:gd name="T53" fmla="*/ 958 h 1034"/>
                <a:gd name="T54" fmla="*/ 509 w 984"/>
                <a:gd name="T55" fmla="*/ 833 h 1034"/>
                <a:gd name="T56" fmla="*/ 697 w 984"/>
                <a:gd name="T57" fmla="*/ 758 h 1034"/>
                <a:gd name="T58" fmla="*/ 893 w 984"/>
                <a:gd name="T59" fmla="*/ 883 h 1034"/>
                <a:gd name="T60" fmla="*/ 908 w 984"/>
                <a:gd name="T61" fmla="*/ 1034 h 1034"/>
                <a:gd name="T62" fmla="*/ 924 w 984"/>
                <a:gd name="T63" fmla="*/ 883 h 1034"/>
                <a:gd name="T64" fmla="*/ 908 w 984"/>
                <a:gd name="T65" fmla="*/ 727 h 1034"/>
                <a:gd name="T66" fmla="*/ 764 w 984"/>
                <a:gd name="T67" fmla="*/ 677 h 1034"/>
                <a:gd name="T68" fmla="*/ 738 w 984"/>
                <a:gd name="T69" fmla="*/ 662 h 1034"/>
                <a:gd name="T70" fmla="*/ 680 w 984"/>
                <a:gd name="T71" fmla="*/ 732 h 1034"/>
                <a:gd name="T72" fmla="*/ 492 w 984"/>
                <a:gd name="T73" fmla="*/ 803 h 1034"/>
                <a:gd name="T74" fmla="*/ 300 w 984"/>
                <a:gd name="T75" fmla="*/ 728 h 1034"/>
                <a:gd name="T76" fmla="*/ 300 w 984"/>
                <a:gd name="T77" fmla="*/ 310 h 1034"/>
                <a:gd name="T78" fmla="*/ 492 w 984"/>
                <a:gd name="T79" fmla="*/ 235 h 1034"/>
                <a:gd name="T80" fmla="*/ 683 w 984"/>
                <a:gd name="T81" fmla="*/ 309 h 1034"/>
                <a:gd name="T82" fmla="*/ 762 w 984"/>
                <a:gd name="T83" fmla="*/ 607 h 1034"/>
                <a:gd name="T84" fmla="*/ 908 w 984"/>
                <a:gd name="T85" fmla="*/ 477 h 1034"/>
                <a:gd name="T86" fmla="*/ 908 w 984"/>
                <a:gd name="T87" fmla="*/ 569 h 1034"/>
                <a:gd name="T88" fmla="*/ 908 w 984"/>
                <a:gd name="T89" fmla="*/ 477 h 1034"/>
                <a:gd name="T90" fmla="*/ 908 w 984"/>
                <a:gd name="T91" fmla="*/ 31 h 1034"/>
                <a:gd name="T92" fmla="*/ 908 w 984"/>
                <a:gd name="T93" fmla="*/ 122 h 1034"/>
                <a:gd name="T94" fmla="*/ 124 w 984"/>
                <a:gd name="T95" fmla="*/ 958 h 1034"/>
                <a:gd name="T96" fmla="*/ 33 w 984"/>
                <a:gd name="T97" fmla="*/ 958 h 1034"/>
                <a:gd name="T98" fmla="*/ 76 w 984"/>
                <a:gd name="T99" fmla="*/ 913 h 1034"/>
                <a:gd name="T100" fmla="*/ 124 w 984"/>
                <a:gd name="T101" fmla="*/ 958 h 1034"/>
                <a:gd name="T102" fmla="*/ 908 w 984"/>
                <a:gd name="T103" fmla="*/ 1003 h 1034"/>
                <a:gd name="T104" fmla="*/ 908 w 984"/>
                <a:gd name="T105" fmla="*/ 912 h 1034"/>
                <a:gd name="T106" fmla="*/ 539 w 984"/>
                <a:gd name="T107" fmla="*/ 958 h 1034"/>
                <a:gd name="T108" fmla="*/ 448 w 984"/>
                <a:gd name="T109" fmla="*/ 958 h 1034"/>
                <a:gd name="T110" fmla="*/ 493 w 984"/>
                <a:gd name="T111" fmla="*/ 913 h 1034"/>
                <a:gd name="T112" fmla="*/ 539 w 984"/>
                <a:gd name="T113" fmla="*/ 958 h 1034"/>
                <a:gd name="T114" fmla="*/ 30 w 984"/>
                <a:gd name="T115" fmla="*/ 523 h 1034"/>
                <a:gd name="T116" fmla="*/ 121 w 984"/>
                <a:gd name="T117" fmla="*/ 516 h 1034"/>
                <a:gd name="T118" fmla="*/ 76 w 984"/>
                <a:gd name="T119" fmla="*/ 569 h 1034"/>
                <a:gd name="T120" fmla="*/ 493 w 984"/>
                <a:gd name="T121" fmla="*/ 31 h 1034"/>
                <a:gd name="T122" fmla="*/ 493 w 984"/>
                <a:gd name="T123" fmla="*/ 122 h 1034"/>
                <a:gd name="T124" fmla="*/ 448 w 984"/>
                <a:gd name="T125" fmla="*/ 76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84" h="1034">
                  <a:moveTo>
                    <a:pt x="772" y="626"/>
                  </a:moveTo>
                  <a:cubicBezTo>
                    <a:pt x="780" y="629"/>
                    <a:pt x="789" y="624"/>
                    <a:pt x="791" y="616"/>
                  </a:cubicBezTo>
                  <a:cubicBezTo>
                    <a:pt x="800" y="590"/>
                    <a:pt x="805" y="562"/>
                    <a:pt x="806" y="534"/>
                  </a:cubicBezTo>
                  <a:cubicBezTo>
                    <a:pt x="833" y="534"/>
                    <a:pt x="833" y="534"/>
                    <a:pt x="833" y="534"/>
                  </a:cubicBezTo>
                  <a:cubicBezTo>
                    <a:pt x="839" y="571"/>
                    <a:pt x="870" y="599"/>
                    <a:pt x="908" y="599"/>
                  </a:cubicBezTo>
                  <a:cubicBezTo>
                    <a:pt x="950" y="599"/>
                    <a:pt x="984" y="565"/>
                    <a:pt x="984" y="523"/>
                  </a:cubicBezTo>
                  <a:cubicBezTo>
                    <a:pt x="984" y="481"/>
                    <a:pt x="950" y="447"/>
                    <a:pt x="908" y="447"/>
                  </a:cubicBezTo>
                  <a:cubicBezTo>
                    <a:pt x="873" y="447"/>
                    <a:pt x="843" y="471"/>
                    <a:pt x="835" y="504"/>
                  </a:cubicBezTo>
                  <a:cubicBezTo>
                    <a:pt x="806" y="504"/>
                    <a:pt x="806" y="504"/>
                    <a:pt x="806" y="504"/>
                  </a:cubicBezTo>
                  <a:cubicBezTo>
                    <a:pt x="803" y="430"/>
                    <a:pt x="774" y="363"/>
                    <a:pt x="728" y="311"/>
                  </a:cubicBezTo>
                  <a:cubicBezTo>
                    <a:pt x="908" y="311"/>
                    <a:pt x="908" y="311"/>
                    <a:pt x="908" y="311"/>
                  </a:cubicBezTo>
                  <a:cubicBezTo>
                    <a:pt x="917" y="311"/>
                    <a:pt x="924" y="304"/>
                    <a:pt x="924" y="295"/>
                  </a:cubicBezTo>
                  <a:cubicBezTo>
                    <a:pt x="924" y="151"/>
                    <a:pt x="924" y="151"/>
                    <a:pt x="924" y="151"/>
                  </a:cubicBezTo>
                  <a:cubicBezTo>
                    <a:pt x="958" y="144"/>
                    <a:pt x="984" y="113"/>
                    <a:pt x="984" y="76"/>
                  </a:cubicBezTo>
                  <a:cubicBezTo>
                    <a:pt x="984" y="34"/>
                    <a:pt x="950" y="0"/>
                    <a:pt x="908" y="0"/>
                  </a:cubicBezTo>
                  <a:cubicBezTo>
                    <a:pt x="866" y="0"/>
                    <a:pt x="832" y="34"/>
                    <a:pt x="832" y="76"/>
                  </a:cubicBezTo>
                  <a:cubicBezTo>
                    <a:pt x="832" y="113"/>
                    <a:pt x="859" y="144"/>
                    <a:pt x="893" y="151"/>
                  </a:cubicBezTo>
                  <a:cubicBezTo>
                    <a:pt x="893" y="280"/>
                    <a:pt x="893" y="280"/>
                    <a:pt x="893" y="280"/>
                  </a:cubicBezTo>
                  <a:cubicBezTo>
                    <a:pt x="697" y="281"/>
                    <a:pt x="697" y="281"/>
                    <a:pt x="697" y="281"/>
                  </a:cubicBezTo>
                  <a:cubicBezTo>
                    <a:pt x="646" y="237"/>
                    <a:pt x="580" y="209"/>
                    <a:pt x="509" y="205"/>
                  </a:cubicBezTo>
                  <a:cubicBezTo>
                    <a:pt x="509" y="151"/>
                    <a:pt x="509" y="151"/>
                    <a:pt x="509" y="151"/>
                  </a:cubicBezTo>
                  <a:cubicBezTo>
                    <a:pt x="543" y="144"/>
                    <a:pt x="569" y="113"/>
                    <a:pt x="569" y="76"/>
                  </a:cubicBezTo>
                  <a:cubicBezTo>
                    <a:pt x="569" y="34"/>
                    <a:pt x="535" y="0"/>
                    <a:pt x="493" y="0"/>
                  </a:cubicBezTo>
                  <a:cubicBezTo>
                    <a:pt x="451" y="0"/>
                    <a:pt x="417" y="34"/>
                    <a:pt x="417" y="76"/>
                  </a:cubicBezTo>
                  <a:cubicBezTo>
                    <a:pt x="417" y="113"/>
                    <a:pt x="444" y="144"/>
                    <a:pt x="478" y="151"/>
                  </a:cubicBezTo>
                  <a:cubicBezTo>
                    <a:pt x="478" y="205"/>
                    <a:pt x="478" y="205"/>
                    <a:pt x="478" y="205"/>
                  </a:cubicBezTo>
                  <a:cubicBezTo>
                    <a:pt x="405" y="208"/>
                    <a:pt x="339" y="236"/>
                    <a:pt x="287" y="281"/>
                  </a:cubicBezTo>
                  <a:cubicBezTo>
                    <a:pt x="206" y="280"/>
                    <a:pt x="206" y="280"/>
                    <a:pt x="206" y="280"/>
                  </a:cubicBezTo>
                  <a:cubicBezTo>
                    <a:pt x="206" y="280"/>
                    <a:pt x="206" y="280"/>
                    <a:pt x="206" y="280"/>
                  </a:cubicBezTo>
                  <a:cubicBezTo>
                    <a:pt x="197" y="280"/>
                    <a:pt x="191" y="287"/>
                    <a:pt x="191" y="295"/>
                  </a:cubicBezTo>
                  <a:cubicBezTo>
                    <a:pt x="191" y="304"/>
                    <a:pt x="197" y="311"/>
                    <a:pt x="206" y="311"/>
                  </a:cubicBezTo>
                  <a:cubicBezTo>
                    <a:pt x="256" y="311"/>
                    <a:pt x="256" y="311"/>
                    <a:pt x="256" y="311"/>
                  </a:cubicBezTo>
                  <a:cubicBezTo>
                    <a:pt x="211" y="363"/>
                    <a:pt x="182" y="430"/>
                    <a:pt x="178" y="504"/>
                  </a:cubicBezTo>
                  <a:cubicBezTo>
                    <a:pt x="150" y="504"/>
                    <a:pt x="150" y="504"/>
                    <a:pt x="150" y="504"/>
                  </a:cubicBezTo>
                  <a:cubicBezTo>
                    <a:pt x="141" y="471"/>
                    <a:pt x="111" y="447"/>
                    <a:pt x="76" y="447"/>
                  </a:cubicBezTo>
                  <a:cubicBezTo>
                    <a:pt x="34" y="447"/>
                    <a:pt x="0" y="481"/>
                    <a:pt x="0" y="523"/>
                  </a:cubicBezTo>
                  <a:cubicBezTo>
                    <a:pt x="0" y="565"/>
                    <a:pt x="34" y="599"/>
                    <a:pt x="76" y="599"/>
                  </a:cubicBezTo>
                  <a:cubicBezTo>
                    <a:pt x="114" y="599"/>
                    <a:pt x="146" y="571"/>
                    <a:pt x="151" y="534"/>
                  </a:cubicBezTo>
                  <a:cubicBezTo>
                    <a:pt x="178" y="534"/>
                    <a:pt x="178" y="534"/>
                    <a:pt x="178" y="534"/>
                  </a:cubicBezTo>
                  <a:cubicBezTo>
                    <a:pt x="182" y="608"/>
                    <a:pt x="211" y="675"/>
                    <a:pt x="256" y="727"/>
                  </a:cubicBezTo>
                  <a:cubicBezTo>
                    <a:pt x="76" y="727"/>
                    <a:pt x="76" y="727"/>
                    <a:pt x="76" y="727"/>
                  </a:cubicBezTo>
                  <a:cubicBezTo>
                    <a:pt x="68" y="727"/>
                    <a:pt x="61" y="734"/>
                    <a:pt x="61" y="742"/>
                  </a:cubicBezTo>
                  <a:cubicBezTo>
                    <a:pt x="61" y="884"/>
                    <a:pt x="61" y="884"/>
                    <a:pt x="61" y="884"/>
                  </a:cubicBezTo>
                  <a:cubicBezTo>
                    <a:pt x="27" y="892"/>
                    <a:pt x="2" y="922"/>
                    <a:pt x="2" y="958"/>
                  </a:cubicBezTo>
                  <a:cubicBezTo>
                    <a:pt x="2" y="1000"/>
                    <a:pt x="36" y="1034"/>
                    <a:pt x="78" y="1034"/>
                  </a:cubicBezTo>
                  <a:cubicBezTo>
                    <a:pt x="120" y="1034"/>
                    <a:pt x="154" y="1000"/>
                    <a:pt x="154" y="958"/>
                  </a:cubicBezTo>
                  <a:cubicBezTo>
                    <a:pt x="154" y="920"/>
                    <a:pt x="127" y="889"/>
                    <a:pt x="91" y="883"/>
                  </a:cubicBezTo>
                  <a:cubicBezTo>
                    <a:pt x="91" y="758"/>
                    <a:pt x="91" y="758"/>
                    <a:pt x="91" y="758"/>
                  </a:cubicBezTo>
                  <a:cubicBezTo>
                    <a:pt x="287" y="757"/>
                    <a:pt x="287" y="757"/>
                    <a:pt x="287" y="757"/>
                  </a:cubicBezTo>
                  <a:cubicBezTo>
                    <a:pt x="339" y="802"/>
                    <a:pt x="405" y="830"/>
                    <a:pt x="478" y="833"/>
                  </a:cubicBezTo>
                  <a:cubicBezTo>
                    <a:pt x="478" y="883"/>
                    <a:pt x="478" y="883"/>
                    <a:pt x="478" y="883"/>
                  </a:cubicBezTo>
                  <a:cubicBezTo>
                    <a:pt x="444" y="890"/>
                    <a:pt x="417" y="921"/>
                    <a:pt x="417" y="958"/>
                  </a:cubicBezTo>
                  <a:cubicBezTo>
                    <a:pt x="417" y="1000"/>
                    <a:pt x="451" y="1034"/>
                    <a:pt x="493" y="1034"/>
                  </a:cubicBezTo>
                  <a:cubicBezTo>
                    <a:pt x="535" y="1034"/>
                    <a:pt x="569" y="1000"/>
                    <a:pt x="569" y="958"/>
                  </a:cubicBezTo>
                  <a:cubicBezTo>
                    <a:pt x="569" y="921"/>
                    <a:pt x="543" y="890"/>
                    <a:pt x="509" y="883"/>
                  </a:cubicBezTo>
                  <a:cubicBezTo>
                    <a:pt x="509" y="833"/>
                    <a:pt x="509" y="833"/>
                    <a:pt x="509" y="833"/>
                  </a:cubicBezTo>
                  <a:cubicBezTo>
                    <a:pt x="559" y="830"/>
                    <a:pt x="608" y="816"/>
                    <a:pt x="651" y="790"/>
                  </a:cubicBezTo>
                  <a:cubicBezTo>
                    <a:pt x="667" y="781"/>
                    <a:pt x="683" y="770"/>
                    <a:pt x="697" y="758"/>
                  </a:cubicBezTo>
                  <a:cubicBezTo>
                    <a:pt x="893" y="758"/>
                    <a:pt x="893" y="758"/>
                    <a:pt x="893" y="758"/>
                  </a:cubicBezTo>
                  <a:cubicBezTo>
                    <a:pt x="893" y="883"/>
                    <a:pt x="893" y="883"/>
                    <a:pt x="893" y="883"/>
                  </a:cubicBezTo>
                  <a:cubicBezTo>
                    <a:pt x="859" y="890"/>
                    <a:pt x="832" y="921"/>
                    <a:pt x="832" y="958"/>
                  </a:cubicBezTo>
                  <a:cubicBezTo>
                    <a:pt x="832" y="1000"/>
                    <a:pt x="866" y="1034"/>
                    <a:pt x="908" y="1034"/>
                  </a:cubicBezTo>
                  <a:cubicBezTo>
                    <a:pt x="950" y="1034"/>
                    <a:pt x="984" y="1000"/>
                    <a:pt x="984" y="958"/>
                  </a:cubicBezTo>
                  <a:cubicBezTo>
                    <a:pt x="984" y="921"/>
                    <a:pt x="958" y="890"/>
                    <a:pt x="924" y="883"/>
                  </a:cubicBezTo>
                  <a:cubicBezTo>
                    <a:pt x="924" y="742"/>
                    <a:pt x="924" y="742"/>
                    <a:pt x="924" y="742"/>
                  </a:cubicBezTo>
                  <a:cubicBezTo>
                    <a:pt x="924" y="734"/>
                    <a:pt x="917" y="727"/>
                    <a:pt x="908" y="727"/>
                  </a:cubicBezTo>
                  <a:cubicBezTo>
                    <a:pt x="728" y="727"/>
                    <a:pt x="728" y="727"/>
                    <a:pt x="728" y="727"/>
                  </a:cubicBezTo>
                  <a:cubicBezTo>
                    <a:pt x="741" y="712"/>
                    <a:pt x="754" y="695"/>
                    <a:pt x="764" y="677"/>
                  </a:cubicBezTo>
                  <a:cubicBezTo>
                    <a:pt x="768" y="670"/>
                    <a:pt x="766" y="660"/>
                    <a:pt x="759" y="656"/>
                  </a:cubicBezTo>
                  <a:cubicBezTo>
                    <a:pt x="751" y="652"/>
                    <a:pt x="742" y="654"/>
                    <a:pt x="738" y="662"/>
                  </a:cubicBezTo>
                  <a:cubicBezTo>
                    <a:pt x="723" y="687"/>
                    <a:pt x="704" y="711"/>
                    <a:pt x="682" y="731"/>
                  </a:cubicBezTo>
                  <a:cubicBezTo>
                    <a:pt x="681" y="731"/>
                    <a:pt x="681" y="731"/>
                    <a:pt x="680" y="732"/>
                  </a:cubicBezTo>
                  <a:cubicBezTo>
                    <a:pt x="667" y="744"/>
                    <a:pt x="652" y="755"/>
                    <a:pt x="636" y="764"/>
                  </a:cubicBezTo>
                  <a:cubicBezTo>
                    <a:pt x="593" y="790"/>
                    <a:pt x="543" y="803"/>
                    <a:pt x="492" y="803"/>
                  </a:cubicBezTo>
                  <a:cubicBezTo>
                    <a:pt x="422" y="803"/>
                    <a:pt x="357" y="777"/>
                    <a:pt x="307" y="735"/>
                  </a:cubicBezTo>
                  <a:cubicBezTo>
                    <a:pt x="305" y="733"/>
                    <a:pt x="303" y="731"/>
                    <a:pt x="300" y="728"/>
                  </a:cubicBezTo>
                  <a:cubicBezTo>
                    <a:pt x="243" y="676"/>
                    <a:pt x="208" y="601"/>
                    <a:pt x="208" y="519"/>
                  </a:cubicBezTo>
                  <a:cubicBezTo>
                    <a:pt x="208" y="437"/>
                    <a:pt x="243" y="362"/>
                    <a:pt x="300" y="310"/>
                  </a:cubicBezTo>
                  <a:cubicBezTo>
                    <a:pt x="303" y="307"/>
                    <a:pt x="303" y="307"/>
                    <a:pt x="308" y="303"/>
                  </a:cubicBezTo>
                  <a:cubicBezTo>
                    <a:pt x="357" y="261"/>
                    <a:pt x="422" y="235"/>
                    <a:pt x="492" y="235"/>
                  </a:cubicBezTo>
                  <a:cubicBezTo>
                    <a:pt x="564" y="235"/>
                    <a:pt x="629" y="261"/>
                    <a:pt x="679" y="305"/>
                  </a:cubicBezTo>
                  <a:cubicBezTo>
                    <a:pt x="680" y="307"/>
                    <a:pt x="682" y="308"/>
                    <a:pt x="683" y="309"/>
                  </a:cubicBezTo>
                  <a:cubicBezTo>
                    <a:pt x="740" y="361"/>
                    <a:pt x="776" y="436"/>
                    <a:pt x="776" y="519"/>
                  </a:cubicBezTo>
                  <a:cubicBezTo>
                    <a:pt x="776" y="549"/>
                    <a:pt x="772" y="579"/>
                    <a:pt x="762" y="607"/>
                  </a:cubicBezTo>
                  <a:cubicBezTo>
                    <a:pt x="760" y="615"/>
                    <a:pt x="764" y="624"/>
                    <a:pt x="772" y="626"/>
                  </a:cubicBezTo>
                  <a:close/>
                  <a:moveTo>
                    <a:pt x="908" y="477"/>
                  </a:moveTo>
                  <a:cubicBezTo>
                    <a:pt x="934" y="477"/>
                    <a:pt x="954" y="498"/>
                    <a:pt x="954" y="523"/>
                  </a:cubicBezTo>
                  <a:cubicBezTo>
                    <a:pt x="954" y="548"/>
                    <a:pt x="934" y="569"/>
                    <a:pt x="908" y="569"/>
                  </a:cubicBezTo>
                  <a:cubicBezTo>
                    <a:pt x="883" y="569"/>
                    <a:pt x="863" y="548"/>
                    <a:pt x="863" y="523"/>
                  </a:cubicBezTo>
                  <a:cubicBezTo>
                    <a:pt x="863" y="498"/>
                    <a:pt x="883" y="477"/>
                    <a:pt x="908" y="477"/>
                  </a:cubicBezTo>
                  <a:close/>
                  <a:moveTo>
                    <a:pt x="863" y="76"/>
                  </a:moveTo>
                  <a:cubicBezTo>
                    <a:pt x="863" y="51"/>
                    <a:pt x="883" y="31"/>
                    <a:pt x="908" y="31"/>
                  </a:cubicBezTo>
                  <a:cubicBezTo>
                    <a:pt x="934" y="31"/>
                    <a:pt x="954" y="51"/>
                    <a:pt x="954" y="76"/>
                  </a:cubicBezTo>
                  <a:cubicBezTo>
                    <a:pt x="954" y="101"/>
                    <a:pt x="934" y="122"/>
                    <a:pt x="908" y="122"/>
                  </a:cubicBezTo>
                  <a:cubicBezTo>
                    <a:pt x="883" y="122"/>
                    <a:pt x="863" y="101"/>
                    <a:pt x="863" y="76"/>
                  </a:cubicBezTo>
                  <a:close/>
                  <a:moveTo>
                    <a:pt x="124" y="958"/>
                  </a:moveTo>
                  <a:cubicBezTo>
                    <a:pt x="124" y="983"/>
                    <a:pt x="103" y="1003"/>
                    <a:pt x="78" y="1003"/>
                  </a:cubicBezTo>
                  <a:cubicBezTo>
                    <a:pt x="53" y="1003"/>
                    <a:pt x="33" y="983"/>
                    <a:pt x="33" y="958"/>
                  </a:cubicBezTo>
                  <a:cubicBezTo>
                    <a:pt x="33" y="935"/>
                    <a:pt x="50" y="915"/>
                    <a:pt x="73" y="912"/>
                  </a:cubicBezTo>
                  <a:cubicBezTo>
                    <a:pt x="74" y="913"/>
                    <a:pt x="75" y="913"/>
                    <a:pt x="76" y="913"/>
                  </a:cubicBezTo>
                  <a:cubicBezTo>
                    <a:pt x="78" y="913"/>
                    <a:pt x="79" y="913"/>
                    <a:pt x="81" y="912"/>
                  </a:cubicBezTo>
                  <a:cubicBezTo>
                    <a:pt x="105" y="913"/>
                    <a:pt x="124" y="933"/>
                    <a:pt x="124" y="958"/>
                  </a:cubicBezTo>
                  <a:close/>
                  <a:moveTo>
                    <a:pt x="954" y="958"/>
                  </a:moveTo>
                  <a:cubicBezTo>
                    <a:pt x="954" y="983"/>
                    <a:pt x="934" y="1003"/>
                    <a:pt x="908" y="1003"/>
                  </a:cubicBezTo>
                  <a:cubicBezTo>
                    <a:pt x="883" y="1003"/>
                    <a:pt x="863" y="983"/>
                    <a:pt x="863" y="958"/>
                  </a:cubicBezTo>
                  <a:cubicBezTo>
                    <a:pt x="863" y="933"/>
                    <a:pt x="883" y="912"/>
                    <a:pt x="908" y="912"/>
                  </a:cubicBezTo>
                  <a:cubicBezTo>
                    <a:pt x="934" y="912"/>
                    <a:pt x="954" y="933"/>
                    <a:pt x="954" y="958"/>
                  </a:cubicBezTo>
                  <a:close/>
                  <a:moveTo>
                    <a:pt x="539" y="958"/>
                  </a:moveTo>
                  <a:cubicBezTo>
                    <a:pt x="539" y="983"/>
                    <a:pt x="519" y="1003"/>
                    <a:pt x="493" y="1003"/>
                  </a:cubicBezTo>
                  <a:cubicBezTo>
                    <a:pt x="468" y="1003"/>
                    <a:pt x="448" y="983"/>
                    <a:pt x="448" y="958"/>
                  </a:cubicBezTo>
                  <a:cubicBezTo>
                    <a:pt x="448" y="934"/>
                    <a:pt x="466" y="914"/>
                    <a:pt x="489" y="912"/>
                  </a:cubicBezTo>
                  <a:cubicBezTo>
                    <a:pt x="491" y="913"/>
                    <a:pt x="492" y="913"/>
                    <a:pt x="493" y="913"/>
                  </a:cubicBezTo>
                  <a:cubicBezTo>
                    <a:pt x="495" y="913"/>
                    <a:pt x="496" y="913"/>
                    <a:pt x="498" y="912"/>
                  </a:cubicBezTo>
                  <a:cubicBezTo>
                    <a:pt x="521" y="914"/>
                    <a:pt x="539" y="934"/>
                    <a:pt x="539" y="958"/>
                  </a:cubicBezTo>
                  <a:close/>
                  <a:moveTo>
                    <a:pt x="76" y="569"/>
                  </a:moveTo>
                  <a:cubicBezTo>
                    <a:pt x="51" y="569"/>
                    <a:pt x="30" y="548"/>
                    <a:pt x="30" y="523"/>
                  </a:cubicBezTo>
                  <a:cubicBezTo>
                    <a:pt x="30" y="498"/>
                    <a:pt x="51" y="477"/>
                    <a:pt x="76" y="477"/>
                  </a:cubicBezTo>
                  <a:cubicBezTo>
                    <a:pt x="99" y="477"/>
                    <a:pt x="118" y="494"/>
                    <a:pt x="121" y="516"/>
                  </a:cubicBezTo>
                  <a:cubicBezTo>
                    <a:pt x="122" y="519"/>
                    <a:pt x="122" y="524"/>
                    <a:pt x="122" y="524"/>
                  </a:cubicBezTo>
                  <a:cubicBezTo>
                    <a:pt x="121" y="549"/>
                    <a:pt x="101" y="569"/>
                    <a:pt x="76" y="569"/>
                  </a:cubicBezTo>
                  <a:close/>
                  <a:moveTo>
                    <a:pt x="448" y="76"/>
                  </a:moveTo>
                  <a:cubicBezTo>
                    <a:pt x="448" y="51"/>
                    <a:pt x="468" y="31"/>
                    <a:pt x="493" y="31"/>
                  </a:cubicBezTo>
                  <a:cubicBezTo>
                    <a:pt x="519" y="31"/>
                    <a:pt x="539" y="51"/>
                    <a:pt x="539" y="76"/>
                  </a:cubicBezTo>
                  <a:cubicBezTo>
                    <a:pt x="539" y="101"/>
                    <a:pt x="519" y="122"/>
                    <a:pt x="493" y="122"/>
                  </a:cubicBezTo>
                  <a:cubicBezTo>
                    <a:pt x="468" y="122"/>
                    <a:pt x="448" y="101"/>
                    <a:pt x="448" y="76"/>
                  </a:cubicBezTo>
                  <a:close/>
                  <a:moveTo>
                    <a:pt x="448" y="76"/>
                  </a:moveTo>
                  <a:cubicBezTo>
                    <a:pt x="448" y="76"/>
                    <a:pt x="448" y="76"/>
                    <a:pt x="448" y="76"/>
                  </a:cubicBezTo>
                </a:path>
              </a:pathLst>
            </a:custGeom>
            <a:grpFill/>
            <a:ln w="9525">
              <a:noFill/>
              <a:round/>
            </a:ln>
          </p:spPr>
          <p:txBody>
            <a:bodyPr vert="horz" wrap="square" lIns="121920" tIns="60960" rIns="121920" bIns="60960" numCol="1" anchor="t" anchorCtr="0" compatLnSpc="1"/>
            <a:lstStyle/>
            <a:p>
              <a:pPr algn="ctr"/>
              <a:endParaRPr lang="en-US" sz="2400">
                <a:solidFill>
                  <a:srgbClr val="262626"/>
                </a:solidFill>
              </a:endParaRPr>
            </a:p>
          </p:txBody>
        </p:sp>
        <p:sp>
          <p:nvSpPr>
            <p:cNvPr id="11" name="Freeform 6"/>
            <p:cNvSpPr>
              <a:spLocks noEditPoints="1"/>
            </p:cNvSpPr>
            <p:nvPr/>
          </p:nvSpPr>
          <p:spPr bwMode="auto">
            <a:xfrm>
              <a:off x="3100388" y="1031875"/>
              <a:ext cx="473075" cy="927100"/>
            </a:xfrm>
            <a:custGeom>
              <a:avLst/>
              <a:gdLst>
                <a:gd name="T0" fmla="*/ 59 w 158"/>
                <a:gd name="T1" fmla="*/ 150 h 311"/>
                <a:gd name="T2" fmla="*/ 59 w 158"/>
                <a:gd name="T3" fmla="*/ 295 h 311"/>
                <a:gd name="T4" fmla="*/ 74 w 158"/>
                <a:gd name="T5" fmla="*/ 311 h 311"/>
                <a:gd name="T6" fmla="*/ 143 w 158"/>
                <a:gd name="T7" fmla="*/ 311 h 311"/>
                <a:gd name="T8" fmla="*/ 158 w 158"/>
                <a:gd name="T9" fmla="*/ 295 h 311"/>
                <a:gd name="T10" fmla="*/ 143 w 158"/>
                <a:gd name="T11" fmla="*/ 280 h 311"/>
                <a:gd name="T12" fmla="*/ 89 w 158"/>
                <a:gd name="T13" fmla="*/ 280 h 311"/>
                <a:gd name="T14" fmla="*/ 89 w 158"/>
                <a:gd name="T15" fmla="*/ 151 h 311"/>
                <a:gd name="T16" fmla="*/ 152 w 158"/>
                <a:gd name="T17" fmla="*/ 76 h 311"/>
                <a:gd name="T18" fmla="*/ 76 w 158"/>
                <a:gd name="T19" fmla="*/ 0 h 311"/>
                <a:gd name="T20" fmla="*/ 0 w 158"/>
                <a:gd name="T21" fmla="*/ 76 h 311"/>
                <a:gd name="T22" fmla="*/ 59 w 158"/>
                <a:gd name="T23" fmla="*/ 150 h 311"/>
                <a:gd name="T24" fmla="*/ 76 w 158"/>
                <a:gd name="T25" fmla="*/ 31 h 311"/>
                <a:gd name="T26" fmla="*/ 122 w 158"/>
                <a:gd name="T27" fmla="*/ 76 h 311"/>
                <a:gd name="T28" fmla="*/ 76 w 158"/>
                <a:gd name="T29" fmla="*/ 122 h 311"/>
                <a:gd name="T30" fmla="*/ 31 w 158"/>
                <a:gd name="T31" fmla="*/ 76 h 311"/>
                <a:gd name="T32" fmla="*/ 76 w 158"/>
                <a:gd name="T33" fmla="*/ 31 h 311"/>
                <a:gd name="T34" fmla="*/ 76 w 158"/>
                <a:gd name="T35" fmla="*/ 31 h 311"/>
                <a:gd name="T36" fmla="*/ 76 w 158"/>
                <a:gd name="T37" fmla="*/ 31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311">
                  <a:moveTo>
                    <a:pt x="59" y="150"/>
                  </a:moveTo>
                  <a:cubicBezTo>
                    <a:pt x="59" y="295"/>
                    <a:pt x="59" y="295"/>
                    <a:pt x="59" y="295"/>
                  </a:cubicBezTo>
                  <a:cubicBezTo>
                    <a:pt x="59" y="304"/>
                    <a:pt x="66" y="311"/>
                    <a:pt x="74" y="311"/>
                  </a:cubicBezTo>
                  <a:cubicBezTo>
                    <a:pt x="143" y="311"/>
                    <a:pt x="143" y="311"/>
                    <a:pt x="143" y="311"/>
                  </a:cubicBezTo>
                  <a:cubicBezTo>
                    <a:pt x="151" y="311"/>
                    <a:pt x="158" y="304"/>
                    <a:pt x="158" y="295"/>
                  </a:cubicBezTo>
                  <a:cubicBezTo>
                    <a:pt x="158" y="287"/>
                    <a:pt x="151" y="280"/>
                    <a:pt x="143" y="280"/>
                  </a:cubicBezTo>
                  <a:cubicBezTo>
                    <a:pt x="89" y="280"/>
                    <a:pt x="89" y="280"/>
                    <a:pt x="89" y="280"/>
                  </a:cubicBezTo>
                  <a:cubicBezTo>
                    <a:pt x="89" y="151"/>
                    <a:pt x="89" y="151"/>
                    <a:pt x="89" y="151"/>
                  </a:cubicBezTo>
                  <a:cubicBezTo>
                    <a:pt x="125" y="145"/>
                    <a:pt x="152" y="114"/>
                    <a:pt x="152" y="76"/>
                  </a:cubicBezTo>
                  <a:cubicBezTo>
                    <a:pt x="152" y="34"/>
                    <a:pt x="118" y="0"/>
                    <a:pt x="76" y="0"/>
                  </a:cubicBezTo>
                  <a:cubicBezTo>
                    <a:pt x="34" y="0"/>
                    <a:pt x="0" y="34"/>
                    <a:pt x="0" y="76"/>
                  </a:cubicBezTo>
                  <a:cubicBezTo>
                    <a:pt x="0" y="112"/>
                    <a:pt x="25" y="142"/>
                    <a:pt x="59" y="150"/>
                  </a:cubicBezTo>
                  <a:close/>
                  <a:moveTo>
                    <a:pt x="76" y="31"/>
                  </a:moveTo>
                  <a:cubicBezTo>
                    <a:pt x="101" y="31"/>
                    <a:pt x="122" y="51"/>
                    <a:pt x="122" y="76"/>
                  </a:cubicBezTo>
                  <a:cubicBezTo>
                    <a:pt x="122" y="101"/>
                    <a:pt x="101" y="122"/>
                    <a:pt x="76" y="122"/>
                  </a:cubicBezTo>
                  <a:cubicBezTo>
                    <a:pt x="51" y="122"/>
                    <a:pt x="31" y="101"/>
                    <a:pt x="31" y="76"/>
                  </a:cubicBezTo>
                  <a:cubicBezTo>
                    <a:pt x="31" y="51"/>
                    <a:pt x="51" y="31"/>
                    <a:pt x="76" y="31"/>
                  </a:cubicBezTo>
                  <a:close/>
                  <a:moveTo>
                    <a:pt x="76" y="31"/>
                  </a:moveTo>
                  <a:cubicBezTo>
                    <a:pt x="76" y="31"/>
                    <a:pt x="76" y="31"/>
                    <a:pt x="76" y="31"/>
                  </a:cubicBezTo>
                </a:path>
              </a:pathLst>
            </a:custGeom>
            <a:grpFill/>
            <a:ln w="9525">
              <a:noFill/>
              <a:round/>
            </a:ln>
          </p:spPr>
          <p:txBody>
            <a:bodyPr vert="horz" wrap="square" lIns="121920" tIns="60960" rIns="121920" bIns="60960" numCol="1" anchor="t" anchorCtr="0" compatLnSpc="1"/>
            <a:lstStyle/>
            <a:p>
              <a:pPr algn="ctr"/>
              <a:endParaRPr lang="en-US" sz="2400">
                <a:solidFill>
                  <a:srgbClr val="262626"/>
                </a:solidFill>
              </a:endParaRPr>
            </a:p>
          </p:txBody>
        </p:sp>
        <p:sp>
          <p:nvSpPr>
            <p:cNvPr id="12" name="Freeform 7"/>
            <p:cNvSpPr>
              <a:spLocks noEditPoints="1"/>
            </p:cNvSpPr>
            <p:nvPr/>
          </p:nvSpPr>
          <p:spPr bwMode="auto">
            <a:xfrm>
              <a:off x="4035426" y="1949450"/>
              <a:ext cx="509588" cy="1244600"/>
            </a:xfrm>
            <a:custGeom>
              <a:avLst/>
              <a:gdLst>
                <a:gd name="T0" fmla="*/ 81 w 170"/>
                <a:gd name="T1" fmla="*/ 0 h 418"/>
                <a:gd name="T2" fmla="*/ 65 w 170"/>
                <a:gd name="T3" fmla="*/ 15 h 418"/>
                <a:gd name="T4" fmla="*/ 65 w 170"/>
                <a:gd name="T5" fmla="*/ 210 h 418"/>
                <a:gd name="T6" fmla="*/ 16 w 170"/>
                <a:gd name="T7" fmla="*/ 210 h 418"/>
                <a:gd name="T8" fmla="*/ 3 w 170"/>
                <a:gd name="T9" fmla="*/ 219 h 418"/>
                <a:gd name="T10" fmla="*/ 4 w 170"/>
                <a:gd name="T11" fmla="*/ 235 h 418"/>
                <a:gd name="T12" fmla="*/ 142 w 170"/>
                <a:gd name="T13" fmla="*/ 412 h 418"/>
                <a:gd name="T14" fmla="*/ 154 w 170"/>
                <a:gd name="T15" fmla="*/ 418 h 418"/>
                <a:gd name="T16" fmla="*/ 155 w 170"/>
                <a:gd name="T17" fmla="*/ 418 h 418"/>
                <a:gd name="T18" fmla="*/ 167 w 170"/>
                <a:gd name="T19" fmla="*/ 410 h 418"/>
                <a:gd name="T20" fmla="*/ 168 w 170"/>
                <a:gd name="T21" fmla="*/ 409 h 418"/>
                <a:gd name="T22" fmla="*/ 170 w 170"/>
                <a:gd name="T23" fmla="*/ 401 h 418"/>
                <a:gd name="T24" fmla="*/ 170 w 170"/>
                <a:gd name="T25" fmla="*/ 15 h 418"/>
                <a:gd name="T26" fmla="*/ 155 w 170"/>
                <a:gd name="T27" fmla="*/ 0 h 418"/>
                <a:gd name="T28" fmla="*/ 81 w 170"/>
                <a:gd name="T29" fmla="*/ 0 h 418"/>
                <a:gd name="T30" fmla="*/ 139 w 170"/>
                <a:gd name="T31" fmla="*/ 360 h 418"/>
                <a:gd name="T32" fmla="*/ 47 w 170"/>
                <a:gd name="T33" fmla="*/ 241 h 418"/>
                <a:gd name="T34" fmla="*/ 81 w 170"/>
                <a:gd name="T35" fmla="*/ 241 h 418"/>
                <a:gd name="T36" fmla="*/ 96 w 170"/>
                <a:gd name="T37" fmla="*/ 225 h 418"/>
                <a:gd name="T38" fmla="*/ 96 w 170"/>
                <a:gd name="T39" fmla="*/ 30 h 418"/>
                <a:gd name="T40" fmla="*/ 139 w 170"/>
                <a:gd name="T41" fmla="*/ 30 h 418"/>
                <a:gd name="T42" fmla="*/ 139 w 170"/>
                <a:gd name="T43" fmla="*/ 360 h 418"/>
                <a:gd name="T44" fmla="*/ 139 w 170"/>
                <a:gd name="T45" fmla="*/ 360 h 418"/>
                <a:gd name="T46" fmla="*/ 139 w 170"/>
                <a:gd name="T47" fmla="*/ 360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0" h="418">
                  <a:moveTo>
                    <a:pt x="81" y="0"/>
                  </a:moveTo>
                  <a:cubicBezTo>
                    <a:pt x="72" y="0"/>
                    <a:pt x="65" y="7"/>
                    <a:pt x="65" y="15"/>
                  </a:cubicBezTo>
                  <a:cubicBezTo>
                    <a:pt x="65" y="210"/>
                    <a:pt x="65" y="210"/>
                    <a:pt x="65" y="210"/>
                  </a:cubicBezTo>
                  <a:cubicBezTo>
                    <a:pt x="16" y="210"/>
                    <a:pt x="16" y="210"/>
                    <a:pt x="16" y="210"/>
                  </a:cubicBezTo>
                  <a:cubicBezTo>
                    <a:pt x="11" y="210"/>
                    <a:pt x="5" y="214"/>
                    <a:pt x="3" y="219"/>
                  </a:cubicBezTo>
                  <a:cubicBezTo>
                    <a:pt x="0" y="224"/>
                    <a:pt x="1" y="230"/>
                    <a:pt x="4" y="235"/>
                  </a:cubicBezTo>
                  <a:cubicBezTo>
                    <a:pt x="142" y="412"/>
                    <a:pt x="142" y="412"/>
                    <a:pt x="142" y="412"/>
                  </a:cubicBezTo>
                  <a:cubicBezTo>
                    <a:pt x="145" y="416"/>
                    <a:pt x="149" y="418"/>
                    <a:pt x="154" y="418"/>
                  </a:cubicBezTo>
                  <a:cubicBezTo>
                    <a:pt x="154" y="418"/>
                    <a:pt x="154" y="418"/>
                    <a:pt x="155" y="418"/>
                  </a:cubicBezTo>
                  <a:cubicBezTo>
                    <a:pt x="160" y="418"/>
                    <a:pt x="164" y="415"/>
                    <a:pt x="167" y="410"/>
                  </a:cubicBezTo>
                  <a:cubicBezTo>
                    <a:pt x="168" y="409"/>
                    <a:pt x="168" y="409"/>
                    <a:pt x="168" y="409"/>
                  </a:cubicBezTo>
                  <a:cubicBezTo>
                    <a:pt x="169" y="407"/>
                    <a:pt x="170" y="404"/>
                    <a:pt x="170" y="401"/>
                  </a:cubicBezTo>
                  <a:cubicBezTo>
                    <a:pt x="170" y="15"/>
                    <a:pt x="170" y="15"/>
                    <a:pt x="170" y="15"/>
                  </a:cubicBezTo>
                  <a:cubicBezTo>
                    <a:pt x="170" y="7"/>
                    <a:pt x="163" y="0"/>
                    <a:pt x="155" y="0"/>
                  </a:cubicBezTo>
                  <a:lnTo>
                    <a:pt x="81" y="0"/>
                  </a:lnTo>
                  <a:close/>
                  <a:moveTo>
                    <a:pt x="139" y="360"/>
                  </a:moveTo>
                  <a:cubicBezTo>
                    <a:pt x="47" y="241"/>
                    <a:pt x="47" y="241"/>
                    <a:pt x="47" y="241"/>
                  </a:cubicBezTo>
                  <a:cubicBezTo>
                    <a:pt x="81" y="241"/>
                    <a:pt x="81" y="241"/>
                    <a:pt x="81" y="241"/>
                  </a:cubicBezTo>
                  <a:cubicBezTo>
                    <a:pt x="89" y="241"/>
                    <a:pt x="96" y="234"/>
                    <a:pt x="96" y="225"/>
                  </a:cubicBezTo>
                  <a:cubicBezTo>
                    <a:pt x="96" y="30"/>
                    <a:pt x="96" y="30"/>
                    <a:pt x="96" y="30"/>
                  </a:cubicBezTo>
                  <a:cubicBezTo>
                    <a:pt x="139" y="30"/>
                    <a:pt x="139" y="30"/>
                    <a:pt x="139" y="30"/>
                  </a:cubicBezTo>
                  <a:lnTo>
                    <a:pt x="139" y="360"/>
                  </a:lnTo>
                  <a:close/>
                  <a:moveTo>
                    <a:pt x="139" y="360"/>
                  </a:moveTo>
                  <a:cubicBezTo>
                    <a:pt x="139" y="360"/>
                    <a:pt x="139" y="360"/>
                    <a:pt x="139" y="360"/>
                  </a:cubicBezTo>
                </a:path>
              </a:pathLst>
            </a:custGeom>
            <a:grpFill/>
            <a:ln w="9525">
              <a:noFill/>
              <a:round/>
            </a:ln>
          </p:spPr>
          <p:txBody>
            <a:bodyPr vert="horz" wrap="square" lIns="121920" tIns="60960" rIns="121920" bIns="60960" numCol="1" anchor="t" anchorCtr="0" compatLnSpc="1"/>
            <a:lstStyle/>
            <a:p>
              <a:pPr algn="ctr"/>
              <a:endParaRPr lang="en-US" sz="2400">
                <a:solidFill>
                  <a:srgbClr val="262626"/>
                </a:solidFill>
              </a:endParaRPr>
            </a:p>
          </p:txBody>
        </p:sp>
        <p:sp>
          <p:nvSpPr>
            <p:cNvPr id="13" name="Freeform 8"/>
            <p:cNvSpPr>
              <a:spLocks noEditPoints="1"/>
            </p:cNvSpPr>
            <p:nvPr/>
          </p:nvSpPr>
          <p:spPr bwMode="auto">
            <a:xfrm>
              <a:off x="4595813" y="1949450"/>
              <a:ext cx="509588" cy="1244600"/>
            </a:xfrm>
            <a:custGeom>
              <a:avLst/>
              <a:gdLst>
                <a:gd name="T0" fmla="*/ 16 w 170"/>
                <a:gd name="T1" fmla="*/ 0 h 418"/>
                <a:gd name="T2" fmla="*/ 3 w 170"/>
                <a:gd name="T3" fmla="*/ 8 h 418"/>
                <a:gd name="T4" fmla="*/ 3 w 170"/>
                <a:gd name="T5" fmla="*/ 9 h 418"/>
                <a:gd name="T6" fmla="*/ 0 w 170"/>
                <a:gd name="T7" fmla="*/ 17 h 418"/>
                <a:gd name="T8" fmla="*/ 0 w 170"/>
                <a:gd name="T9" fmla="*/ 403 h 418"/>
                <a:gd name="T10" fmla="*/ 16 w 170"/>
                <a:gd name="T11" fmla="*/ 418 h 418"/>
                <a:gd name="T12" fmla="*/ 90 w 170"/>
                <a:gd name="T13" fmla="*/ 418 h 418"/>
                <a:gd name="T14" fmla="*/ 105 w 170"/>
                <a:gd name="T15" fmla="*/ 403 h 418"/>
                <a:gd name="T16" fmla="*/ 105 w 170"/>
                <a:gd name="T17" fmla="*/ 208 h 418"/>
                <a:gd name="T18" fmla="*/ 154 w 170"/>
                <a:gd name="T19" fmla="*/ 208 h 418"/>
                <a:gd name="T20" fmla="*/ 168 w 170"/>
                <a:gd name="T21" fmla="*/ 199 h 418"/>
                <a:gd name="T22" fmla="*/ 166 w 170"/>
                <a:gd name="T23" fmla="*/ 183 h 418"/>
                <a:gd name="T24" fmla="*/ 29 w 170"/>
                <a:gd name="T25" fmla="*/ 6 h 418"/>
                <a:gd name="T26" fmla="*/ 16 w 170"/>
                <a:gd name="T27" fmla="*/ 0 h 418"/>
                <a:gd name="T28" fmla="*/ 31 w 170"/>
                <a:gd name="T29" fmla="*/ 58 h 418"/>
                <a:gd name="T30" fmla="*/ 123 w 170"/>
                <a:gd name="T31" fmla="*/ 177 h 418"/>
                <a:gd name="T32" fmla="*/ 90 w 170"/>
                <a:gd name="T33" fmla="*/ 177 h 418"/>
                <a:gd name="T34" fmla="*/ 75 w 170"/>
                <a:gd name="T35" fmla="*/ 193 h 418"/>
                <a:gd name="T36" fmla="*/ 75 w 170"/>
                <a:gd name="T37" fmla="*/ 388 h 418"/>
                <a:gd name="T38" fmla="*/ 31 w 170"/>
                <a:gd name="T39" fmla="*/ 388 h 418"/>
                <a:gd name="T40" fmla="*/ 31 w 170"/>
                <a:gd name="T41" fmla="*/ 58 h 418"/>
                <a:gd name="T42" fmla="*/ 31 w 170"/>
                <a:gd name="T43" fmla="*/ 58 h 418"/>
                <a:gd name="T44" fmla="*/ 31 w 170"/>
                <a:gd name="T45" fmla="*/ 58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0" h="418">
                  <a:moveTo>
                    <a:pt x="16" y="0"/>
                  </a:moveTo>
                  <a:cubicBezTo>
                    <a:pt x="10" y="0"/>
                    <a:pt x="6" y="3"/>
                    <a:pt x="3" y="8"/>
                  </a:cubicBezTo>
                  <a:cubicBezTo>
                    <a:pt x="3" y="9"/>
                    <a:pt x="3" y="9"/>
                    <a:pt x="3" y="9"/>
                  </a:cubicBezTo>
                  <a:cubicBezTo>
                    <a:pt x="1" y="11"/>
                    <a:pt x="0" y="14"/>
                    <a:pt x="0" y="17"/>
                  </a:cubicBezTo>
                  <a:cubicBezTo>
                    <a:pt x="0" y="403"/>
                    <a:pt x="0" y="403"/>
                    <a:pt x="0" y="403"/>
                  </a:cubicBezTo>
                  <a:cubicBezTo>
                    <a:pt x="0" y="411"/>
                    <a:pt x="7" y="418"/>
                    <a:pt x="16" y="418"/>
                  </a:cubicBezTo>
                  <a:cubicBezTo>
                    <a:pt x="90" y="418"/>
                    <a:pt x="90" y="418"/>
                    <a:pt x="90" y="418"/>
                  </a:cubicBezTo>
                  <a:cubicBezTo>
                    <a:pt x="98" y="418"/>
                    <a:pt x="105" y="411"/>
                    <a:pt x="105" y="403"/>
                  </a:cubicBezTo>
                  <a:cubicBezTo>
                    <a:pt x="105" y="208"/>
                    <a:pt x="105" y="208"/>
                    <a:pt x="105" y="208"/>
                  </a:cubicBezTo>
                  <a:cubicBezTo>
                    <a:pt x="154" y="208"/>
                    <a:pt x="154" y="208"/>
                    <a:pt x="154" y="208"/>
                  </a:cubicBezTo>
                  <a:cubicBezTo>
                    <a:pt x="160" y="208"/>
                    <a:pt x="165" y="204"/>
                    <a:pt x="168" y="199"/>
                  </a:cubicBezTo>
                  <a:cubicBezTo>
                    <a:pt x="170" y="194"/>
                    <a:pt x="170" y="188"/>
                    <a:pt x="166" y="183"/>
                  </a:cubicBezTo>
                  <a:cubicBezTo>
                    <a:pt x="29" y="6"/>
                    <a:pt x="29" y="6"/>
                    <a:pt x="29" y="6"/>
                  </a:cubicBezTo>
                  <a:cubicBezTo>
                    <a:pt x="25" y="2"/>
                    <a:pt x="21" y="0"/>
                    <a:pt x="16" y="0"/>
                  </a:cubicBezTo>
                  <a:close/>
                  <a:moveTo>
                    <a:pt x="31" y="58"/>
                  </a:moveTo>
                  <a:cubicBezTo>
                    <a:pt x="123" y="177"/>
                    <a:pt x="123" y="177"/>
                    <a:pt x="123" y="177"/>
                  </a:cubicBezTo>
                  <a:cubicBezTo>
                    <a:pt x="90" y="177"/>
                    <a:pt x="90" y="177"/>
                    <a:pt x="90" y="177"/>
                  </a:cubicBezTo>
                  <a:cubicBezTo>
                    <a:pt x="81" y="177"/>
                    <a:pt x="75" y="184"/>
                    <a:pt x="75" y="193"/>
                  </a:cubicBezTo>
                  <a:cubicBezTo>
                    <a:pt x="75" y="388"/>
                    <a:pt x="75" y="388"/>
                    <a:pt x="75" y="388"/>
                  </a:cubicBezTo>
                  <a:cubicBezTo>
                    <a:pt x="31" y="388"/>
                    <a:pt x="31" y="388"/>
                    <a:pt x="31" y="388"/>
                  </a:cubicBezTo>
                  <a:lnTo>
                    <a:pt x="31" y="58"/>
                  </a:lnTo>
                  <a:close/>
                  <a:moveTo>
                    <a:pt x="31" y="58"/>
                  </a:moveTo>
                  <a:cubicBezTo>
                    <a:pt x="31" y="58"/>
                    <a:pt x="31" y="58"/>
                    <a:pt x="31" y="58"/>
                  </a:cubicBezTo>
                </a:path>
              </a:pathLst>
            </a:custGeom>
            <a:grpFill/>
            <a:ln w="9525">
              <a:noFill/>
              <a:round/>
            </a:ln>
          </p:spPr>
          <p:txBody>
            <a:bodyPr vert="horz" wrap="square" lIns="121920" tIns="60960" rIns="121920" bIns="60960" numCol="1" anchor="t" anchorCtr="0" compatLnSpc="1"/>
            <a:lstStyle/>
            <a:p>
              <a:pPr algn="ctr"/>
              <a:endParaRPr lang="en-US" sz="2400">
                <a:solidFill>
                  <a:srgbClr val="262626"/>
                </a:solidFill>
              </a:endParaRPr>
            </a:p>
          </p:txBody>
        </p:sp>
      </p:grpSp>
      <p:sp>
        <p:nvSpPr>
          <p:cNvPr id="19" name="Shape 4864"/>
          <p:cNvSpPr/>
          <p:nvPr/>
        </p:nvSpPr>
        <p:spPr>
          <a:xfrm>
            <a:off x="617557" y="5292527"/>
            <a:ext cx="314312" cy="253469"/>
          </a:xfrm>
          <a:custGeom>
            <a:avLst/>
            <a:gdLst>
              <a:gd name="connsiteX0" fmla="*/ 59202 w 119800"/>
              <a:gd name="connsiteY0" fmla="*/ 119800 h 119800"/>
              <a:gd name="connsiteX1" fmla="*/ 59202 w 119800"/>
              <a:gd name="connsiteY1" fmla="*/ 119800 h 119800"/>
              <a:gd name="connsiteX2" fmla="*/ 0 w 119800"/>
              <a:gd name="connsiteY2" fmla="*/ 59202 h 119800"/>
              <a:gd name="connsiteX3" fmla="*/ 59202 w 119800"/>
              <a:gd name="connsiteY3" fmla="*/ 0 h 119800"/>
              <a:gd name="connsiteX4" fmla="*/ 119800 w 119800"/>
              <a:gd name="connsiteY4" fmla="*/ 59202 h 119800"/>
              <a:gd name="connsiteX5" fmla="*/ 59202 w 119800"/>
              <a:gd name="connsiteY5" fmla="*/ 119800 h 119800"/>
              <a:gd name="connsiteX6" fmla="*/ 59202 w 119800"/>
              <a:gd name="connsiteY6" fmla="*/ 11362 h 119800"/>
              <a:gd name="connsiteX7" fmla="*/ 59202 w 119800"/>
              <a:gd name="connsiteY7" fmla="*/ 11362 h 119800"/>
              <a:gd name="connsiteX8" fmla="*/ 11362 w 119800"/>
              <a:gd name="connsiteY8" fmla="*/ 59202 h 119800"/>
              <a:gd name="connsiteX9" fmla="*/ 59202 w 119800"/>
              <a:gd name="connsiteY9" fmla="*/ 108438 h 119800"/>
              <a:gd name="connsiteX10" fmla="*/ 108438 w 119800"/>
              <a:gd name="connsiteY10" fmla="*/ 59202 h 119800"/>
              <a:gd name="connsiteX11" fmla="*/ 59202 w 119800"/>
              <a:gd name="connsiteY11" fmla="*/ 11362 h 119800"/>
              <a:gd name="connsiteX12" fmla="*/ 85913 w 119800"/>
              <a:gd name="connsiteY12" fmla="*/ 48039 h 119800"/>
              <a:gd name="connsiteX13" fmla="*/ 85913 w 119800"/>
              <a:gd name="connsiteY13" fmla="*/ 48039 h 119800"/>
              <a:gd name="connsiteX14" fmla="*/ 56411 w 119800"/>
              <a:gd name="connsiteY14" fmla="*/ 78936 h 119800"/>
              <a:gd name="connsiteX15" fmla="*/ 52225 w 119800"/>
              <a:gd name="connsiteY15" fmla="*/ 80332 h 119800"/>
              <a:gd name="connsiteX16" fmla="*/ 47840 w 119800"/>
              <a:gd name="connsiteY16" fmla="*/ 78936 h 119800"/>
              <a:gd name="connsiteX17" fmla="*/ 31096 w 119800"/>
              <a:gd name="connsiteY17" fmla="*/ 61993 h 119800"/>
              <a:gd name="connsiteX18" fmla="*/ 29700 w 119800"/>
              <a:gd name="connsiteY18" fmla="*/ 57807 h 119800"/>
              <a:gd name="connsiteX19" fmla="*/ 35282 w 119800"/>
              <a:gd name="connsiteY19" fmla="*/ 52225 h 119800"/>
              <a:gd name="connsiteX20" fmla="*/ 39468 w 119800"/>
              <a:gd name="connsiteY20" fmla="*/ 53621 h 119800"/>
              <a:gd name="connsiteX21" fmla="*/ 52225 w 119800"/>
              <a:gd name="connsiteY21" fmla="*/ 66378 h 119800"/>
              <a:gd name="connsiteX22" fmla="*/ 78936 w 119800"/>
              <a:gd name="connsiteY22" fmla="*/ 40863 h 119800"/>
              <a:gd name="connsiteX23" fmla="*/ 81727 w 119800"/>
              <a:gd name="connsiteY23" fmla="*/ 39468 h 119800"/>
              <a:gd name="connsiteX24" fmla="*/ 87308 w 119800"/>
              <a:gd name="connsiteY24" fmla="*/ 45049 h 119800"/>
              <a:gd name="connsiteX25" fmla="*/ 85913 w 119800"/>
              <a:gd name="connsiteY25" fmla="*/ 48039 h 119800"/>
              <a:gd name="connsiteX26" fmla="*/ 85913 w 119800"/>
              <a:gd name="connsiteY26" fmla="*/ 39468 h 119800"/>
              <a:gd name="connsiteX27" fmla="*/ 85913 w 119800"/>
              <a:gd name="connsiteY27" fmla="*/ 39468 h 119800"/>
              <a:gd name="connsiteX28" fmla="*/ 39468 w 119800"/>
              <a:gd name="connsiteY28" fmla="*/ 85913 h 119800"/>
              <a:gd name="connsiteX29" fmla="*/ 39468 w 119800"/>
              <a:gd name="connsiteY29" fmla="*/ 85913 h 119800"/>
              <a:gd name="connsiteX30" fmla="*/ 85913 w 119800"/>
              <a:gd name="connsiteY30" fmla="*/ 80332 h 119800"/>
              <a:gd name="connsiteX0-1" fmla="*/ 59202 w 119800"/>
              <a:gd name="connsiteY0-2" fmla="*/ 119800 h 119800"/>
              <a:gd name="connsiteX1-3" fmla="*/ 59202 w 119800"/>
              <a:gd name="connsiteY1-4" fmla="*/ 119800 h 119800"/>
              <a:gd name="connsiteX2-5" fmla="*/ 0 w 119800"/>
              <a:gd name="connsiteY2-6" fmla="*/ 59202 h 119800"/>
              <a:gd name="connsiteX3-7" fmla="*/ 59202 w 119800"/>
              <a:gd name="connsiteY3-8" fmla="*/ 0 h 119800"/>
              <a:gd name="connsiteX4-9" fmla="*/ 119800 w 119800"/>
              <a:gd name="connsiteY4-10" fmla="*/ 59202 h 119800"/>
              <a:gd name="connsiteX5-11" fmla="*/ 59202 w 119800"/>
              <a:gd name="connsiteY5-12" fmla="*/ 119800 h 119800"/>
              <a:gd name="connsiteX6-13" fmla="*/ 59202 w 119800"/>
              <a:gd name="connsiteY6-14" fmla="*/ 11362 h 119800"/>
              <a:gd name="connsiteX7-15" fmla="*/ 59202 w 119800"/>
              <a:gd name="connsiteY7-16" fmla="*/ 11362 h 119800"/>
              <a:gd name="connsiteX8-17" fmla="*/ 59202 w 119800"/>
              <a:gd name="connsiteY8-18" fmla="*/ 108438 h 119800"/>
              <a:gd name="connsiteX9-19" fmla="*/ 108438 w 119800"/>
              <a:gd name="connsiteY9-20" fmla="*/ 59202 h 119800"/>
              <a:gd name="connsiteX10-21" fmla="*/ 59202 w 119800"/>
              <a:gd name="connsiteY10-22" fmla="*/ 11362 h 119800"/>
              <a:gd name="connsiteX11-23" fmla="*/ 85913 w 119800"/>
              <a:gd name="connsiteY11-24" fmla="*/ 48039 h 119800"/>
              <a:gd name="connsiteX12-25" fmla="*/ 85913 w 119800"/>
              <a:gd name="connsiteY12-26" fmla="*/ 48039 h 119800"/>
              <a:gd name="connsiteX13-27" fmla="*/ 56411 w 119800"/>
              <a:gd name="connsiteY13-28" fmla="*/ 78936 h 119800"/>
              <a:gd name="connsiteX14-29" fmla="*/ 52225 w 119800"/>
              <a:gd name="connsiteY14-30" fmla="*/ 80332 h 119800"/>
              <a:gd name="connsiteX15-31" fmla="*/ 47840 w 119800"/>
              <a:gd name="connsiteY15-32" fmla="*/ 78936 h 119800"/>
              <a:gd name="connsiteX16-33" fmla="*/ 31096 w 119800"/>
              <a:gd name="connsiteY16-34" fmla="*/ 61993 h 119800"/>
              <a:gd name="connsiteX17-35" fmla="*/ 29700 w 119800"/>
              <a:gd name="connsiteY17-36" fmla="*/ 57807 h 119800"/>
              <a:gd name="connsiteX18-37" fmla="*/ 35282 w 119800"/>
              <a:gd name="connsiteY18-38" fmla="*/ 52225 h 119800"/>
              <a:gd name="connsiteX19-39" fmla="*/ 39468 w 119800"/>
              <a:gd name="connsiteY19-40" fmla="*/ 53621 h 119800"/>
              <a:gd name="connsiteX20-41" fmla="*/ 52225 w 119800"/>
              <a:gd name="connsiteY20-42" fmla="*/ 66378 h 119800"/>
              <a:gd name="connsiteX21-43" fmla="*/ 78936 w 119800"/>
              <a:gd name="connsiteY21-44" fmla="*/ 40863 h 119800"/>
              <a:gd name="connsiteX22-45" fmla="*/ 81727 w 119800"/>
              <a:gd name="connsiteY22-46" fmla="*/ 39468 h 119800"/>
              <a:gd name="connsiteX23-47" fmla="*/ 87308 w 119800"/>
              <a:gd name="connsiteY23-48" fmla="*/ 45049 h 119800"/>
              <a:gd name="connsiteX24-49" fmla="*/ 85913 w 119800"/>
              <a:gd name="connsiteY24-50" fmla="*/ 48039 h 119800"/>
              <a:gd name="connsiteX25-51" fmla="*/ 85913 w 119800"/>
              <a:gd name="connsiteY25-52" fmla="*/ 39468 h 119800"/>
              <a:gd name="connsiteX26-53" fmla="*/ 85913 w 119800"/>
              <a:gd name="connsiteY26-54" fmla="*/ 39468 h 119800"/>
              <a:gd name="connsiteX27-55" fmla="*/ 39468 w 119800"/>
              <a:gd name="connsiteY27-56" fmla="*/ 85913 h 119800"/>
              <a:gd name="connsiteX28-57" fmla="*/ 39468 w 119800"/>
              <a:gd name="connsiteY28-58" fmla="*/ 85913 h 119800"/>
              <a:gd name="connsiteX29-59" fmla="*/ 85913 w 119800"/>
              <a:gd name="connsiteY29-60" fmla="*/ 80332 h 119800"/>
              <a:gd name="connsiteX0-61" fmla="*/ 59202 w 119800"/>
              <a:gd name="connsiteY0-62" fmla="*/ 119800 h 119800"/>
              <a:gd name="connsiteX1-63" fmla="*/ 59202 w 119800"/>
              <a:gd name="connsiteY1-64" fmla="*/ 119800 h 119800"/>
              <a:gd name="connsiteX2-65" fmla="*/ 0 w 119800"/>
              <a:gd name="connsiteY2-66" fmla="*/ 59202 h 119800"/>
              <a:gd name="connsiteX3-67" fmla="*/ 59202 w 119800"/>
              <a:gd name="connsiteY3-68" fmla="*/ 0 h 119800"/>
              <a:gd name="connsiteX4-69" fmla="*/ 119800 w 119800"/>
              <a:gd name="connsiteY4-70" fmla="*/ 59202 h 119800"/>
              <a:gd name="connsiteX5-71" fmla="*/ 59202 w 119800"/>
              <a:gd name="connsiteY5-72" fmla="*/ 119800 h 119800"/>
              <a:gd name="connsiteX6-73" fmla="*/ 59202 w 119800"/>
              <a:gd name="connsiteY6-74" fmla="*/ 11362 h 119800"/>
              <a:gd name="connsiteX7-75" fmla="*/ 59202 w 119800"/>
              <a:gd name="connsiteY7-76" fmla="*/ 11362 h 119800"/>
              <a:gd name="connsiteX8-77" fmla="*/ 59202 w 119800"/>
              <a:gd name="connsiteY8-78" fmla="*/ 108438 h 119800"/>
              <a:gd name="connsiteX9-79" fmla="*/ 108438 w 119800"/>
              <a:gd name="connsiteY9-80" fmla="*/ 59202 h 119800"/>
              <a:gd name="connsiteX10-81" fmla="*/ 59202 w 119800"/>
              <a:gd name="connsiteY10-82" fmla="*/ 11362 h 119800"/>
              <a:gd name="connsiteX11-83" fmla="*/ 85913 w 119800"/>
              <a:gd name="connsiteY11-84" fmla="*/ 48039 h 119800"/>
              <a:gd name="connsiteX12-85" fmla="*/ 85913 w 119800"/>
              <a:gd name="connsiteY12-86" fmla="*/ 48039 h 119800"/>
              <a:gd name="connsiteX13-87" fmla="*/ 56411 w 119800"/>
              <a:gd name="connsiteY13-88" fmla="*/ 78936 h 119800"/>
              <a:gd name="connsiteX14-89" fmla="*/ 52225 w 119800"/>
              <a:gd name="connsiteY14-90" fmla="*/ 80332 h 119800"/>
              <a:gd name="connsiteX15-91" fmla="*/ 47840 w 119800"/>
              <a:gd name="connsiteY15-92" fmla="*/ 78936 h 119800"/>
              <a:gd name="connsiteX16-93" fmla="*/ 31096 w 119800"/>
              <a:gd name="connsiteY16-94" fmla="*/ 61993 h 119800"/>
              <a:gd name="connsiteX17-95" fmla="*/ 29700 w 119800"/>
              <a:gd name="connsiteY17-96" fmla="*/ 57807 h 119800"/>
              <a:gd name="connsiteX18-97" fmla="*/ 35282 w 119800"/>
              <a:gd name="connsiteY18-98" fmla="*/ 52225 h 119800"/>
              <a:gd name="connsiteX19-99" fmla="*/ 39468 w 119800"/>
              <a:gd name="connsiteY19-100" fmla="*/ 53621 h 119800"/>
              <a:gd name="connsiteX20-101" fmla="*/ 52225 w 119800"/>
              <a:gd name="connsiteY20-102" fmla="*/ 66378 h 119800"/>
              <a:gd name="connsiteX21-103" fmla="*/ 78936 w 119800"/>
              <a:gd name="connsiteY21-104" fmla="*/ 40863 h 119800"/>
              <a:gd name="connsiteX22-105" fmla="*/ 81727 w 119800"/>
              <a:gd name="connsiteY22-106" fmla="*/ 39468 h 119800"/>
              <a:gd name="connsiteX23-107" fmla="*/ 87308 w 119800"/>
              <a:gd name="connsiteY23-108" fmla="*/ 45049 h 119800"/>
              <a:gd name="connsiteX24-109" fmla="*/ 85913 w 119800"/>
              <a:gd name="connsiteY24-110" fmla="*/ 48039 h 119800"/>
              <a:gd name="connsiteX25-111" fmla="*/ 39468 w 119800"/>
              <a:gd name="connsiteY25-112" fmla="*/ 85913 h 119800"/>
              <a:gd name="connsiteX26-113" fmla="*/ 85913 w 119800"/>
              <a:gd name="connsiteY26-114" fmla="*/ 80332 h 119800"/>
              <a:gd name="connsiteX0-115" fmla="*/ 119800 w 119800"/>
              <a:gd name="connsiteY0-116" fmla="*/ 59202 h 119800"/>
              <a:gd name="connsiteX1-117" fmla="*/ 59202 w 119800"/>
              <a:gd name="connsiteY1-118" fmla="*/ 119800 h 119800"/>
              <a:gd name="connsiteX2-119" fmla="*/ 0 w 119800"/>
              <a:gd name="connsiteY2-120" fmla="*/ 59202 h 119800"/>
              <a:gd name="connsiteX3-121" fmla="*/ 59202 w 119800"/>
              <a:gd name="connsiteY3-122" fmla="*/ 0 h 119800"/>
              <a:gd name="connsiteX4-123" fmla="*/ 119800 w 119800"/>
              <a:gd name="connsiteY4-124" fmla="*/ 59202 h 119800"/>
              <a:gd name="connsiteX5-125" fmla="*/ 59202 w 119800"/>
              <a:gd name="connsiteY5-126" fmla="*/ 11362 h 119800"/>
              <a:gd name="connsiteX6-127" fmla="*/ 59202 w 119800"/>
              <a:gd name="connsiteY6-128" fmla="*/ 11362 h 119800"/>
              <a:gd name="connsiteX7-129" fmla="*/ 59202 w 119800"/>
              <a:gd name="connsiteY7-130" fmla="*/ 108438 h 119800"/>
              <a:gd name="connsiteX8-131" fmla="*/ 108438 w 119800"/>
              <a:gd name="connsiteY8-132" fmla="*/ 59202 h 119800"/>
              <a:gd name="connsiteX9-133" fmla="*/ 59202 w 119800"/>
              <a:gd name="connsiteY9-134" fmla="*/ 11362 h 119800"/>
              <a:gd name="connsiteX10-135" fmla="*/ 85913 w 119800"/>
              <a:gd name="connsiteY10-136" fmla="*/ 48039 h 119800"/>
              <a:gd name="connsiteX11-137" fmla="*/ 85913 w 119800"/>
              <a:gd name="connsiteY11-138" fmla="*/ 48039 h 119800"/>
              <a:gd name="connsiteX12-139" fmla="*/ 56411 w 119800"/>
              <a:gd name="connsiteY12-140" fmla="*/ 78936 h 119800"/>
              <a:gd name="connsiteX13-141" fmla="*/ 52225 w 119800"/>
              <a:gd name="connsiteY13-142" fmla="*/ 80332 h 119800"/>
              <a:gd name="connsiteX14-143" fmla="*/ 47840 w 119800"/>
              <a:gd name="connsiteY14-144" fmla="*/ 78936 h 119800"/>
              <a:gd name="connsiteX15-145" fmla="*/ 31096 w 119800"/>
              <a:gd name="connsiteY15-146" fmla="*/ 61993 h 119800"/>
              <a:gd name="connsiteX16-147" fmla="*/ 29700 w 119800"/>
              <a:gd name="connsiteY16-148" fmla="*/ 57807 h 119800"/>
              <a:gd name="connsiteX17-149" fmla="*/ 35282 w 119800"/>
              <a:gd name="connsiteY17-150" fmla="*/ 52225 h 119800"/>
              <a:gd name="connsiteX18-151" fmla="*/ 39468 w 119800"/>
              <a:gd name="connsiteY18-152" fmla="*/ 53621 h 119800"/>
              <a:gd name="connsiteX19-153" fmla="*/ 52225 w 119800"/>
              <a:gd name="connsiteY19-154" fmla="*/ 66378 h 119800"/>
              <a:gd name="connsiteX20-155" fmla="*/ 78936 w 119800"/>
              <a:gd name="connsiteY20-156" fmla="*/ 40863 h 119800"/>
              <a:gd name="connsiteX21-157" fmla="*/ 81727 w 119800"/>
              <a:gd name="connsiteY21-158" fmla="*/ 39468 h 119800"/>
              <a:gd name="connsiteX22-159" fmla="*/ 87308 w 119800"/>
              <a:gd name="connsiteY22-160" fmla="*/ 45049 h 119800"/>
              <a:gd name="connsiteX23-161" fmla="*/ 85913 w 119800"/>
              <a:gd name="connsiteY23-162" fmla="*/ 48039 h 119800"/>
              <a:gd name="connsiteX24-163" fmla="*/ 39468 w 119800"/>
              <a:gd name="connsiteY24-164" fmla="*/ 85913 h 119800"/>
              <a:gd name="connsiteX25-165" fmla="*/ 85913 w 119800"/>
              <a:gd name="connsiteY25-166" fmla="*/ 80332 h 119800"/>
              <a:gd name="connsiteX0-167" fmla="*/ 59202 w 108438"/>
              <a:gd name="connsiteY0-168" fmla="*/ 1694 h 121494"/>
              <a:gd name="connsiteX1-169" fmla="*/ 59202 w 108438"/>
              <a:gd name="connsiteY1-170" fmla="*/ 121494 h 121494"/>
              <a:gd name="connsiteX2-171" fmla="*/ 0 w 108438"/>
              <a:gd name="connsiteY2-172" fmla="*/ 60896 h 121494"/>
              <a:gd name="connsiteX3-173" fmla="*/ 59202 w 108438"/>
              <a:gd name="connsiteY3-174" fmla="*/ 1694 h 121494"/>
              <a:gd name="connsiteX4-175" fmla="*/ 59202 w 108438"/>
              <a:gd name="connsiteY4-176" fmla="*/ 13056 h 121494"/>
              <a:gd name="connsiteX5-177" fmla="*/ 59202 w 108438"/>
              <a:gd name="connsiteY5-178" fmla="*/ 13056 h 121494"/>
              <a:gd name="connsiteX6-179" fmla="*/ 59202 w 108438"/>
              <a:gd name="connsiteY6-180" fmla="*/ 110132 h 121494"/>
              <a:gd name="connsiteX7-181" fmla="*/ 108438 w 108438"/>
              <a:gd name="connsiteY7-182" fmla="*/ 60896 h 121494"/>
              <a:gd name="connsiteX8-183" fmla="*/ 59202 w 108438"/>
              <a:gd name="connsiteY8-184" fmla="*/ 13056 h 121494"/>
              <a:gd name="connsiteX9-185" fmla="*/ 85913 w 108438"/>
              <a:gd name="connsiteY9-186" fmla="*/ 49733 h 121494"/>
              <a:gd name="connsiteX10-187" fmla="*/ 85913 w 108438"/>
              <a:gd name="connsiteY10-188" fmla="*/ 49733 h 121494"/>
              <a:gd name="connsiteX11-189" fmla="*/ 56411 w 108438"/>
              <a:gd name="connsiteY11-190" fmla="*/ 80630 h 121494"/>
              <a:gd name="connsiteX12-191" fmla="*/ 52225 w 108438"/>
              <a:gd name="connsiteY12-192" fmla="*/ 82026 h 121494"/>
              <a:gd name="connsiteX13-193" fmla="*/ 47840 w 108438"/>
              <a:gd name="connsiteY13-194" fmla="*/ 80630 h 121494"/>
              <a:gd name="connsiteX14-195" fmla="*/ 31096 w 108438"/>
              <a:gd name="connsiteY14-196" fmla="*/ 63687 h 121494"/>
              <a:gd name="connsiteX15-197" fmla="*/ 29700 w 108438"/>
              <a:gd name="connsiteY15-198" fmla="*/ 59501 h 121494"/>
              <a:gd name="connsiteX16-199" fmla="*/ 35282 w 108438"/>
              <a:gd name="connsiteY16-200" fmla="*/ 53919 h 121494"/>
              <a:gd name="connsiteX17-201" fmla="*/ 39468 w 108438"/>
              <a:gd name="connsiteY17-202" fmla="*/ 55315 h 121494"/>
              <a:gd name="connsiteX18-203" fmla="*/ 52225 w 108438"/>
              <a:gd name="connsiteY18-204" fmla="*/ 68072 h 121494"/>
              <a:gd name="connsiteX19-205" fmla="*/ 78936 w 108438"/>
              <a:gd name="connsiteY19-206" fmla="*/ 42557 h 121494"/>
              <a:gd name="connsiteX20-207" fmla="*/ 81727 w 108438"/>
              <a:gd name="connsiteY20-208" fmla="*/ 41162 h 121494"/>
              <a:gd name="connsiteX21-209" fmla="*/ 87308 w 108438"/>
              <a:gd name="connsiteY21-210" fmla="*/ 46743 h 121494"/>
              <a:gd name="connsiteX22-211" fmla="*/ 85913 w 108438"/>
              <a:gd name="connsiteY22-212" fmla="*/ 49733 h 121494"/>
              <a:gd name="connsiteX23-213" fmla="*/ 39468 w 108438"/>
              <a:gd name="connsiteY23-214" fmla="*/ 87607 h 121494"/>
              <a:gd name="connsiteX24-215" fmla="*/ 85913 w 108438"/>
              <a:gd name="connsiteY24-216" fmla="*/ 82026 h 121494"/>
              <a:gd name="connsiteX0-217" fmla="*/ 85913 w 87308"/>
              <a:gd name="connsiteY0-218" fmla="*/ 49733 h 136912"/>
              <a:gd name="connsiteX1-219" fmla="*/ 85913 w 87308"/>
              <a:gd name="connsiteY1-220" fmla="*/ 49733 h 136912"/>
              <a:gd name="connsiteX2-221" fmla="*/ 56411 w 87308"/>
              <a:gd name="connsiteY2-222" fmla="*/ 80630 h 136912"/>
              <a:gd name="connsiteX3-223" fmla="*/ 52225 w 87308"/>
              <a:gd name="connsiteY3-224" fmla="*/ 82026 h 136912"/>
              <a:gd name="connsiteX4-225" fmla="*/ 47840 w 87308"/>
              <a:gd name="connsiteY4-226" fmla="*/ 80630 h 136912"/>
              <a:gd name="connsiteX5-227" fmla="*/ 31096 w 87308"/>
              <a:gd name="connsiteY5-228" fmla="*/ 63687 h 136912"/>
              <a:gd name="connsiteX6-229" fmla="*/ 29700 w 87308"/>
              <a:gd name="connsiteY6-230" fmla="*/ 59501 h 136912"/>
              <a:gd name="connsiteX7-231" fmla="*/ 35282 w 87308"/>
              <a:gd name="connsiteY7-232" fmla="*/ 53919 h 136912"/>
              <a:gd name="connsiteX8-233" fmla="*/ 39468 w 87308"/>
              <a:gd name="connsiteY8-234" fmla="*/ 55315 h 136912"/>
              <a:gd name="connsiteX9-235" fmla="*/ 52225 w 87308"/>
              <a:gd name="connsiteY9-236" fmla="*/ 68072 h 136912"/>
              <a:gd name="connsiteX10-237" fmla="*/ 78936 w 87308"/>
              <a:gd name="connsiteY10-238" fmla="*/ 42557 h 136912"/>
              <a:gd name="connsiteX11-239" fmla="*/ 81727 w 87308"/>
              <a:gd name="connsiteY11-240" fmla="*/ 41162 h 136912"/>
              <a:gd name="connsiteX12-241" fmla="*/ 87308 w 87308"/>
              <a:gd name="connsiteY12-242" fmla="*/ 46743 h 136912"/>
              <a:gd name="connsiteX13-243" fmla="*/ 85913 w 87308"/>
              <a:gd name="connsiteY13-244" fmla="*/ 49733 h 136912"/>
              <a:gd name="connsiteX14-245" fmla="*/ 39468 w 87308"/>
              <a:gd name="connsiteY14-246" fmla="*/ 87607 h 136912"/>
              <a:gd name="connsiteX15-247" fmla="*/ 85913 w 87308"/>
              <a:gd name="connsiteY15-248" fmla="*/ 82026 h 136912"/>
              <a:gd name="connsiteX16-249" fmla="*/ 59202 w 87308"/>
              <a:gd name="connsiteY16-250" fmla="*/ 121494 h 136912"/>
              <a:gd name="connsiteX17-251" fmla="*/ 0 w 87308"/>
              <a:gd name="connsiteY17-252" fmla="*/ 60896 h 136912"/>
              <a:gd name="connsiteX18-253" fmla="*/ 59202 w 87308"/>
              <a:gd name="connsiteY18-254" fmla="*/ 1694 h 136912"/>
              <a:gd name="connsiteX19-255" fmla="*/ 59202 w 87308"/>
              <a:gd name="connsiteY19-256" fmla="*/ 13056 h 136912"/>
              <a:gd name="connsiteX20-257" fmla="*/ 59202 w 87308"/>
              <a:gd name="connsiteY20-258" fmla="*/ 13056 h 136912"/>
              <a:gd name="connsiteX21-259" fmla="*/ 85989 w 87308"/>
              <a:gd name="connsiteY21-260" fmla="*/ 136912 h 136912"/>
              <a:gd name="connsiteX0-261" fmla="*/ 86336 w 87731"/>
              <a:gd name="connsiteY0-262" fmla="*/ 36677 h 123856"/>
              <a:gd name="connsiteX1-263" fmla="*/ 86336 w 87731"/>
              <a:gd name="connsiteY1-264" fmla="*/ 36677 h 123856"/>
              <a:gd name="connsiteX2-265" fmla="*/ 56834 w 87731"/>
              <a:gd name="connsiteY2-266" fmla="*/ 67574 h 123856"/>
              <a:gd name="connsiteX3-267" fmla="*/ 52648 w 87731"/>
              <a:gd name="connsiteY3-268" fmla="*/ 68970 h 123856"/>
              <a:gd name="connsiteX4-269" fmla="*/ 48263 w 87731"/>
              <a:gd name="connsiteY4-270" fmla="*/ 67574 h 123856"/>
              <a:gd name="connsiteX5-271" fmla="*/ 31519 w 87731"/>
              <a:gd name="connsiteY5-272" fmla="*/ 50631 h 123856"/>
              <a:gd name="connsiteX6-273" fmla="*/ 30123 w 87731"/>
              <a:gd name="connsiteY6-274" fmla="*/ 46445 h 123856"/>
              <a:gd name="connsiteX7-275" fmla="*/ 35705 w 87731"/>
              <a:gd name="connsiteY7-276" fmla="*/ 40863 h 123856"/>
              <a:gd name="connsiteX8-277" fmla="*/ 39891 w 87731"/>
              <a:gd name="connsiteY8-278" fmla="*/ 42259 h 123856"/>
              <a:gd name="connsiteX9-279" fmla="*/ 52648 w 87731"/>
              <a:gd name="connsiteY9-280" fmla="*/ 55016 h 123856"/>
              <a:gd name="connsiteX10-281" fmla="*/ 79359 w 87731"/>
              <a:gd name="connsiteY10-282" fmla="*/ 29501 h 123856"/>
              <a:gd name="connsiteX11-283" fmla="*/ 82150 w 87731"/>
              <a:gd name="connsiteY11-284" fmla="*/ 28106 h 123856"/>
              <a:gd name="connsiteX12-285" fmla="*/ 87731 w 87731"/>
              <a:gd name="connsiteY12-286" fmla="*/ 33687 h 123856"/>
              <a:gd name="connsiteX13-287" fmla="*/ 86336 w 87731"/>
              <a:gd name="connsiteY13-288" fmla="*/ 36677 h 123856"/>
              <a:gd name="connsiteX14-289" fmla="*/ 39891 w 87731"/>
              <a:gd name="connsiteY14-290" fmla="*/ 74551 h 123856"/>
              <a:gd name="connsiteX15-291" fmla="*/ 86336 w 87731"/>
              <a:gd name="connsiteY15-292" fmla="*/ 68970 h 123856"/>
              <a:gd name="connsiteX16-293" fmla="*/ 59625 w 87731"/>
              <a:gd name="connsiteY16-294" fmla="*/ 108438 h 123856"/>
              <a:gd name="connsiteX17-295" fmla="*/ 423 w 87731"/>
              <a:gd name="connsiteY17-296" fmla="*/ 47840 h 123856"/>
              <a:gd name="connsiteX18-297" fmla="*/ 86336 w 87731"/>
              <a:gd name="connsiteY18-298" fmla="*/ 68970 h 123856"/>
              <a:gd name="connsiteX19-299" fmla="*/ 59625 w 87731"/>
              <a:gd name="connsiteY19-300" fmla="*/ 0 h 123856"/>
              <a:gd name="connsiteX20-301" fmla="*/ 59625 w 87731"/>
              <a:gd name="connsiteY20-302" fmla="*/ 0 h 123856"/>
              <a:gd name="connsiteX21-303" fmla="*/ 86412 w 87731"/>
              <a:gd name="connsiteY21-304" fmla="*/ 123856 h 123856"/>
              <a:gd name="connsiteX0-305" fmla="*/ 86336 w 87731"/>
              <a:gd name="connsiteY0-306" fmla="*/ 36677 h 123856"/>
              <a:gd name="connsiteX1-307" fmla="*/ 86336 w 87731"/>
              <a:gd name="connsiteY1-308" fmla="*/ 36677 h 123856"/>
              <a:gd name="connsiteX2-309" fmla="*/ 56834 w 87731"/>
              <a:gd name="connsiteY2-310" fmla="*/ 67574 h 123856"/>
              <a:gd name="connsiteX3-311" fmla="*/ 52648 w 87731"/>
              <a:gd name="connsiteY3-312" fmla="*/ 68970 h 123856"/>
              <a:gd name="connsiteX4-313" fmla="*/ 48263 w 87731"/>
              <a:gd name="connsiteY4-314" fmla="*/ 67574 h 123856"/>
              <a:gd name="connsiteX5-315" fmla="*/ 31519 w 87731"/>
              <a:gd name="connsiteY5-316" fmla="*/ 50631 h 123856"/>
              <a:gd name="connsiteX6-317" fmla="*/ 30123 w 87731"/>
              <a:gd name="connsiteY6-318" fmla="*/ 46445 h 123856"/>
              <a:gd name="connsiteX7-319" fmla="*/ 35705 w 87731"/>
              <a:gd name="connsiteY7-320" fmla="*/ 40863 h 123856"/>
              <a:gd name="connsiteX8-321" fmla="*/ 39891 w 87731"/>
              <a:gd name="connsiteY8-322" fmla="*/ 42259 h 123856"/>
              <a:gd name="connsiteX9-323" fmla="*/ 52648 w 87731"/>
              <a:gd name="connsiteY9-324" fmla="*/ 55016 h 123856"/>
              <a:gd name="connsiteX10-325" fmla="*/ 79359 w 87731"/>
              <a:gd name="connsiteY10-326" fmla="*/ 29501 h 123856"/>
              <a:gd name="connsiteX11-327" fmla="*/ 82150 w 87731"/>
              <a:gd name="connsiteY11-328" fmla="*/ 28106 h 123856"/>
              <a:gd name="connsiteX12-329" fmla="*/ 87731 w 87731"/>
              <a:gd name="connsiteY12-330" fmla="*/ 33687 h 123856"/>
              <a:gd name="connsiteX13-331" fmla="*/ 86336 w 87731"/>
              <a:gd name="connsiteY13-332" fmla="*/ 36677 h 123856"/>
              <a:gd name="connsiteX14-333" fmla="*/ 39891 w 87731"/>
              <a:gd name="connsiteY14-334" fmla="*/ 74551 h 123856"/>
              <a:gd name="connsiteX15-335" fmla="*/ 86336 w 87731"/>
              <a:gd name="connsiteY15-336" fmla="*/ 68970 h 123856"/>
              <a:gd name="connsiteX16-337" fmla="*/ 59625 w 87731"/>
              <a:gd name="connsiteY16-338" fmla="*/ 108438 h 123856"/>
              <a:gd name="connsiteX17-339" fmla="*/ 423 w 87731"/>
              <a:gd name="connsiteY17-340" fmla="*/ 47840 h 123856"/>
              <a:gd name="connsiteX18-341" fmla="*/ 86336 w 87731"/>
              <a:gd name="connsiteY18-342" fmla="*/ 68970 h 123856"/>
              <a:gd name="connsiteX19-343" fmla="*/ 59625 w 87731"/>
              <a:gd name="connsiteY19-344" fmla="*/ 0 h 123856"/>
              <a:gd name="connsiteX20-345" fmla="*/ 86412 w 87731"/>
              <a:gd name="connsiteY20-346" fmla="*/ 123856 h 123856"/>
              <a:gd name="connsiteX0-347" fmla="*/ 86336 w 87731"/>
              <a:gd name="connsiteY0-348" fmla="*/ 8571 h 80332"/>
              <a:gd name="connsiteX1-349" fmla="*/ 86336 w 87731"/>
              <a:gd name="connsiteY1-350" fmla="*/ 8571 h 80332"/>
              <a:gd name="connsiteX2-351" fmla="*/ 56834 w 87731"/>
              <a:gd name="connsiteY2-352" fmla="*/ 39468 h 80332"/>
              <a:gd name="connsiteX3-353" fmla="*/ 52648 w 87731"/>
              <a:gd name="connsiteY3-354" fmla="*/ 40864 h 80332"/>
              <a:gd name="connsiteX4-355" fmla="*/ 48263 w 87731"/>
              <a:gd name="connsiteY4-356" fmla="*/ 39468 h 80332"/>
              <a:gd name="connsiteX5-357" fmla="*/ 31519 w 87731"/>
              <a:gd name="connsiteY5-358" fmla="*/ 22525 h 80332"/>
              <a:gd name="connsiteX6-359" fmla="*/ 30123 w 87731"/>
              <a:gd name="connsiteY6-360" fmla="*/ 18339 h 80332"/>
              <a:gd name="connsiteX7-361" fmla="*/ 35705 w 87731"/>
              <a:gd name="connsiteY7-362" fmla="*/ 12757 h 80332"/>
              <a:gd name="connsiteX8-363" fmla="*/ 39891 w 87731"/>
              <a:gd name="connsiteY8-364" fmla="*/ 14153 h 80332"/>
              <a:gd name="connsiteX9-365" fmla="*/ 52648 w 87731"/>
              <a:gd name="connsiteY9-366" fmla="*/ 26910 h 80332"/>
              <a:gd name="connsiteX10-367" fmla="*/ 79359 w 87731"/>
              <a:gd name="connsiteY10-368" fmla="*/ 1395 h 80332"/>
              <a:gd name="connsiteX11-369" fmla="*/ 82150 w 87731"/>
              <a:gd name="connsiteY11-370" fmla="*/ 0 h 80332"/>
              <a:gd name="connsiteX12-371" fmla="*/ 87731 w 87731"/>
              <a:gd name="connsiteY12-372" fmla="*/ 5581 h 80332"/>
              <a:gd name="connsiteX13-373" fmla="*/ 86336 w 87731"/>
              <a:gd name="connsiteY13-374" fmla="*/ 8571 h 80332"/>
              <a:gd name="connsiteX14-375" fmla="*/ 39891 w 87731"/>
              <a:gd name="connsiteY14-376" fmla="*/ 46445 h 80332"/>
              <a:gd name="connsiteX15-377" fmla="*/ 86336 w 87731"/>
              <a:gd name="connsiteY15-378" fmla="*/ 40864 h 80332"/>
              <a:gd name="connsiteX16-379" fmla="*/ 59625 w 87731"/>
              <a:gd name="connsiteY16-380" fmla="*/ 80332 h 80332"/>
              <a:gd name="connsiteX17-381" fmla="*/ 423 w 87731"/>
              <a:gd name="connsiteY17-382" fmla="*/ 19734 h 80332"/>
              <a:gd name="connsiteX18-383" fmla="*/ 86336 w 87731"/>
              <a:gd name="connsiteY18-384" fmla="*/ 40864 h 80332"/>
              <a:gd name="connsiteX0-385" fmla="*/ 85913 w 87308"/>
              <a:gd name="connsiteY0-386" fmla="*/ 8571 h 46445"/>
              <a:gd name="connsiteX1-387" fmla="*/ 85913 w 87308"/>
              <a:gd name="connsiteY1-388" fmla="*/ 8571 h 46445"/>
              <a:gd name="connsiteX2-389" fmla="*/ 56411 w 87308"/>
              <a:gd name="connsiteY2-390" fmla="*/ 39468 h 46445"/>
              <a:gd name="connsiteX3-391" fmla="*/ 52225 w 87308"/>
              <a:gd name="connsiteY3-392" fmla="*/ 40864 h 46445"/>
              <a:gd name="connsiteX4-393" fmla="*/ 47840 w 87308"/>
              <a:gd name="connsiteY4-394" fmla="*/ 39468 h 46445"/>
              <a:gd name="connsiteX5-395" fmla="*/ 31096 w 87308"/>
              <a:gd name="connsiteY5-396" fmla="*/ 22525 h 46445"/>
              <a:gd name="connsiteX6-397" fmla="*/ 29700 w 87308"/>
              <a:gd name="connsiteY6-398" fmla="*/ 18339 h 46445"/>
              <a:gd name="connsiteX7-399" fmla="*/ 35282 w 87308"/>
              <a:gd name="connsiteY7-400" fmla="*/ 12757 h 46445"/>
              <a:gd name="connsiteX8-401" fmla="*/ 39468 w 87308"/>
              <a:gd name="connsiteY8-402" fmla="*/ 14153 h 46445"/>
              <a:gd name="connsiteX9-403" fmla="*/ 52225 w 87308"/>
              <a:gd name="connsiteY9-404" fmla="*/ 26910 h 46445"/>
              <a:gd name="connsiteX10-405" fmla="*/ 78936 w 87308"/>
              <a:gd name="connsiteY10-406" fmla="*/ 1395 h 46445"/>
              <a:gd name="connsiteX11-407" fmla="*/ 81727 w 87308"/>
              <a:gd name="connsiteY11-408" fmla="*/ 0 h 46445"/>
              <a:gd name="connsiteX12-409" fmla="*/ 87308 w 87308"/>
              <a:gd name="connsiteY12-410" fmla="*/ 5581 h 46445"/>
              <a:gd name="connsiteX13-411" fmla="*/ 85913 w 87308"/>
              <a:gd name="connsiteY13-412" fmla="*/ 8571 h 46445"/>
              <a:gd name="connsiteX14-413" fmla="*/ 39468 w 87308"/>
              <a:gd name="connsiteY14-414" fmla="*/ 46445 h 46445"/>
              <a:gd name="connsiteX15-415" fmla="*/ 85913 w 87308"/>
              <a:gd name="connsiteY15-416" fmla="*/ 40864 h 46445"/>
              <a:gd name="connsiteX16-417" fmla="*/ 0 w 87308"/>
              <a:gd name="connsiteY16-418" fmla="*/ 19734 h 46445"/>
              <a:gd name="connsiteX17-419" fmla="*/ 85913 w 87308"/>
              <a:gd name="connsiteY17-420" fmla="*/ 40864 h 46445"/>
              <a:gd name="connsiteX0-421" fmla="*/ 56213 w 57608"/>
              <a:gd name="connsiteY0-422" fmla="*/ 8571 h 46445"/>
              <a:gd name="connsiteX1-423" fmla="*/ 56213 w 57608"/>
              <a:gd name="connsiteY1-424" fmla="*/ 8571 h 46445"/>
              <a:gd name="connsiteX2-425" fmla="*/ 26711 w 57608"/>
              <a:gd name="connsiteY2-426" fmla="*/ 39468 h 46445"/>
              <a:gd name="connsiteX3-427" fmla="*/ 22525 w 57608"/>
              <a:gd name="connsiteY3-428" fmla="*/ 40864 h 46445"/>
              <a:gd name="connsiteX4-429" fmla="*/ 18140 w 57608"/>
              <a:gd name="connsiteY4-430" fmla="*/ 39468 h 46445"/>
              <a:gd name="connsiteX5-431" fmla="*/ 1396 w 57608"/>
              <a:gd name="connsiteY5-432" fmla="*/ 22525 h 46445"/>
              <a:gd name="connsiteX6-433" fmla="*/ 0 w 57608"/>
              <a:gd name="connsiteY6-434" fmla="*/ 18339 h 46445"/>
              <a:gd name="connsiteX7-435" fmla="*/ 5582 w 57608"/>
              <a:gd name="connsiteY7-436" fmla="*/ 12757 h 46445"/>
              <a:gd name="connsiteX8-437" fmla="*/ 9768 w 57608"/>
              <a:gd name="connsiteY8-438" fmla="*/ 14153 h 46445"/>
              <a:gd name="connsiteX9-439" fmla="*/ 22525 w 57608"/>
              <a:gd name="connsiteY9-440" fmla="*/ 26910 h 46445"/>
              <a:gd name="connsiteX10-441" fmla="*/ 49236 w 57608"/>
              <a:gd name="connsiteY10-442" fmla="*/ 1395 h 46445"/>
              <a:gd name="connsiteX11-443" fmla="*/ 52027 w 57608"/>
              <a:gd name="connsiteY11-444" fmla="*/ 0 h 46445"/>
              <a:gd name="connsiteX12-445" fmla="*/ 57608 w 57608"/>
              <a:gd name="connsiteY12-446" fmla="*/ 5581 h 46445"/>
              <a:gd name="connsiteX13-447" fmla="*/ 56213 w 57608"/>
              <a:gd name="connsiteY13-448" fmla="*/ 8571 h 46445"/>
              <a:gd name="connsiteX14-449" fmla="*/ 9768 w 57608"/>
              <a:gd name="connsiteY14-450" fmla="*/ 46445 h 4644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57608" h="46445" extrusionOk="0">
                <a:close/>
                <a:moveTo>
                  <a:pt x="56213" y="8571"/>
                </a:moveTo>
                <a:lnTo>
                  <a:pt x="56213" y="8571"/>
                </a:lnTo>
                <a:lnTo>
                  <a:pt x="26711" y="39468"/>
                </a:lnTo>
                <a:cubicBezTo>
                  <a:pt x="25316" y="40864"/>
                  <a:pt x="23921" y="40864"/>
                  <a:pt x="22525" y="40864"/>
                </a:cubicBezTo>
                <a:cubicBezTo>
                  <a:pt x="21130" y="40864"/>
                  <a:pt x="19735" y="40864"/>
                  <a:pt x="18140" y="39468"/>
                </a:cubicBezTo>
                <a:lnTo>
                  <a:pt x="1396" y="22525"/>
                </a:lnTo>
                <a:cubicBezTo>
                  <a:pt x="0" y="21130"/>
                  <a:pt x="0" y="19734"/>
                  <a:pt x="0" y="18339"/>
                </a:cubicBezTo>
                <a:cubicBezTo>
                  <a:pt x="0" y="15548"/>
                  <a:pt x="2791" y="12757"/>
                  <a:pt x="5582" y="12757"/>
                </a:cubicBezTo>
                <a:cubicBezTo>
                  <a:pt x="6977" y="12757"/>
                  <a:pt x="8373" y="12757"/>
                  <a:pt x="9768" y="14153"/>
                </a:cubicBezTo>
                <a:lnTo>
                  <a:pt x="22525" y="26910"/>
                </a:lnTo>
                <a:lnTo>
                  <a:pt x="49236" y="1395"/>
                </a:lnTo>
                <a:cubicBezTo>
                  <a:pt x="49236" y="0"/>
                  <a:pt x="50632" y="0"/>
                  <a:pt x="52027" y="0"/>
                </a:cubicBezTo>
                <a:cubicBezTo>
                  <a:pt x="56213" y="0"/>
                  <a:pt x="57608" y="1395"/>
                  <a:pt x="57608" y="5581"/>
                </a:cubicBezTo>
                <a:cubicBezTo>
                  <a:pt x="57608" y="7176"/>
                  <a:pt x="57608" y="8571"/>
                  <a:pt x="56213" y="8571"/>
                </a:cubicBezTo>
                <a:close/>
                <a:moveTo>
                  <a:pt x="9768" y="46445"/>
                </a:moveTo>
                <a:close/>
              </a:path>
            </a:pathLst>
          </a:custGeom>
          <a:solidFill>
            <a:schemeClr val="bg1"/>
          </a:solidFill>
          <a:ln>
            <a:noFill/>
          </a:ln>
        </p:spPr>
        <p:txBody>
          <a:bodyPr lIns="60951" tIns="30467" rIns="60951" bIns="30467" anchor="ctr" anchorCtr="0">
            <a:noAutofit/>
          </a:bodyPr>
          <a:lstStyle/>
          <a:p>
            <a:endParaRPr sz="2400" dirty="0">
              <a:solidFill>
                <a:srgbClr val="262626">
                  <a:lumMod val="75000"/>
                  <a:lumOff val="25000"/>
                </a:srgbClr>
              </a:solidFill>
              <a:ea typeface="Roboto"/>
              <a:sym typeface="Roboto"/>
            </a:endParaRPr>
          </a:p>
        </p:txBody>
      </p:sp>
      <p:grpSp>
        <p:nvGrpSpPr>
          <p:cNvPr id="6" name="Group 5"/>
          <p:cNvGrpSpPr/>
          <p:nvPr/>
        </p:nvGrpSpPr>
        <p:grpSpPr>
          <a:xfrm>
            <a:off x="3946065" y="4651808"/>
            <a:ext cx="4051793" cy="840112"/>
            <a:chOff x="2914449" y="3672121"/>
            <a:chExt cx="2762587" cy="630084"/>
          </a:xfrm>
        </p:grpSpPr>
        <p:sp>
          <p:nvSpPr>
            <p:cNvPr id="35" name="Rectangle 34"/>
            <p:cNvSpPr/>
            <p:nvPr/>
          </p:nvSpPr>
          <p:spPr>
            <a:xfrm>
              <a:off x="3096785" y="4017463"/>
              <a:ext cx="2209800" cy="284742"/>
            </a:xfrm>
            <a:prstGeom prst="rect">
              <a:avLst/>
            </a:prstGeom>
          </p:spPr>
          <p:txBody>
            <a:bodyPr wrap="square">
              <a:spAutoFit/>
            </a:bodyPr>
            <a:lstStyle/>
            <a:p>
              <a:pPr algn="ctr"/>
              <a:r>
                <a:rPr lang="en-US" sz="1867" b="1" dirty="0">
                  <a:solidFill>
                    <a:srgbClr val="262626">
                      <a:lumMod val="75000"/>
                      <a:lumOff val="25000"/>
                    </a:srgbClr>
                  </a:solidFill>
                </a:rPr>
                <a:t>ID: </a:t>
              </a:r>
              <a:r>
                <a:rPr lang="en-US" sz="1867" b="1" dirty="0" smtClean="0">
                  <a:solidFill>
                    <a:srgbClr val="262626">
                      <a:lumMod val="75000"/>
                      <a:lumOff val="25000"/>
                    </a:srgbClr>
                  </a:solidFill>
                </a:rPr>
                <a:t>22309017</a:t>
              </a:r>
              <a:endParaRPr lang="en-US" sz="1867" b="1" dirty="0">
                <a:solidFill>
                  <a:srgbClr val="262626">
                    <a:lumMod val="75000"/>
                    <a:lumOff val="25000"/>
                  </a:srgbClr>
                </a:solidFill>
              </a:endParaRPr>
            </a:p>
          </p:txBody>
        </p:sp>
        <p:sp>
          <p:nvSpPr>
            <p:cNvPr id="36" name="Rectangle 35"/>
            <p:cNvSpPr/>
            <p:nvPr/>
          </p:nvSpPr>
          <p:spPr>
            <a:xfrm>
              <a:off x="2914449" y="3672121"/>
              <a:ext cx="2762587" cy="377074"/>
            </a:xfrm>
            <a:prstGeom prst="rect">
              <a:avLst/>
            </a:prstGeom>
          </p:spPr>
          <p:txBody>
            <a:bodyPr wrap="square">
              <a:spAutoFit/>
            </a:bodyPr>
            <a:lstStyle/>
            <a:p>
              <a:pPr algn="ctr"/>
              <a:r>
                <a:rPr lang="en-US" sz="2667" b="1" dirty="0">
                  <a:solidFill>
                    <a:srgbClr val="002060"/>
                  </a:solidFill>
                </a:rPr>
                <a:t>Arshadul Islam Sourav</a:t>
              </a:r>
            </a:p>
          </p:txBody>
        </p:sp>
      </p:grpSp>
      <p:sp>
        <p:nvSpPr>
          <p:cNvPr id="39" name="Shape 4864"/>
          <p:cNvSpPr/>
          <p:nvPr/>
        </p:nvSpPr>
        <p:spPr>
          <a:xfrm>
            <a:off x="3534229" y="5292527"/>
            <a:ext cx="314312" cy="253469"/>
          </a:xfrm>
          <a:custGeom>
            <a:avLst/>
            <a:gdLst>
              <a:gd name="connsiteX0" fmla="*/ 59202 w 119800"/>
              <a:gd name="connsiteY0" fmla="*/ 119800 h 119800"/>
              <a:gd name="connsiteX1" fmla="*/ 59202 w 119800"/>
              <a:gd name="connsiteY1" fmla="*/ 119800 h 119800"/>
              <a:gd name="connsiteX2" fmla="*/ 0 w 119800"/>
              <a:gd name="connsiteY2" fmla="*/ 59202 h 119800"/>
              <a:gd name="connsiteX3" fmla="*/ 59202 w 119800"/>
              <a:gd name="connsiteY3" fmla="*/ 0 h 119800"/>
              <a:gd name="connsiteX4" fmla="*/ 119800 w 119800"/>
              <a:gd name="connsiteY4" fmla="*/ 59202 h 119800"/>
              <a:gd name="connsiteX5" fmla="*/ 59202 w 119800"/>
              <a:gd name="connsiteY5" fmla="*/ 119800 h 119800"/>
              <a:gd name="connsiteX6" fmla="*/ 59202 w 119800"/>
              <a:gd name="connsiteY6" fmla="*/ 11362 h 119800"/>
              <a:gd name="connsiteX7" fmla="*/ 59202 w 119800"/>
              <a:gd name="connsiteY7" fmla="*/ 11362 h 119800"/>
              <a:gd name="connsiteX8" fmla="*/ 11362 w 119800"/>
              <a:gd name="connsiteY8" fmla="*/ 59202 h 119800"/>
              <a:gd name="connsiteX9" fmla="*/ 59202 w 119800"/>
              <a:gd name="connsiteY9" fmla="*/ 108438 h 119800"/>
              <a:gd name="connsiteX10" fmla="*/ 108438 w 119800"/>
              <a:gd name="connsiteY10" fmla="*/ 59202 h 119800"/>
              <a:gd name="connsiteX11" fmla="*/ 59202 w 119800"/>
              <a:gd name="connsiteY11" fmla="*/ 11362 h 119800"/>
              <a:gd name="connsiteX12" fmla="*/ 85913 w 119800"/>
              <a:gd name="connsiteY12" fmla="*/ 48039 h 119800"/>
              <a:gd name="connsiteX13" fmla="*/ 85913 w 119800"/>
              <a:gd name="connsiteY13" fmla="*/ 48039 h 119800"/>
              <a:gd name="connsiteX14" fmla="*/ 56411 w 119800"/>
              <a:gd name="connsiteY14" fmla="*/ 78936 h 119800"/>
              <a:gd name="connsiteX15" fmla="*/ 52225 w 119800"/>
              <a:gd name="connsiteY15" fmla="*/ 80332 h 119800"/>
              <a:gd name="connsiteX16" fmla="*/ 47840 w 119800"/>
              <a:gd name="connsiteY16" fmla="*/ 78936 h 119800"/>
              <a:gd name="connsiteX17" fmla="*/ 31096 w 119800"/>
              <a:gd name="connsiteY17" fmla="*/ 61993 h 119800"/>
              <a:gd name="connsiteX18" fmla="*/ 29700 w 119800"/>
              <a:gd name="connsiteY18" fmla="*/ 57807 h 119800"/>
              <a:gd name="connsiteX19" fmla="*/ 35282 w 119800"/>
              <a:gd name="connsiteY19" fmla="*/ 52225 h 119800"/>
              <a:gd name="connsiteX20" fmla="*/ 39468 w 119800"/>
              <a:gd name="connsiteY20" fmla="*/ 53621 h 119800"/>
              <a:gd name="connsiteX21" fmla="*/ 52225 w 119800"/>
              <a:gd name="connsiteY21" fmla="*/ 66378 h 119800"/>
              <a:gd name="connsiteX22" fmla="*/ 78936 w 119800"/>
              <a:gd name="connsiteY22" fmla="*/ 40863 h 119800"/>
              <a:gd name="connsiteX23" fmla="*/ 81727 w 119800"/>
              <a:gd name="connsiteY23" fmla="*/ 39468 h 119800"/>
              <a:gd name="connsiteX24" fmla="*/ 87308 w 119800"/>
              <a:gd name="connsiteY24" fmla="*/ 45049 h 119800"/>
              <a:gd name="connsiteX25" fmla="*/ 85913 w 119800"/>
              <a:gd name="connsiteY25" fmla="*/ 48039 h 119800"/>
              <a:gd name="connsiteX26" fmla="*/ 85913 w 119800"/>
              <a:gd name="connsiteY26" fmla="*/ 39468 h 119800"/>
              <a:gd name="connsiteX27" fmla="*/ 85913 w 119800"/>
              <a:gd name="connsiteY27" fmla="*/ 39468 h 119800"/>
              <a:gd name="connsiteX28" fmla="*/ 39468 w 119800"/>
              <a:gd name="connsiteY28" fmla="*/ 85913 h 119800"/>
              <a:gd name="connsiteX29" fmla="*/ 39468 w 119800"/>
              <a:gd name="connsiteY29" fmla="*/ 85913 h 119800"/>
              <a:gd name="connsiteX30" fmla="*/ 85913 w 119800"/>
              <a:gd name="connsiteY30" fmla="*/ 80332 h 119800"/>
              <a:gd name="connsiteX0-1" fmla="*/ 59202 w 119800"/>
              <a:gd name="connsiteY0-2" fmla="*/ 119800 h 119800"/>
              <a:gd name="connsiteX1-3" fmla="*/ 59202 w 119800"/>
              <a:gd name="connsiteY1-4" fmla="*/ 119800 h 119800"/>
              <a:gd name="connsiteX2-5" fmla="*/ 0 w 119800"/>
              <a:gd name="connsiteY2-6" fmla="*/ 59202 h 119800"/>
              <a:gd name="connsiteX3-7" fmla="*/ 59202 w 119800"/>
              <a:gd name="connsiteY3-8" fmla="*/ 0 h 119800"/>
              <a:gd name="connsiteX4-9" fmla="*/ 119800 w 119800"/>
              <a:gd name="connsiteY4-10" fmla="*/ 59202 h 119800"/>
              <a:gd name="connsiteX5-11" fmla="*/ 59202 w 119800"/>
              <a:gd name="connsiteY5-12" fmla="*/ 119800 h 119800"/>
              <a:gd name="connsiteX6-13" fmla="*/ 59202 w 119800"/>
              <a:gd name="connsiteY6-14" fmla="*/ 11362 h 119800"/>
              <a:gd name="connsiteX7-15" fmla="*/ 59202 w 119800"/>
              <a:gd name="connsiteY7-16" fmla="*/ 11362 h 119800"/>
              <a:gd name="connsiteX8-17" fmla="*/ 59202 w 119800"/>
              <a:gd name="connsiteY8-18" fmla="*/ 108438 h 119800"/>
              <a:gd name="connsiteX9-19" fmla="*/ 108438 w 119800"/>
              <a:gd name="connsiteY9-20" fmla="*/ 59202 h 119800"/>
              <a:gd name="connsiteX10-21" fmla="*/ 59202 w 119800"/>
              <a:gd name="connsiteY10-22" fmla="*/ 11362 h 119800"/>
              <a:gd name="connsiteX11-23" fmla="*/ 85913 w 119800"/>
              <a:gd name="connsiteY11-24" fmla="*/ 48039 h 119800"/>
              <a:gd name="connsiteX12-25" fmla="*/ 85913 w 119800"/>
              <a:gd name="connsiteY12-26" fmla="*/ 48039 h 119800"/>
              <a:gd name="connsiteX13-27" fmla="*/ 56411 w 119800"/>
              <a:gd name="connsiteY13-28" fmla="*/ 78936 h 119800"/>
              <a:gd name="connsiteX14-29" fmla="*/ 52225 w 119800"/>
              <a:gd name="connsiteY14-30" fmla="*/ 80332 h 119800"/>
              <a:gd name="connsiteX15-31" fmla="*/ 47840 w 119800"/>
              <a:gd name="connsiteY15-32" fmla="*/ 78936 h 119800"/>
              <a:gd name="connsiteX16-33" fmla="*/ 31096 w 119800"/>
              <a:gd name="connsiteY16-34" fmla="*/ 61993 h 119800"/>
              <a:gd name="connsiteX17-35" fmla="*/ 29700 w 119800"/>
              <a:gd name="connsiteY17-36" fmla="*/ 57807 h 119800"/>
              <a:gd name="connsiteX18-37" fmla="*/ 35282 w 119800"/>
              <a:gd name="connsiteY18-38" fmla="*/ 52225 h 119800"/>
              <a:gd name="connsiteX19-39" fmla="*/ 39468 w 119800"/>
              <a:gd name="connsiteY19-40" fmla="*/ 53621 h 119800"/>
              <a:gd name="connsiteX20-41" fmla="*/ 52225 w 119800"/>
              <a:gd name="connsiteY20-42" fmla="*/ 66378 h 119800"/>
              <a:gd name="connsiteX21-43" fmla="*/ 78936 w 119800"/>
              <a:gd name="connsiteY21-44" fmla="*/ 40863 h 119800"/>
              <a:gd name="connsiteX22-45" fmla="*/ 81727 w 119800"/>
              <a:gd name="connsiteY22-46" fmla="*/ 39468 h 119800"/>
              <a:gd name="connsiteX23-47" fmla="*/ 87308 w 119800"/>
              <a:gd name="connsiteY23-48" fmla="*/ 45049 h 119800"/>
              <a:gd name="connsiteX24-49" fmla="*/ 85913 w 119800"/>
              <a:gd name="connsiteY24-50" fmla="*/ 48039 h 119800"/>
              <a:gd name="connsiteX25-51" fmla="*/ 85913 w 119800"/>
              <a:gd name="connsiteY25-52" fmla="*/ 39468 h 119800"/>
              <a:gd name="connsiteX26-53" fmla="*/ 85913 w 119800"/>
              <a:gd name="connsiteY26-54" fmla="*/ 39468 h 119800"/>
              <a:gd name="connsiteX27-55" fmla="*/ 39468 w 119800"/>
              <a:gd name="connsiteY27-56" fmla="*/ 85913 h 119800"/>
              <a:gd name="connsiteX28-57" fmla="*/ 39468 w 119800"/>
              <a:gd name="connsiteY28-58" fmla="*/ 85913 h 119800"/>
              <a:gd name="connsiteX29-59" fmla="*/ 85913 w 119800"/>
              <a:gd name="connsiteY29-60" fmla="*/ 80332 h 119800"/>
              <a:gd name="connsiteX0-61" fmla="*/ 59202 w 119800"/>
              <a:gd name="connsiteY0-62" fmla="*/ 119800 h 119800"/>
              <a:gd name="connsiteX1-63" fmla="*/ 59202 w 119800"/>
              <a:gd name="connsiteY1-64" fmla="*/ 119800 h 119800"/>
              <a:gd name="connsiteX2-65" fmla="*/ 0 w 119800"/>
              <a:gd name="connsiteY2-66" fmla="*/ 59202 h 119800"/>
              <a:gd name="connsiteX3-67" fmla="*/ 59202 w 119800"/>
              <a:gd name="connsiteY3-68" fmla="*/ 0 h 119800"/>
              <a:gd name="connsiteX4-69" fmla="*/ 119800 w 119800"/>
              <a:gd name="connsiteY4-70" fmla="*/ 59202 h 119800"/>
              <a:gd name="connsiteX5-71" fmla="*/ 59202 w 119800"/>
              <a:gd name="connsiteY5-72" fmla="*/ 119800 h 119800"/>
              <a:gd name="connsiteX6-73" fmla="*/ 59202 w 119800"/>
              <a:gd name="connsiteY6-74" fmla="*/ 11362 h 119800"/>
              <a:gd name="connsiteX7-75" fmla="*/ 59202 w 119800"/>
              <a:gd name="connsiteY7-76" fmla="*/ 11362 h 119800"/>
              <a:gd name="connsiteX8-77" fmla="*/ 59202 w 119800"/>
              <a:gd name="connsiteY8-78" fmla="*/ 108438 h 119800"/>
              <a:gd name="connsiteX9-79" fmla="*/ 108438 w 119800"/>
              <a:gd name="connsiteY9-80" fmla="*/ 59202 h 119800"/>
              <a:gd name="connsiteX10-81" fmla="*/ 59202 w 119800"/>
              <a:gd name="connsiteY10-82" fmla="*/ 11362 h 119800"/>
              <a:gd name="connsiteX11-83" fmla="*/ 85913 w 119800"/>
              <a:gd name="connsiteY11-84" fmla="*/ 48039 h 119800"/>
              <a:gd name="connsiteX12-85" fmla="*/ 85913 w 119800"/>
              <a:gd name="connsiteY12-86" fmla="*/ 48039 h 119800"/>
              <a:gd name="connsiteX13-87" fmla="*/ 56411 w 119800"/>
              <a:gd name="connsiteY13-88" fmla="*/ 78936 h 119800"/>
              <a:gd name="connsiteX14-89" fmla="*/ 52225 w 119800"/>
              <a:gd name="connsiteY14-90" fmla="*/ 80332 h 119800"/>
              <a:gd name="connsiteX15-91" fmla="*/ 47840 w 119800"/>
              <a:gd name="connsiteY15-92" fmla="*/ 78936 h 119800"/>
              <a:gd name="connsiteX16-93" fmla="*/ 31096 w 119800"/>
              <a:gd name="connsiteY16-94" fmla="*/ 61993 h 119800"/>
              <a:gd name="connsiteX17-95" fmla="*/ 29700 w 119800"/>
              <a:gd name="connsiteY17-96" fmla="*/ 57807 h 119800"/>
              <a:gd name="connsiteX18-97" fmla="*/ 35282 w 119800"/>
              <a:gd name="connsiteY18-98" fmla="*/ 52225 h 119800"/>
              <a:gd name="connsiteX19-99" fmla="*/ 39468 w 119800"/>
              <a:gd name="connsiteY19-100" fmla="*/ 53621 h 119800"/>
              <a:gd name="connsiteX20-101" fmla="*/ 52225 w 119800"/>
              <a:gd name="connsiteY20-102" fmla="*/ 66378 h 119800"/>
              <a:gd name="connsiteX21-103" fmla="*/ 78936 w 119800"/>
              <a:gd name="connsiteY21-104" fmla="*/ 40863 h 119800"/>
              <a:gd name="connsiteX22-105" fmla="*/ 81727 w 119800"/>
              <a:gd name="connsiteY22-106" fmla="*/ 39468 h 119800"/>
              <a:gd name="connsiteX23-107" fmla="*/ 87308 w 119800"/>
              <a:gd name="connsiteY23-108" fmla="*/ 45049 h 119800"/>
              <a:gd name="connsiteX24-109" fmla="*/ 85913 w 119800"/>
              <a:gd name="connsiteY24-110" fmla="*/ 48039 h 119800"/>
              <a:gd name="connsiteX25-111" fmla="*/ 39468 w 119800"/>
              <a:gd name="connsiteY25-112" fmla="*/ 85913 h 119800"/>
              <a:gd name="connsiteX26-113" fmla="*/ 85913 w 119800"/>
              <a:gd name="connsiteY26-114" fmla="*/ 80332 h 119800"/>
              <a:gd name="connsiteX0-115" fmla="*/ 119800 w 119800"/>
              <a:gd name="connsiteY0-116" fmla="*/ 59202 h 119800"/>
              <a:gd name="connsiteX1-117" fmla="*/ 59202 w 119800"/>
              <a:gd name="connsiteY1-118" fmla="*/ 119800 h 119800"/>
              <a:gd name="connsiteX2-119" fmla="*/ 0 w 119800"/>
              <a:gd name="connsiteY2-120" fmla="*/ 59202 h 119800"/>
              <a:gd name="connsiteX3-121" fmla="*/ 59202 w 119800"/>
              <a:gd name="connsiteY3-122" fmla="*/ 0 h 119800"/>
              <a:gd name="connsiteX4-123" fmla="*/ 119800 w 119800"/>
              <a:gd name="connsiteY4-124" fmla="*/ 59202 h 119800"/>
              <a:gd name="connsiteX5-125" fmla="*/ 59202 w 119800"/>
              <a:gd name="connsiteY5-126" fmla="*/ 11362 h 119800"/>
              <a:gd name="connsiteX6-127" fmla="*/ 59202 w 119800"/>
              <a:gd name="connsiteY6-128" fmla="*/ 11362 h 119800"/>
              <a:gd name="connsiteX7-129" fmla="*/ 59202 w 119800"/>
              <a:gd name="connsiteY7-130" fmla="*/ 108438 h 119800"/>
              <a:gd name="connsiteX8-131" fmla="*/ 108438 w 119800"/>
              <a:gd name="connsiteY8-132" fmla="*/ 59202 h 119800"/>
              <a:gd name="connsiteX9-133" fmla="*/ 59202 w 119800"/>
              <a:gd name="connsiteY9-134" fmla="*/ 11362 h 119800"/>
              <a:gd name="connsiteX10-135" fmla="*/ 85913 w 119800"/>
              <a:gd name="connsiteY10-136" fmla="*/ 48039 h 119800"/>
              <a:gd name="connsiteX11-137" fmla="*/ 85913 w 119800"/>
              <a:gd name="connsiteY11-138" fmla="*/ 48039 h 119800"/>
              <a:gd name="connsiteX12-139" fmla="*/ 56411 w 119800"/>
              <a:gd name="connsiteY12-140" fmla="*/ 78936 h 119800"/>
              <a:gd name="connsiteX13-141" fmla="*/ 52225 w 119800"/>
              <a:gd name="connsiteY13-142" fmla="*/ 80332 h 119800"/>
              <a:gd name="connsiteX14-143" fmla="*/ 47840 w 119800"/>
              <a:gd name="connsiteY14-144" fmla="*/ 78936 h 119800"/>
              <a:gd name="connsiteX15-145" fmla="*/ 31096 w 119800"/>
              <a:gd name="connsiteY15-146" fmla="*/ 61993 h 119800"/>
              <a:gd name="connsiteX16-147" fmla="*/ 29700 w 119800"/>
              <a:gd name="connsiteY16-148" fmla="*/ 57807 h 119800"/>
              <a:gd name="connsiteX17-149" fmla="*/ 35282 w 119800"/>
              <a:gd name="connsiteY17-150" fmla="*/ 52225 h 119800"/>
              <a:gd name="connsiteX18-151" fmla="*/ 39468 w 119800"/>
              <a:gd name="connsiteY18-152" fmla="*/ 53621 h 119800"/>
              <a:gd name="connsiteX19-153" fmla="*/ 52225 w 119800"/>
              <a:gd name="connsiteY19-154" fmla="*/ 66378 h 119800"/>
              <a:gd name="connsiteX20-155" fmla="*/ 78936 w 119800"/>
              <a:gd name="connsiteY20-156" fmla="*/ 40863 h 119800"/>
              <a:gd name="connsiteX21-157" fmla="*/ 81727 w 119800"/>
              <a:gd name="connsiteY21-158" fmla="*/ 39468 h 119800"/>
              <a:gd name="connsiteX22-159" fmla="*/ 87308 w 119800"/>
              <a:gd name="connsiteY22-160" fmla="*/ 45049 h 119800"/>
              <a:gd name="connsiteX23-161" fmla="*/ 85913 w 119800"/>
              <a:gd name="connsiteY23-162" fmla="*/ 48039 h 119800"/>
              <a:gd name="connsiteX24-163" fmla="*/ 39468 w 119800"/>
              <a:gd name="connsiteY24-164" fmla="*/ 85913 h 119800"/>
              <a:gd name="connsiteX25-165" fmla="*/ 85913 w 119800"/>
              <a:gd name="connsiteY25-166" fmla="*/ 80332 h 119800"/>
              <a:gd name="connsiteX0-167" fmla="*/ 59202 w 108438"/>
              <a:gd name="connsiteY0-168" fmla="*/ 1694 h 121494"/>
              <a:gd name="connsiteX1-169" fmla="*/ 59202 w 108438"/>
              <a:gd name="connsiteY1-170" fmla="*/ 121494 h 121494"/>
              <a:gd name="connsiteX2-171" fmla="*/ 0 w 108438"/>
              <a:gd name="connsiteY2-172" fmla="*/ 60896 h 121494"/>
              <a:gd name="connsiteX3-173" fmla="*/ 59202 w 108438"/>
              <a:gd name="connsiteY3-174" fmla="*/ 1694 h 121494"/>
              <a:gd name="connsiteX4-175" fmla="*/ 59202 w 108438"/>
              <a:gd name="connsiteY4-176" fmla="*/ 13056 h 121494"/>
              <a:gd name="connsiteX5-177" fmla="*/ 59202 w 108438"/>
              <a:gd name="connsiteY5-178" fmla="*/ 13056 h 121494"/>
              <a:gd name="connsiteX6-179" fmla="*/ 59202 w 108438"/>
              <a:gd name="connsiteY6-180" fmla="*/ 110132 h 121494"/>
              <a:gd name="connsiteX7-181" fmla="*/ 108438 w 108438"/>
              <a:gd name="connsiteY7-182" fmla="*/ 60896 h 121494"/>
              <a:gd name="connsiteX8-183" fmla="*/ 59202 w 108438"/>
              <a:gd name="connsiteY8-184" fmla="*/ 13056 h 121494"/>
              <a:gd name="connsiteX9-185" fmla="*/ 85913 w 108438"/>
              <a:gd name="connsiteY9-186" fmla="*/ 49733 h 121494"/>
              <a:gd name="connsiteX10-187" fmla="*/ 85913 w 108438"/>
              <a:gd name="connsiteY10-188" fmla="*/ 49733 h 121494"/>
              <a:gd name="connsiteX11-189" fmla="*/ 56411 w 108438"/>
              <a:gd name="connsiteY11-190" fmla="*/ 80630 h 121494"/>
              <a:gd name="connsiteX12-191" fmla="*/ 52225 w 108438"/>
              <a:gd name="connsiteY12-192" fmla="*/ 82026 h 121494"/>
              <a:gd name="connsiteX13-193" fmla="*/ 47840 w 108438"/>
              <a:gd name="connsiteY13-194" fmla="*/ 80630 h 121494"/>
              <a:gd name="connsiteX14-195" fmla="*/ 31096 w 108438"/>
              <a:gd name="connsiteY14-196" fmla="*/ 63687 h 121494"/>
              <a:gd name="connsiteX15-197" fmla="*/ 29700 w 108438"/>
              <a:gd name="connsiteY15-198" fmla="*/ 59501 h 121494"/>
              <a:gd name="connsiteX16-199" fmla="*/ 35282 w 108438"/>
              <a:gd name="connsiteY16-200" fmla="*/ 53919 h 121494"/>
              <a:gd name="connsiteX17-201" fmla="*/ 39468 w 108438"/>
              <a:gd name="connsiteY17-202" fmla="*/ 55315 h 121494"/>
              <a:gd name="connsiteX18-203" fmla="*/ 52225 w 108438"/>
              <a:gd name="connsiteY18-204" fmla="*/ 68072 h 121494"/>
              <a:gd name="connsiteX19-205" fmla="*/ 78936 w 108438"/>
              <a:gd name="connsiteY19-206" fmla="*/ 42557 h 121494"/>
              <a:gd name="connsiteX20-207" fmla="*/ 81727 w 108438"/>
              <a:gd name="connsiteY20-208" fmla="*/ 41162 h 121494"/>
              <a:gd name="connsiteX21-209" fmla="*/ 87308 w 108438"/>
              <a:gd name="connsiteY21-210" fmla="*/ 46743 h 121494"/>
              <a:gd name="connsiteX22-211" fmla="*/ 85913 w 108438"/>
              <a:gd name="connsiteY22-212" fmla="*/ 49733 h 121494"/>
              <a:gd name="connsiteX23-213" fmla="*/ 39468 w 108438"/>
              <a:gd name="connsiteY23-214" fmla="*/ 87607 h 121494"/>
              <a:gd name="connsiteX24-215" fmla="*/ 85913 w 108438"/>
              <a:gd name="connsiteY24-216" fmla="*/ 82026 h 121494"/>
              <a:gd name="connsiteX0-217" fmla="*/ 85913 w 87308"/>
              <a:gd name="connsiteY0-218" fmla="*/ 49733 h 136912"/>
              <a:gd name="connsiteX1-219" fmla="*/ 85913 w 87308"/>
              <a:gd name="connsiteY1-220" fmla="*/ 49733 h 136912"/>
              <a:gd name="connsiteX2-221" fmla="*/ 56411 w 87308"/>
              <a:gd name="connsiteY2-222" fmla="*/ 80630 h 136912"/>
              <a:gd name="connsiteX3-223" fmla="*/ 52225 w 87308"/>
              <a:gd name="connsiteY3-224" fmla="*/ 82026 h 136912"/>
              <a:gd name="connsiteX4-225" fmla="*/ 47840 w 87308"/>
              <a:gd name="connsiteY4-226" fmla="*/ 80630 h 136912"/>
              <a:gd name="connsiteX5-227" fmla="*/ 31096 w 87308"/>
              <a:gd name="connsiteY5-228" fmla="*/ 63687 h 136912"/>
              <a:gd name="connsiteX6-229" fmla="*/ 29700 w 87308"/>
              <a:gd name="connsiteY6-230" fmla="*/ 59501 h 136912"/>
              <a:gd name="connsiteX7-231" fmla="*/ 35282 w 87308"/>
              <a:gd name="connsiteY7-232" fmla="*/ 53919 h 136912"/>
              <a:gd name="connsiteX8-233" fmla="*/ 39468 w 87308"/>
              <a:gd name="connsiteY8-234" fmla="*/ 55315 h 136912"/>
              <a:gd name="connsiteX9-235" fmla="*/ 52225 w 87308"/>
              <a:gd name="connsiteY9-236" fmla="*/ 68072 h 136912"/>
              <a:gd name="connsiteX10-237" fmla="*/ 78936 w 87308"/>
              <a:gd name="connsiteY10-238" fmla="*/ 42557 h 136912"/>
              <a:gd name="connsiteX11-239" fmla="*/ 81727 w 87308"/>
              <a:gd name="connsiteY11-240" fmla="*/ 41162 h 136912"/>
              <a:gd name="connsiteX12-241" fmla="*/ 87308 w 87308"/>
              <a:gd name="connsiteY12-242" fmla="*/ 46743 h 136912"/>
              <a:gd name="connsiteX13-243" fmla="*/ 85913 w 87308"/>
              <a:gd name="connsiteY13-244" fmla="*/ 49733 h 136912"/>
              <a:gd name="connsiteX14-245" fmla="*/ 39468 w 87308"/>
              <a:gd name="connsiteY14-246" fmla="*/ 87607 h 136912"/>
              <a:gd name="connsiteX15-247" fmla="*/ 85913 w 87308"/>
              <a:gd name="connsiteY15-248" fmla="*/ 82026 h 136912"/>
              <a:gd name="connsiteX16-249" fmla="*/ 59202 w 87308"/>
              <a:gd name="connsiteY16-250" fmla="*/ 121494 h 136912"/>
              <a:gd name="connsiteX17-251" fmla="*/ 0 w 87308"/>
              <a:gd name="connsiteY17-252" fmla="*/ 60896 h 136912"/>
              <a:gd name="connsiteX18-253" fmla="*/ 59202 w 87308"/>
              <a:gd name="connsiteY18-254" fmla="*/ 1694 h 136912"/>
              <a:gd name="connsiteX19-255" fmla="*/ 59202 w 87308"/>
              <a:gd name="connsiteY19-256" fmla="*/ 13056 h 136912"/>
              <a:gd name="connsiteX20-257" fmla="*/ 59202 w 87308"/>
              <a:gd name="connsiteY20-258" fmla="*/ 13056 h 136912"/>
              <a:gd name="connsiteX21-259" fmla="*/ 85989 w 87308"/>
              <a:gd name="connsiteY21-260" fmla="*/ 136912 h 136912"/>
              <a:gd name="connsiteX0-261" fmla="*/ 86336 w 87731"/>
              <a:gd name="connsiteY0-262" fmla="*/ 36677 h 123856"/>
              <a:gd name="connsiteX1-263" fmla="*/ 86336 w 87731"/>
              <a:gd name="connsiteY1-264" fmla="*/ 36677 h 123856"/>
              <a:gd name="connsiteX2-265" fmla="*/ 56834 w 87731"/>
              <a:gd name="connsiteY2-266" fmla="*/ 67574 h 123856"/>
              <a:gd name="connsiteX3-267" fmla="*/ 52648 w 87731"/>
              <a:gd name="connsiteY3-268" fmla="*/ 68970 h 123856"/>
              <a:gd name="connsiteX4-269" fmla="*/ 48263 w 87731"/>
              <a:gd name="connsiteY4-270" fmla="*/ 67574 h 123856"/>
              <a:gd name="connsiteX5-271" fmla="*/ 31519 w 87731"/>
              <a:gd name="connsiteY5-272" fmla="*/ 50631 h 123856"/>
              <a:gd name="connsiteX6-273" fmla="*/ 30123 w 87731"/>
              <a:gd name="connsiteY6-274" fmla="*/ 46445 h 123856"/>
              <a:gd name="connsiteX7-275" fmla="*/ 35705 w 87731"/>
              <a:gd name="connsiteY7-276" fmla="*/ 40863 h 123856"/>
              <a:gd name="connsiteX8-277" fmla="*/ 39891 w 87731"/>
              <a:gd name="connsiteY8-278" fmla="*/ 42259 h 123856"/>
              <a:gd name="connsiteX9-279" fmla="*/ 52648 w 87731"/>
              <a:gd name="connsiteY9-280" fmla="*/ 55016 h 123856"/>
              <a:gd name="connsiteX10-281" fmla="*/ 79359 w 87731"/>
              <a:gd name="connsiteY10-282" fmla="*/ 29501 h 123856"/>
              <a:gd name="connsiteX11-283" fmla="*/ 82150 w 87731"/>
              <a:gd name="connsiteY11-284" fmla="*/ 28106 h 123856"/>
              <a:gd name="connsiteX12-285" fmla="*/ 87731 w 87731"/>
              <a:gd name="connsiteY12-286" fmla="*/ 33687 h 123856"/>
              <a:gd name="connsiteX13-287" fmla="*/ 86336 w 87731"/>
              <a:gd name="connsiteY13-288" fmla="*/ 36677 h 123856"/>
              <a:gd name="connsiteX14-289" fmla="*/ 39891 w 87731"/>
              <a:gd name="connsiteY14-290" fmla="*/ 74551 h 123856"/>
              <a:gd name="connsiteX15-291" fmla="*/ 86336 w 87731"/>
              <a:gd name="connsiteY15-292" fmla="*/ 68970 h 123856"/>
              <a:gd name="connsiteX16-293" fmla="*/ 59625 w 87731"/>
              <a:gd name="connsiteY16-294" fmla="*/ 108438 h 123856"/>
              <a:gd name="connsiteX17-295" fmla="*/ 423 w 87731"/>
              <a:gd name="connsiteY17-296" fmla="*/ 47840 h 123856"/>
              <a:gd name="connsiteX18-297" fmla="*/ 86336 w 87731"/>
              <a:gd name="connsiteY18-298" fmla="*/ 68970 h 123856"/>
              <a:gd name="connsiteX19-299" fmla="*/ 59625 w 87731"/>
              <a:gd name="connsiteY19-300" fmla="*/ 0 h 123856"/>
              <a:gd name="connsiteX20-301" fmla="*/ 59625 w 87731"/>
              <a:gd name="connsiteY20-302" fmla="*/ 0 h 123856"/>
              <a:gd name="connsiteX21-303" fmla="*/ 86412 w 87731"/>
              <a:gd name="connsiteY21-304" fmla="*/ 123856 h 123856"/>
              <a:gd name="connsiteX0-305" fmla="*/ 86336 w 87731"/>
              <a:gd name="connsiteY0-306" fmla="*/ 36677 h 123856"/>
              <a:gd name="connsiteX1-307" fmla="*/ 86336 w 87731"/>
              <a:gd name="connsiteY1-308" fmla="*/ 36677 h 123856"/>
              <a:gd name="connsiteX2-309" fmla="*/ 56834 w 87731"/>
              <a:gd name="connsiteY2-310" fmla="*/ 67574 h 123856"/>
              <a:gd name="connsiteX3-311" fmla="*/ 52648 w 87731"/>
              <a:gd name="connsiteY3-312" fmla="*/ 68970 h 123856"/>
              <a:gd name="connsiteX4-313" fmla="*/ 48263 w 87731"/>
              <a:gd name="connsiteY4-314" fmla="*/ 67574 h 123856"/>
              <a:gd name="connsiteX5-315" fmla="*/ 31519 w 87731"/>
              <a:gd name="connsiteY5-316" fmla="*/ 50631 h 123856"/>
              <a:gd name="connsiteX6-317" fmla="*/ 30123 w 87731"/>
              <a:gd name="connsiteY6-318" fmla="*/ 46445 h 123856"/>
              <a:gd name="connsiteX7-319" fmla="*/ 35705 w 87731"/>
              <a:gd name="connsiteY7-320" fmla="*/ 40863 h 123856"/>
              <a:gd name="connsiteX8-321" fmla="*/ 39891 w 87731"/>
              <a:gd name="connsiteY8-322" fmla="*/ 42259 h 123856"/>
              <a:gd name="connsiteX9-323" fmla="*/ 52648 w 87731"/>
              <a:gd name="connsiteY9-324" fmla="*/ 55016 h 123856"/>
              <a:gd name="connsiteX10-325" fmla="*/ 79359 w 87731"/>
              <a:gd name="connsiteY10-326" fmla="*/ 29501 h 123856"/>
              <a:gd name="connsiteX11-327" fmla="*/ 82150 w 87731"/>
              <a:gd name="connsiteY11-328" fmla="*/ 28106 h 123856"/>
              <a:gd name="connsiteX12-329" fmla="*/ 87731 w 87731"/>
              <a:gd name="connsiteY12-330" fmla="*/ 33687 h 123856"/>
              <a:gd name="connsiteX13-331" fmla="*/ 86336 w 87731"/>
              <a:gd name="connsiteY13-332" fmla="*/ 36677 h 123856"/>
              <a:gd name="connsiteX14-333" fmla="*/ 39891 w 87731"/>
              <a:gd name="connsiteY14-334" fmla="*/ 74551 h 123856"/>
              <a:gd name="connsiteX15-335" fmla="*/ 86336 w 87731"/>
              <a:gd name="connsiteY15-336" fmla="*/ 68970 h 123856"/>
              <a:gd name="connsiteX16-337" fmla="*/ 59625 w 87731"/>
              <a:gd name="connsiteY16-338" fmla="*/ 108438 h 123856"/>
              <a:gd name="connsiteX17-339" fmla="*/ 423 w 87731"/>
              <a:gd name="connsiteY17-340" fmla="*/ 47840 h 123856"/>
              <a:gd name="connsiteX18-341" fmla="*/ 86336 w 87731"/>
              <a:gd name="connsiteY18-342" fmla="*/ 68970 h 123856"/>
              <a:gd name="connsiteX19-343" fmla="*/ 59625 w 87731"/>
              <a:gd name="connsiteY19-344" fmla="*/ 0 h 123856"/>
              <a:gd name="connsiteX20-345" fmla="*/ 86412 w 87731"/>
              <a:gd name="connsiteY20-346" fmla="*/ 123856 h 123856"/>
              <a:gd name="connsiteX0-347" fmla="*/ 86336 w 87731"/>
              <a:gd name="connsiteY0-348" fmla="*/ 8571 h 80332"/>
              <a:gd name="connsiteX1-349" fmla="*/ 86336 w 87731"/>
              <a:gd name="connsiteY1-350" fmla="*/ 8571 h 80332"/>
              <a:gd name="connsiteX2-351" fmla="*/ 56834 w 87731"/>
              <a:gd name="connsiteY2-352" fmla="*/ 39468 h 80332"/>
              <a:gd name="connsiteX3-353" fmla="*/ 52648 w 87731"/>
              <a:gd name="connsiteY3-354" fmla="*/ 40864 h 80332"/>
              <a:gd name="connsiteX4-355" fmla="*/ 48263 w 87731"/>
              <a:gd name="connsiteY4-356" fmla="*/ 39468 h 80332"/>
              <a:gd name="connsiteX5-357" fmla="*/ 31519 w 87731"/>
              <a:gd name="connsiteY5-358" fmla="*/ 22525 h 80332"/>
              <a:gd name="connsiteX6-359" fmla="*/ 30123 w 87731"/>
              <a:gd name="connsiteY6-360" fmla="*/ 18339 h 80332"/>
              <a:gd name="connsiteX7-361" fmla="*/ 35705 w 87731"/>
              <a:gd name="connsiteY7-362" fmla="*/ 12757 h 80332"/>
              <a:gd name="connsiteX8-363" fmla="*/ 39891 w 87731"/>
              <a:gd name="connsiteY8-364" fmla="*/ 14153 h 80332"/>
              <a:gd name="connsiteX9-365" fmla="*/ 52648 w 87731"/>
              <a:gd name="connsiteY9-366" fmla="*/ 26910 h 80332"/>
              <a:gd name="connsiteX10-367" fmla="*/ 79359 w 87731"/>
              <a:gd name="connsiteY10-368" fmla="*/ 1395 h 80332"/>
              <a:gd name="connsiteX11-369" fmla="*/ 82150 w 87731"/>
              <a:gd name="connsiteY11-370" fmla="*/ 0 h 80332"/>
              <a:gd name="connsiteX12-371" fmla="*/ 87731 w 87731"/>
              <a:gd name="connsiteY12-372" fmla="*/ 5581 h 80332"/>
              <a:gd name="connsiteX13-373" fmla="*/ 86336 w 87731"/>
              <a:gd name="connsiteY13-374" fmla="*/ 8571 h 80332"/>
              <a:gd name="connsiteX14-375" fmla="*/ 39891 w 87731"/>
              <a:gd name="connsiteY14-376" fmla="*/ 46445 h 80332"/>
              <a:gd name="connsiteX15-377" fmla="*/ 86336 w 87731"/>
              <a:gd name="connsiteY15-378" fmla="*/ 40864 h 80332"/>
              <a:gd name="connsiteX16-379" fmla="*/ 59625 w 87731"/>
              <a:gd name="connsiteY16-380" fmla="*/ 80332 h 80332"/>
              <a:gd name="connsiteX17-381" fmla="*/ 423 w 87731"/>
              <a:gd name="connsiteY17-382" fmla="*/ 19734 h 80332"/>
              <a:gd name="connsiteX18-383" fmla="*/ 86336 w 87731"/>
              <a:gd name="connsiteY18-384" fmla="*/ 40864 h 80332"/>
              <a:gd name="connsiteX0-385" fmla="*/ 85913 w 87308"/>
              <a:gd name="connsiteY0-386" fmla="*/ 8571 h 46445"/>
              <a:gd name="connsiteX1-387" fmla="*/ 85913 w 87308"/>
              <a:gd name="connsiteY1-388" fmla="*/ 8571 h 46445"/>
              <a:gd name="connsiteX2-389" fmla="*/ 56411 w 87308"/>
              <a:gd name="connsiteY2-390" fmla="*/ 39468 h 46445"/>
              <a:gd name="connsiteX3-391" fmla="*/ 52225 w 87308"/>
              <a:gd name="connsiteY3-392" fmla="*/ 40864 h 46445"/>
              <a:gd name="connsiteX4-393" fmla="*/ 47840 w 87308"/>
              <a:gd name="connsiteY4-394" fmla="*/ 39468 h 46445"/>
              <a:gd name="connsiteX5-395" fmla="*/ 31096 w 87308"/>
              <a:gd name="connsiteY5-396" fmla="*/ 22525 h 46445"/>
              <a:gd name="connsiteX6-397" fmla="*/ 29700 w 87308"/>
              <a:gd name="connsiteY6-398" fmla="*/ 18339 h 46445"/>
              <a:gd name="connsiteX7-399" fmla="*/ 35282 w 87308"/>
              <a:gd name="connsiteY7-400" fmla="*/ 12757 h 46445"/>
              <a:gd name="connsiteX8-401" fmla="*/ 39468 w 87308"/>
              <a:gd name="connsiteY8-402" fmla="*/ 14153 h 46445"/>
              <a:gd name="connsiteX9-403" fmla="*/ 52225 w 87308"/>
              <a:gd name="connsiteY9-404" fmla="*/ 26910 h 46445"/>
              <a:gd name="connsiteX10-405" fmla="*/ 78936 w 87308"/>
              <a:gd name="connsiteY10-406" fmla="*/ 1395 h 46445"/>
              <a:gd name="connsiteX11-407" fmla="*/ 81727 w 87308"/>
              <a:gd name="connsiteY11-408" fmla="*/ 0 h 46445"/>
              <a:gd name="connsiteX12-409" fmla="*/ 87308 w 87308"/>
              <a:gd name="connsiteY12-410" fmla="*/ 5581 h 46445"/>
              <a:gd name="connsiteX13-411" fmla="*/ 85913 w 87308"/>
              <a:gd name="connsiteY13-412" fmla="*/ 8571 h 46445"/>
              <a:gd name="connsiteX14-413" fmla="*/ 39468 w 87308"/>
              <a:gd name="connsiteY14-414" fmla="*/ 46445 h 46445"/>
              <a:gd name="connsiteX15-415" fmla="*/ 85913 w 87308"/>
              <a:gd name="connsiteY15-416" fmla="*/ 40864 h 46445"/>
              <a:gd name="connsiteX16-417" fmla="*/ 0 w 87308"/>
              <a:gd name="connsiteY16-418" fmla="*/ 19734 h 46445"/>
              <a:gd name="connsiteX17-419" fmla="*/ 85913 w 87308"/>
              <a:gd name="connsiteY17-420" fmla="*/ 40864 h 46445"/>
              <a:gd name="connsiteX0-421" fmla="*/ 56213 w 57608"/>
              <a:gd name="connsiteY0-422" fmla="*/ 8571 h 46445"/>
              <a:gd name="connsiteX1-423" fmla="*/ 56213 w 57608"/>
              <a:gd name="connsiteY1-424" fmla="*/ 8571 h 46445"/>
              <a:gd name="connsiteX2-425" fmla="*/ 26711 w 57608"/>
              <a:gd name="connsiteY2-426" fmla="*/ 39468 h 46445"/>
              <a:gd name="connsiteX3-427" fmla="*/ 22525 w 57608"/>
              <a:gd name="connsiteY3-428" fmla="*/ 40864 h 46445"/>
              <a:gd name="connsiteX4-429" fmla="*/ 18140 w 57608"/>
              <a:gd name="connsiteY4-430" fmla="*/ 39468 h 46445"/>
              <a:gd name="connsiteX5-431" fmla="*/ 1396 w 57608"/>
              <a:gd name="connsiteY5-432" fmla="*/ 22525 h 46445"/>
              <a:gd name="connsiteX6-433" fmla="*/ 0 w 57608"/>
              <a:gd name="connsiteY6-434" fmla="*/ 18339 h 46445"/>
              <a:gd name="connsiteX7-435" fmla="*/ 5582 w 57608"/>
              <a:gd name="connsiteY7-436" fmla="*/ 12757 h 46445"/>
              <a:gd name="connsiteX8-437" fmla="*/ 9768 w 57608"/>
              <a:gd name="connsiteY8-438" fmla="*/ 14153 h 46445"/>
              <a:gd name="connsiteX9-439" fmla="*/ 22525 w 57608"/>
              <a:gd name="connsiteY9-440" fmla="*/ 26910 h 46445"/>
              <a:gd name="connsiteX10-441" fmla="*/ 49236 w 57608"/>
              <a:gd name="connsiteY10-442" fmla="*/ 1395 h 46445"/>
              <a:gd name="connsiteX11-443" fmla="*/ 52027 w 57608"/>
              <a:gd name="connsiteY11-444" fmla="*/ 0 h 46445"/>
              <a:gd name="connsiteX12-445" fmla="*/ 57608 w 57608"/>
              <a:gd name="connsiteY12-446" fmla="*/ 5581 h 46445"/>
              <a:gd name="connsiteX13-447" fmla="*/ 56213 w 57608"/>
              <a:gd name="connsiteY13-448" fmla="*/ 8571 h 46445"/>
              <a:gd name="connsiteX14-449" fmla="*/ 9768 w 57608"/>
              <a:gd name="connsiteY14-450" fmla="*/ 46445 h 4644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57608" h="46445" extrusionOk="0">
                <a:close/>
                <a:moveTo>
                  <a:pt x="56213" y="8571"/>
                </a:moveTo>
                <a:lnTo>
                  <a:pt x="56213" y="8571"/>
                </a:lnTo>
                <a:lnTo>
                  <a:pt x="26711" y="39468"/>
                </a:lnTo>
                <a:cubicBezTo>
                  <a:pt x="25316" y="40864"/>
                  <a:pt x="23921" y="40864"/>
                  <a:pt x="22525" y="40864"/>
                </a:cubicBezTo>
                <a:cubicBezTo>
                  <a:pt x="21130" y="40864"/>
                  <a:pt x="19735" y="40864"/>
                  <a:pt x="18140" y="39468"/>
                </a:cubicBezTo>
                <a:lnTo>
                  <a:pt x="1396" y="22525"/>
                </a:lnTo>
                <a:cubicBezTo>
                  <a:pt x="0" y="21130"/>
                  <a:pt x="0" y="19734"/>
                  <a:pt x="0" y="18339"/>
                </a:cubicBezTo>
                <a:cubicBezTo>
                  <a:pt x="0" y="15548"/>
                  <a:pt x="2791" y="12757"/>
                  <a:pt x="5582" y="12757"/>
                </a:cubicBezTo>
                <a:cubicBezTo>
                  <a:pt x="6977" y="12757"/>
                  <a:pt x="8373" y="12757"/>
                  <a:pt x="9768" y="14153"/>
                </a:cubicBezTo>
                <a:lnTo>
                  <a:pt x="22525" y="26910"/>
                </a:lnTo>
                <a:lnTo>
                  <a:pt x="49236" y="1395"/>
                </a:lnTo>
                <a:cubicBezTo>
                  <a:pt x="49236" y="0"/>
                  <a:pt x="50632" y="0"/>
                  <a:pt x="52027" y="0"/>
                </a:cubicBezTo>
                <a:cubicBezTo>
                  <a:pt x="56213" y="0"/>
                  <a:pt x="57608" y="1395"/>
                  <a:pt x="57608" y="5581"/>
                </a:cubicBezTo>
                <a:cubicBezTo>
                  <a:pt x="57608" y="7176"/>
                  <a:pt x="57608" y="8571"/>
                  <a:pt x="56213" y="8571"/>
                </a:cubicBezTo>
                <a:close/>
                <a:moveTo>
                  <a:pt x="9768" y="46445"/>
                </a:moveTo>
                <a:close/>
              </a:path>
            </a:pathLst>
          </a:custGeom>
          <a:solidFill>
            <a:schemeClr val="bg1"/>
          </a:solidFill>
          <a:ln>
            <a:noFill/>
          </a:ln>
        </p:spPr>
        <p:txBody>
          <a:bodyPr lIns="60951" tIns="30467" rIns="60951" bIns="30467" anchor="ctr" anchorCtr="0">
            <a:noAutofit/>
          </a:bodyPr>
          <a:lstStyle/>
          <a:p>
            <a:endParaRPr sz="2400" dirty="0">
              <a:solidFill>
                <a:srgbClr val="262626">
                  <a:lumMod val="75000"/>
                  <a:lumOff val="25000"/>
                </a:srgbClr>
              </a:solidFill>
              <a:ea typeface="Roboto"/>
              <a:sym typeface="Roboto"/>
            </a:endParaRPr>
          </a:p>
        </p:txBody>
      </p:sp>
      <p:sp>
        <p:nvSpPr>
          <p:cNvPr id="45" name="Shape 4864"/>
          <p:cNvSpPr/>
          <p:nvPr/>
        </p:nvSpPr>
        <p:spPr>
          <a:xfrm>
            <a:off x="7524907" y="5292527"/>
            <a:ext cx="314312" cy="253469"/>
          </a:xfrm>
          <a:custGeom>
            <a:avLst/>
            <a:gdLst>
              <a:gd name="connsiteX0" fmla="*/ 59202 w 119800"/>
              <a:gd name="connsiteY0" fmla="*/ 119800 h 119800"/>
              <a:gd name="connsiteX1" fmla="*/ 59202 w 119800"/>
              <a:gd name="connsiteY1" fmla="*/ 119800 h 119800"/>
              <a:gd name="connsiteX2" fmla="*/ 0 w 119800"/>
              <a:gd name="connsiteY2" fmla="*/ 59202 h 119800"/>
              <a:gd name="connsiteX3" fmla="*/ 59202 w 119800"/>
              <a:gd name="connsiteY3" fmla="*/ 0 h 119800"/>
              <a:gd name="connsiteX4" fmla="*/ 119800 w 119800"/>
              <a:gd name="connsiteY4" fmla="*/ 59202 h 119800"/>
              <a:gd name="connsiteX5" fmla="*/ 59202 w 119800"/>
              <a:gd name="connsiteY5" fmla="*/ 119800 h 119800"/>
              <a:gd name="connsiteX6" fmla="*/ 59202 w 119800"/>
              <a:gd name="connsiteY6" fmla="*/ 11362 h 119800"/>
              <a:gd name="connsiteX7" fmla="*/ 59202 w 119800"/>
              <a:gd name="connsiteY7" fmla="*/ 11362 h 119800"/>
              <a:gd name="connsiteX8" fmla="*/ 11362 w 119800"/>
              <a:gd name="connsiteY8" fmla="*/ 59202 h 119800"/>
              <a:gd name="connsiteX9" fmla="*/ 59202 w 119800"/>
              <a:gd name="connsiteY9" fmla="*/ 108438 h 119800"/>
              <a:gd name="connsiteX10" fmla="*/ 108438 w 119800"/>
              <a:gd name="connsiteY10" fmla="*/ 59202 h 119800"/>
              <a:gd name="connsiteX11" fmla="*/ 59202 w 119800"/>
              <a:gd name="connsiteY11" fmla="*/ 11362 h 119800"/>
              <a:gd name="connsiteX12" fmla="*/ 85913 w 119800"/>
              <a:gd name="connsiteY12" fmla="*/ 48039 h 119800"/>
              <a:gd name="connsiteX13" fmla="*/ 85913 w 119800"/>
              <a:gd name="connsiteY13" fmla="*/ 48039 h 119800"/>
              <a:gd name="connsiteX14" fmla="*/ 56411 w 119800"/>
              <a:gd name="connsiteY14" fmla="*/ 78936 h 119800"/>
              <a:gd name="connsiteX15" fmla="*/ 52225 w 119800"/>
              <a:gd name="connsiteY15" fmla="*/ 80332 h 119800"/>
              <a:gd name="connsiteX16" fmla="*/ 47840 w 119800"/>
              <a:gd name="connsiteY16" fmla="*/ 78936 h 119800"/>
              <a:gd name="connsiteX17" fmla="*/ 31096 w 119800"/>
              <a:gd name="connsiteY17" fmla="*/ 61993 h 119800"/>
              <a:gd name="connsiteX18" fmla="*/ 29700 w 119800"/>
              <a:gd name="connsiteY18" fmla="*/ 57807 h 119800"/>
              <a:gd name="connsiteX19" fmla="*/ 35282 w 119800"/>
              <a:gd name="connsiteY19" fmla="*/ 52225 h 119800"/>
              <a:gd name="connsiteX20" fmla="*/ 39468 w 119800"/>
              <a:gd name="connsiteY20" fmla="*/ 53621 h 119800"/>
              <a:gd name="connsiteX21" fmla="*/ 52225 w 119800"/>
              <a:gd name="connsiteY21" fmla="*/ 66378 h 119800"/>
              <a:gd name="connsiteX22" fmla="*/ 78936 w 119800"/>
              <a:gd name="connsiteY22" fmla="*/ 40863 h 119800"/>
              <a:gd name="connsiteX23" fmla="*/ 81727 w 119800"/>
              <a:gd name="connsiteY23" fmla="*/ 39468 h 119800"/>
              <a:gd name="connsiteX24" fmla="*/ 87308 w 119800"/>
              <a:gd name="connsiteY24" fmla="*/ 45049 h 119800"/>
              <a:gd name="connsiteX25" fmla="*/ 85913 w 119800"/>
              <a:gd name="connsiteY25" fmla="*/ 48039 h 119800"/>
              <a:gd name="connsiteX26" fmla="*/ 85913 w 119800"/>
              <a:gd name="connsiteY26" fmla="*/ 39468 h 119800"/>
              <a:gd name="connsiteX27" fmla="*/ 85913 w 119800"/>
              <a:gd name="connsiteY27" fmla="*/ 39468 h 119800"/>
              <a:gd name="connsiteX28" fmla="*/ 39468 w 119800"/>
              <a:gd name="connsiteY28" fmla="*/ 85913 h 119800"/>
              <a:gd name="connsiteX29" fmla="*/ 39468 w 119800"/>
              <a:gd name="connsiteY29" fmla="*/ 85913 h 119800"/>
              <a:gd name="connsiteX30" fmla="*/ 85913 w 119800"/>
              <a:gd name="connsiteY30" fmla="*/ 80332 h 119800"/>
              <a:gd name="connsiteX0-1" fmla="*/ 59202 w 119800"/>
              <a:gd name="connsiteY0-2" fmla="*/ 119800 h 119800"/>
              <a:gd name="connsiteX1-3" fmla="*/ 59202 w 119800"/>
              <a:gd name="connsiteY1-4" fmla="*/ 119800 h 119800"/>
              <a:gd name="connsiteX2-5" fmla="*/ 0 w 119800"/>
              <a:gd name="connsiteY2-6" fmla="*/ 59202 h 119800"/>
              <a:gd name="connsiteX3-7" fmla="*/ 59202 w 119800"/>
              <a:gd name="connsiteY3-8" fmla="*/ 0 h 119800"/>
              <a:gd name="connsiteX4-9" fmla="*/ 119800 w 119800"/>
              <a:gd name="connsiteY4-10" fmla="*/ 59202 h 119800"/>
              <a:gd name="connsiteX5-11" fmla="*/ 59202 w 119800"/>
              <a:gd name="connsiteY5-12" fmla="*/ 119800 h 119800"/>
              <a:gd name="connsiteX6-13" fmla="*/ 59202 w 119800"/>
              <a:gd name="connsiteY6-14" fmla="*/ 11362 h 119800"/>
              <a:gd name="connsiteX7-15" fmla="*/ 59202 w 119800"/>
              <a:gd name="connsiteY7-16" fmla="*/ 11362 h 119800"/>
              <a:gd name="connsiteX8-17" fmla="*/ 59202 w 119800"/>
              <a:gd name="connsiteY8-18" fmla="*/ 108438 h 119800"/>
              <a:gd name="connsiteX9-19" fmla="*/ 108438 w 119800"/>
              <a:gd name="connsiteY9-20" fmla="*/ 59202 h 119800"/>
              <a:gd name="connsiteX10-21" fmla="*/ 59202 w 119800"/>
              <a:gd name="connsiteY10-22" fmla="*/ 11362 h 119800"/>
              <a:gd name="connsiteX11-23" fmla="*/ 85913 w 119800"/>
              <a:gd name="connsiteY11-24" fmla="*/ 48039 h 119800"/>
              <a:gd name="connsiteX12-25" fmla="*/ 85913 w 119800"/>
              <a:gd name="connsiteY12-26" fmla="*/ 48039 h 119800"/>
              <a:gd name="connsiteX13-27" fmla="*/ 56411 w 119800"/>
              <a:gd name="connsiteY13-28" fmla="*/ 78936 h 119800"/>
              <a:gd name="connsiteX14-29" fmla="*/ 52225 w 119800"/>
              <a:gd name="connsiteY14-30" fmla="*/ 80332 h 119800"/>
              <a:gd name="connsiteX15-31" fmla="*/ 47840 w 119800"/>
              <a:gd name="connsiteY15-32" fmla="*/ 78936 h 119800"/>
              <a:gd name="connsiteX16-33" fmla="*/ 31096 w 119800"/>
              <a:gd name="connsiteY16-34" fmla="*/ 61993 h 119800"/>
              <a:gd name="connsiteX17-35" fmla="*/ 29700 w 119800"/>
              <a:gd name="connsiteY17-36" fmla="*/ 57807 h 119800"/>
              <a:gd name="connsiteX18-37" fmla="*/ 35282 w 119800"/>
              <a:gd name="connsiteY18-38" fmla="*/ 52225 h 119800"/>
              <a:gd name="connsiteX19-39" fmla="*/ 39468 w 119800"/>
              <a:gd name="connsiteY19-40" fmla="*/ 53621 h 119800"/>
              <a:gd name="connsiteX20-41" fmla="*/ 52225 w 119800"/>
              <a:gd name="connsiteY20-42" fmla="*/ 66378 h 119800"/>
              <a:gd name="connsiteX21-43" fmla="*/ 78936 w 119800"/>
              <a:gd name="connsiteY21-44" fmla="*/ 40863 h 119800"/>
              <a:gd name="connsiteX22-45" fmla="*/ 81727 w 119800"/>
              <a:gd name="connsiteY22-46" fmla="*/ 39468 h 119800"/>
              <a:gd name="connsiteX23-47" fmla="*/ 87308 w 119800"/>
              <a:gd name="connsiteY23-48" fmla="*/ 45049 h 119800"/>
              <a:gd name="connsiteX24-49" fmla="*/ 85913 w 119800"/>
              <a:gd name="connsiteY24-50" fmla="*/ 48039 h 119800"/>
              <a:gd name="connsiteX25-51" fmla="*/ 85913 w 119800"/>
              <a:gd name="connsiteY25-52" fmla="*/ 39468 h 119800"/>
              <a:gd name="connsiteX26-53" fmla="*/ 85913 w 119800"/>
              <a:gd name="connsiteY26-54" fmla="*/ 39468 h 119800"/>
              <a:gd name="connsiteX27-55" fmla="*/ 39468 w 119800"/>
              <a:gd name="connsiteY27-56" fmla="*/ 85913 h 119800"/>
              <a:gd name="connsiteX28-57" fmla="*/ 39468 w 119800"/>
              <a:gd name="connsiteY28-58" fmla="*/ 85913 h 119800"/>
              <a:gd name="connsiteX29-59" fmla="*/ 85913 w 119800"/>
              <a:gd name="connsiteY29-60" fmla="*/ 80332 h 119800"/>
              <a:gd name="connsiteX0-61" fmla="*/ 59202 w 119800"/>
              <a:gd name="connsiteY0-62" fmla="*/ 119800 h 119800"/>
              <a:gd name="connsiteX1-63" fmla="*/ 59202 w 119800"/>
              <a:gd name="connsiteY1-64" fmla="*/ 119800 h 119800"/>
              <a:gd name="connsiteX2-65" fmla="*/ 0 w 119800"/>
              <a:gd name="connsiteY2-66" fmla="*/ 59202 h 119800"/>
              <a:gd name="connsiteX3-67" fmla="*/ 59202 w 119800"/>
              <a:gd name="connsiteY3-68" fmla="*/ 0 h 119800"/>
              <a:gd name="connsiteX4-69" fmla="*/ 119800 w 119800"/>
              <a:gd name="connsiteY4-70" fmla="*/ 59202 h 119800"/>
              <a:gd name="connsiteX5-71" fmla="*/ 59202 w 119800"/>
              <a:gd name="connsiteY5-72" fmla="*/ 119800 h 119800"/>
              <a:gd name="connsiteX6-73" fmla="*/ 59202 w 119800"/>
              <a:gd name="connsiteY6-74" fmla="*/ 11362 h 119800"/>
              <a:gd name="connsiteX7-75" fmla="*/ 59202 w 119800"/>
              <a:gd name="connsiteY7-76" fmla="*/ 11362 h 119800"/>
              <a:gd name="connsiteX8-77" fmla="*/ 59202 w 119800"/>
              <a:gd name="connsiteY8-78" fmla="*/ 108438 h 119800"/>
              <a:gd name="connsiteX9-79" fmla="*/ 108438 w 119800"/>
              <a:gd name="connsiteY9-80" fmla="*/ 59202 h 119800"/>
              <a:gd name="connsiteX10-81" fmla="*/ 59202 w 119800"/>
              <a:gd name="connsiteY10-82" fmla="*/ 11362 h 119800"/>
              <a:gd name="connsiteX11-83" fmla="*/ 85913 w 119800"/>
              <a:gd name="connsiteY11-84" fmla="*/ 48039 h 119800"/>
              <a:gd name="connsiteX12-85" fmla="*/ 85913 w 119800"/>
              <a:gd name="connsiteY12-86" fmla="*/ 48039 h 119800"/>
              <a:gd name="connsiteX13-87" fmla="*/ 56411 w 119800"/>
              <a:gd name="connsiteY13-88" fmla="*/ 78936 h 119800"/>
              <a:gd name="connsiteX14-89" fmla="*/ 52225 w 119800"/>
              <a:gd name="connsiteY14-90" fmla="*/ 80332 h 119800"/>
              <a:gd name="connsiteX15-91" fmla="*/ 47840 w 119800"/>
              <a:gd name="connsiteY15-92" fmla="*/ 78936 h 119800"/>
              <a:gd name="connsiteX16-93" fmla="*/ 31096 w 119800"/>
              <a:gd name="connsiteY16-94" fmla="*/ 61993 h 119800"/>
              <a:gd name="connsiteX17-95" fmla="*/ 29700 w 119800"/>
              <a:gd name="connsiteY17-96" fmla="*/ 57807 h 119800"/>
              <a:gd name="connsiteX18-97" fmla="*/ 35282 w 119800"/>
              <a:gd name="connsiteY18-98" fmla="*/ 52225 h 119800"/>
              <a:gd name="connsiteX19-99" fmla="*/ 39468 w 119800"/>
              <a:gd name="connsiteY19-100" fmla="*/ 53621 h 119800"/>
              <a:gd name="connsiteX20-101" fmla="*/ 52225 w 119800"/>
              <a:gd name="connsiteY20-102" fmla="*/ 66378 h 119800"/>
              <a:gd name="connsiteX21-103" fmla="*/ 78936 w 119800"/>
              <a:gd name="connsiteY21-104" fmla="*/ 40863 h 119800"/>
              <a:gd name="connsiteX22-105" fmla="*/ 81727 w 119800"/>
              <a:gd name="connsiteY22-106" fmla="*/ 39468 h 119800"/>
              <a:gd name="connsiteX23-107" fmla="*/ 87308 w 119800"/>
              <a:gd name="connsiteY23-108" fmla="*/ 45049 h 119800"/>
              <a:gd name="connsiteX24-109" fmla="*/ 85913 w 119800"/>
              <a:gd name="connsiteY24-110" fmla="*/ 48039 h 119800"/>
              <a:gd name="connsiteX25-111" fmla="*/ 39468 w 119800"/>
              <a:gd name="connsiteY25-112" fmla="*/ 85913 h 119800"/>
              <a:gd name="connsiteX26-113" fmla="*/ 85913 w 119800"/>
              <a:gd name="connsiteY26-114" fmla="*/ 80332 h 119800"/>
              <a:gd name="connsiteX0-115" fmla="*/ 119800 w 119800"/>
              <a:gd name="connsiteY0-116" fmla="*/ 59202 h 119800"/>
              <a:gd name="connsiteX1-117" fmla="*/ 59202 w 119800"/>
              <a:gd name="connsiteY1-118" fmla="*/ 119800 h 119800"/>
              <a:gd name="connsiteX2-119" fmla="*/ 0 w 119800"/>
              <a:gd name="connsiteY2-120" fmla="*/ 59202 h 119800"/>
              <a:gd name="connsiteX3-121" fmla="*/ 59202 w 119800"/>
              <a:gd name="connsiteY3-122" fmla="*/ 0 h 119800"/>
              <a:gd name="connsiteX4-123" fmla="*/ 119800 w 119800"/>
              <a:gd name="connsiteY4-124" fmla="*/ 59202 h 119800"/>
              <a:gd name="connsiteX5-125" fmla="*/ 59202 w 119800"/>
              <a:gd name="connsiteY5-126" fmla="*/ 11362 h 119800"/>
              <a:gd name="connsiteX6-127" fmla="*/ 59202 w 119800"/>
              <a:gd name="connsiteY6-128" fmla="*/ 11362 h 119800"/>
              <a:gd name="connsiteX7-129" fmla="*/ 59202 w 119800"/>
              <a:gd name="connsiteY7-130" fmla="*/ 108438 h 119800"/>
              <a:gd name="connsiteX8-131" fmla="*/ 108438 w 119800"/>
              <a:gd name="connsiteY8-132" fmla="*/ 59202 h 119800"/>
              <a:gd name="connsiteX9-133" fmla="*/ 59202 w 119800"/>
              <a:gd name="connsiteY9-134" fmla="*/ 11362 h 119800"/>
              <a:gd name="connsiteX10-135" fmla="*/ 85913 w 119800"/>
              <a:gd name="connsiteY10-136" fmla="*/ 48039 h 119800"/>
              <a:gd name="connsiteX11-137" fmla="*/ 85913 w 119800"/>
              <a:gd name="connsiteY11-138" fmla="*/ 48039 h 119800"/>
              <a:gd name="connsiteX12-139" fmla="*/ 56411 w 119800"/>
              <a:gd name="connsiteY12-140" fmla="*/ 78936 h 119800"/>
              <a:gd name="connsiteX13-141" fmla="*/ 52225 w 119800"/>
              <a:gd name="connsiteY13-142" fmla="*/ 80332 h 119800"/>
              <a:gd name="connsiteX14-143" fmla="*/ 47840 w 119800"/>
              <a:gd name="connsiteY14-144" fmla="*/ 78936 h 119800"/>
              <a:gd name="connsiteX15-145" fmla="*/ 31096 w 119800"/>
              <a:gd name="connsiteY15-146" fmla="*/ 61993 h 119800"/>
              <a:gd name="connsiteX16-147" fmla="*/ 29700 w 119800"/>
              <a:gd name="connsiteY16-148" fmla="*/ 57807 h 119800"/>
              <a:gd name="connsiteX17-149" fmla="*/ 35282 w 119800"/>
              <a:gd name="connsiteY17-150" fmla="*/ 52225 h 119800"/>
              <a:gd name="connsiteX18-151" fmla="*/ 39468 w 119800"/>
              <a:gd name="connsiteY18-152" fmla="*/ 53621 h 119800"/>
              <a:gd name="connsiteX19-153" fmla="*/ 52225 w 119800"/>
              <a:gd name="connsiteY19-154" fmla="*/ 66378 h 119800"/>
              <a:gd name="connsiteX20-155" fmla="*/ 78936 w 119800"/>
              <a:gd name="connsiteY20-156" fmla="*/ 40863 h 119800"/>
              <a:gd name="connsiteX21-157" fmla="*/ 81727 w 119800"/>
              <a:gd name="connsiteY21-158" fmla="*/ 39468 h 119800"/>
              <a:gd name="connsiteX22-159" fmla="*/ 87308 w 119800"/>
              <a:gd name="connsiteY22-160" fmla="*/ 45049 h 119800"/>
              <a:gd name="connsiteX23-161" fmla="*/ 85913 w 119800"/>
              <a:gd name="connsiteY23-162" fmla="*/ 48039 h 119800"/>
              <a:gd name="connsiteX24-163" fmla="*/ 39468 w 119800"/>
              <a:gd name="connsiteY24-164" fmla="*/ 85913 h 119800"/>
              <a:gd name="connsiteX25-165" fmla="*/ 85913 w 119800"/>
              <a:gd name="connsiteY25-166" fmla="*/ 80332 h 119800"/>
              <a:gd name="connsiteX0-167" fmla="*/ 59202 w 108438"/>
              <a:gd name="connsiteY0-168" fmla="*/ 1694 h 121494"/>
              <a:gd name="connsiteX1-169" fmla="*/ 59202 w 108438"/>
              <a:gd name="connsiteY1-170" fmla="*/ 121494 h 121494"/>
              <a:gd name="connsiteX2-171" fmla="*/ 0 w 108438"/>
              <a:gd name="connsiteY2-172" fmla="*/ 60896 h 121494"/>
              <a:gd name="connsiteX3-173" fmla="*/ 59202 w 108438"/>
              <a:gd name="connsiteY3-174" fmla="*/ 1694 h 121494"/>
              <a:gd name="connsiteX4-175" fmla="*/ 59202 w 108438"/>
              <a:gd name="connsiteY4-176" fmla="*/ 13056 h 121494"/>
              <a:gd name="connsiteX5-177" fmla="*/ 59202 w 108438"/>
              <a:gd name="connsiteY5-178" fmla="*/ 13056 h 121494"/>
              <a:gd name="connsiteX6-179" fmla="*/ 59202 w 108438"/>
              <a:gd name="connsiteY6-180" fmla="*/ 110132 h 121494"/>
              <a:gd name="connsiteX7-181" fmla="*/ 108438 w 108438"/>
              <a:gd name="connsiteY7-182" fmla="*/ 60896 h 121494"/>
              <a:gd name="connsiteX8-183" fmla="*/ 59202 w 108438"/>
              <a:gd name="connsiteY8-184" fmla="*/ 13056 h 121494"/>
              <a:gd name="connsiteX9-185" fmla="*/ 85913 w 108438"/>
              <a:gd name="connsiteY9-186" fmla="*/ 49733 h 121494"/>
              <a:gd name="connsiteX10-187" fmla="*/ 85913 w 108438"/>
              <a:gd name="connsiteY10-188" fmla="*/ 49733 h 121494"/>
              <a:gd name="connsiteX11-189" fmla="*/ 56411 w 108438"/>
              <a:gd name="connsiteY11-190" fmla="*/ 80630 h 121494"/>
              <a:gd name="connsiteX12-191" fmla="*/ 52225 w 108438"/>
              <a:gd name="connsiteY12-192" fmla="*/ 82026 h 121494"/>
              <a:gd name="connsiteX13-193" fmla="*/ 47840 w 108438"/>
              <a:gd name="connsiteY13-194" fmla="*/ 80630 h 121494"/>
              <a:gd name="connsiteX14-195" fmla="*/ 31096 w 108438"/>
              <a:gd name="connsiteY14-196" fmla="*/ 63687 h 121494"/>
              <a:gd name="connsiteX15-197" fmla="*/ 29700 w 108438"/>
              <a:gd name="connsiteY15-198" fmla="*/ 59501 h 121494"/>
              <a:gd name="connsiteX16-199" fmla="*/ 35282 w 108438"/>
              <a:gd name="connsiteY16-200" fmla="*/ 53919 h 121494"/>
              <a:gd name="connsiteX17-201" fmla="*/ 39468 w 108438"/>
              <a:gd name="connsiteY17-202" fmla="*/ 55315 h 121494"/>
              <a:gd name="connsiteX18-203" fmla="*/ 52225 w 108438"/>
              <a:gd name="connsiteY18-204" fmla="*/ 68072 h 121494"/>
              <a:gd name="connsiteX19-205" fmla="*/ 78936 w 108438"/>
              <a:gd name="connsiteY19-206" fmla="*/ 42557 h 121494"/>
              <a:gd name="connsiteX20-207" fmla="*/ 81727 w 108438"/>
              <a:gd name="connsiteY20-208" fmla="*/ 41162 h 121494"/>
              <a:gd name="connsiteX21-209" fmla="*/ 87308 w 108438"/>
              <a:gd name="connsiteY21-210" fmla="*/ 46743 h 121494"/>
              <a:gd name="connsiteX22-211" fmla="*/ 85913 w 108438"/>
              <a:gd name="connsiteY22-212" fmla="*/ 49733 h 121494"/>
              <a:gd name="connsiteX23-213" fmla="*/ 39468 w 108438"/>
              <a:gd name="connsiteY23-214" fmla="*/ 87607 h 121494"/>
              <a:gd name="connsiteX24-215" fmla="*/ 85913 w 108438"/>
              <a:gd name="connsiteY24-216" fmla="*/ 82026 h 121494"/>
              <a:gd name="connsiteX0-217" fmla="*/ 85913 w 87308"/>
              <a:gd name="connsiteY0-218" fmla="*/ 49733 h 136912"/>
              <a:gd name="connsiteX1-219" fmla="*/ 85913 w 87308"/>
              <a:gd name="connsiteY1-220" fmla="*/ 49733 h 136912"/>
              <a:gd name="connsiteX2-221" fmla="*/ 56411 w 87308"/>
              <a:gd name="connsiteY2-222" fmla="*/ 80630 h 136912"/>
              <a:gd name="connsiteX3-223" fmla="*/ 52225 w 87308"/>
              <a:gd name="connsiteY3-224" fmla="*/ 82026 h 136912"/>
              <a:gd name="connsiteX4-225" fmla="*/ 47840 w 87308"/>
              <a:gd name="connsiteY4-226" fmla="*/ 80630 h 136912"/>
              <a:gd name="connsiteX5-227" fmla="*/ 31096 w 87308"/>
              <a:gd name="connsiteY5-228" fmla="*/ 63687 h 136912"/>
              <a:gd name="connsiteX6-229" fmla="*/ 29700 w 87308"/>
              <a:gd name="connsiteY6-230" fmla="*/ 59501 h 136912"/>
              <a:gd name="connsiteX7-231" fmla="*/ 35282 w 87308"/>
              <a:gd name="connsiteY7-232" fmla="*/ 53919 h 136912"/>
              <a:gd name="connsiteX8-233" fmla="*/ 39468 w 87308"/>
              <a:gd name="connsiteY8-234" fmla="*/ 55315 h 136912"/>
              <a:gd name="connsiteX9-235" fmla="*/ 52225 w 87308"/>
              <a:gd name="connsiteY9-236" fmla="*/ 68072 h 136912"/>
              <a:gd name="connsiteX10-237" fmla="*/ 78936 w 87308"/>
              <a:gd name="connsiteY10-238" fmla="*/ 42557 h 136912"/>
              <a:gd name="connsiteX11-239" fmla="*/ 81727 w 87308"/>
              <a:gd name="connsiteY11-240" fmla="*/ 41162 h 136912"/>
              <a:gd name="connsiteX12-241" fmla="*/ 87308 w 87308"/>
              <a:gd name="connsiteY12-242" fmla="*/ 46743 h 136912"/>
              <a:gd name="connsiteX13-243" fmla="*/ 85913 w 87308"/>
              <a:gd name="connsiteY13-244" fmla="*/ 49733 h 136912"/>
              <a:gd name="connsiteX14-245" fmla="*/ 39468 w 87308"/>
              <a:gd name="connsiteY14-246" fmla="*/ 87607 h 136912"/>
              <a:gd name="connsiteX15-247" fmla="*/ 85913 w 87308"/>
              <a:gd name="connsiteY15-248" fmla="*/ 82026 h 136912"/>
              <a:gd name="connsiteX16-249" fmla="*/ 59202 w 87308"/>
              <a:gd name="connsiteY16-250" fmla="*/ 121494 h 136912"/>
              <a:gd name="connsiteX17-251" fmla="*/ 0 w 87308"/>
              <a:gd name="connsiteY17-252" fmla="*/ 60896 h 136912"/>
              <a:gd name="connsiteX18-253" fmla="*/ 59202 w 87308"/>
              <a:gd name="connsiteY18-254" fmla="*/ 1694 h 136912"/>
              <a:gd name="connsiteX19-255" fmla="*/ 59202 w 87308"/>
              <a:gd name="connsiteY19-256" fmla="*/ 13056 h 136912"/>
              <a:gd name="connsiteX20-257" fmla="*/ 59202 w 87308"/>
              <a:gd name="connsiteY20-258" fmla="*/ 13056 h 136912"/>
              <a:gd name="connsiteX21-259" fmla="*/ 85989 w 87308"/>
              <a:gd name="connsiteY21-260" fmla="*/ 136912 h 136912"/>
              <a:gd name="connsiteX0-261" fmla="*/ 86336 w 87731"/>
              <a:gd name="connsiteY0-262" fmla="*/ 36677 h 123856"/>
              <a:gd name="connsiteX1-263" fmla="*/ 86336 w 87731"/>
              <a:gd name="connsiteY1-264" fmla="*/ 36677 h 123856"/>
              <a:gd name="connsiteX2-265" fmla="*/ 56834 w 87731"/>
              <a:gd name="connsiteY2-266" fmla="*/ 67574 h 123856"/>
              <a:gd name="connsiteX3-267" fmla="*/ 52648 w 87731"/>
              <a:gd name="connsiteY3-268" fmla="*/ 68970 h 123856"/>
              <a:gd name="connsiteX4-269" fmla="*/ 48263 w 87731"/>
              <a:gd name="connsiteY4-270" fmla="*/ 67574 h 123856"/>
              <a:gd name="connsiteX5-271" fmla="*/ 31519 w 87731"/>
              <a:gd name="connsiteY5-272" fmla="*/ 50631 h 123856"/>
              <a:gd name="connsiteX6-273" fmla="*/ 30123 w 87731"/>
              <a:gd name="connsiteY6-274" fmla="*/ 46445 h 123856"/>
              <a:gd name="connsiteX7-275" fmla="*/ 35705 w 87731"/>
              <a:gd name="connsiteY7-276" fmla="*/ 40863 h 123856"/>
              <a:gd name="connsiteX8-277" fmla="*/ 39891 w 87731"/>
              <a:gd name="connsiteY8-278" fmla="*/ 42259 h 123856"/>
              <a:gd name="connsiteX9-279" fmla="*/ 52648 w 87731"/>
              <a:gd name="connsiteY9-280" fmla="*/ 55016 h 123856"/>
              <a:gd name="connsiteX10-281" fmla="*/ 79359 w 87731"/>
              <a:gd name="connsiteY10-282" fmla="*/ 29501 h 123856"/>
              <a:gd name="connsiteX11-283" fmla="*/ 82150 w 87731"/>
              <a:gd name="connsiteY11-284" fmla="*/ 28106 h 123856"/>
              <a:gd name="connsiteX12-285" fmla="*/ 87731 w 87731"/>
              <a:gd name="connsiteY12-286" fmla="*/ 33687 h 123856"/>
              <a:gd name="connsiteX13-287" fmla="*/ 86336 w 87731"/>
              <a:gd name="connsiteY13-288" fmla="*/ 36677 h 123856"/>
              <a:gd name="connsiteX14-289" fmla="*/ 39891 w 87731"/>
              <a:gd name="connsiteY14-290" fmla="*/ 74551 h 123856"/>
              <a:gd name="connsiteX15-291" fmla="*/ 86336 w 87731"/>
              <a:gd name="connsiteY15-292" fmla="*/ 68970 h 123856"/>
              <a:gd name="connsiteX16-293" fmla="*/ 59625 w 87731"/>
              <a:gd name="connsiteY16-294" fmla="*/ 108438 h 123856"/>
              <a:gd name="connsiteX17-295" fmla="*/ 423 w 87731"/>
              <a:gd name="connsiteY17-296" fmla="*/ 47840 h 123856"/>
              <a:gd name="connsiteX18-297" fmla="*/ 86336 w 87731"/>
              <a:gd name="connsiteY18-298" fmla="*/ 68970 h 123856"/>
              <a:gd name="connsiteX19-299" fmla="*/ 59625 w 87731"/>
              <a:gd name="connsiteY19-300" fmla="*/ 0 h 123856"/>
              <a:gd name="connsiteX20-301" fmla="*/ 59625 w 87731"/>
              <a:gd name="connsiteY20-302" fmla="*/ 0 h 123856"/>
              <a:gd name="connsiteX21-303" fmla="*/ 86412 w 87731"/>
              <a:gd name="connsiteY21-304" fmla="*/ 123856 h 123856"/>
              <a:gd name="connsiteX0-305" fmla="*/ 86336 w 87731"/>
              <a:gd name="connsiteY0-306" fmla="*/ 36677 h 123856"/>
              <a:gd name="connsiteX1-307" fmla="*/ 86336 w 87731"/>
              <a:gd name="connsiteY1-308" fmla="*/ 36677 h 123856"/>
              <a:gd name="connsiteX2-309" fmla="*/ 56834 w 87731"/>
              <a:gd name="connsiteY2-310" fmla="*/ 67574 h 123856"/>
              <a:gd name="connsiteX3-311" fmla="*/ 52648 w 87731"/>
              <a:gd name="connsiteY3-312" fmla="*/ 68970 h 123856"/>
              <a:gd name="connsiteX4-313" fmla="*/ 48263 w 87731"/>
              <a:gd name="connsiteY4-314" fmla="*/ 67574 h 123856"/>
              <a:gd name="connsiteX5-315" fmla="*/ 31519 w 87731"/>
              <a:gd name="connsiteY5-316" fmla="*/ 50631 h 123856"/>
              <a:gd name="connsiteX6-317" fmla="*/ 30123 w 87731"/>
              <a:gd name="connsiteY6-318" fmla="*/ 46445 h 123856"/>
              <a:gd name="connsiteX7-319" fmla="*/ 35705 w 87731"/>
              <a:gd name="connsiteY7-320" fmla="*/ 40863 h 123856"/>
              <a:gd name="connsiteX8-321" fmla="*/ 39891 w 87731"/>
              <a:gd name="connsiteY8-322" fmla="*/ 42259 h 123856"/>
              <a:gd name="connsiteX9-323" fmla="*/ 52648 w 87731"/>
              <a:gd name="connsiteY9-324" fmla="*/ 55016 h 123856"/>
              <a:gd name="connsiteX10-325" fmla="*/ 79359 w 87731"/>
              <a:gd name="connsiteY10-326" fmla="*/ 29501 h 123856"/>
              <a:gd name="connsiteX11-327" fmla="*/ 82150 w 87731"/>
              <a:gd name="connsiteY11-328" fmla="*/ 28106 h 123856"/>
              <a:gd name="connsiteX12-329" fmla="*/ 87731 w 87731"/>
              <a:gd name="connsiteY12-330" fmla="*/ 33687 h 123856"/>
              <a:gd name="connsiteX13-331" fmla="*/ 86336 w 87731"/>
              <a:gd name="connsiteY13-332" fmla="*/ 36677 h 123856"/>
              <a:gd name="connsiteX14-333" fmla="*/ 39891 w 87731"/>
              <a:gd name="connsiteY14-334" fmla="*/ 74551 h 123856"/>
              <a:gd name="connsiteX15-335" fmla="*/ 86336 w 87731"/>
              <a:gd name="connsiteY15-336" fmla="*/ 68970 h 123856"/>
              <a:gd name="connsiteX16-337" fmla="*/ 59625 w 87731"/>
              <a:gd name="connsiteY16-338" fmla="*/ 108438 h 123856"/>
              <a:gd name="connsiteX17-339" fmla="*/ 423 w 87731"/>
              <a:gd name="connsiteY17-340" fmla="*/ 47840 h 123856"/>
              <a:gd name="connsiteX18-341" fmla="*/ 86336 w 87731"/>
              <a:gd name="connsiteY18-342" fmla="*/ 68970 h 123856"/>
              <a:gd name="connsiteX19-343" fmla="*/ 59625 w 87731"/>
              <a:gd name="connsiteY19-344" fmla="*/ 0 h 123856"/>
              <a:gd name="connsiteX20-345" fmla="*/ 86412 w 87731"/>
              <a:gd name="connsiteY20-346" fmla="*/ 123856 h 123856"/>
              <a:gd name="connsiteX0-347" fmla="*/ 86336 w 87731"/>
              <a:gd name="connsiteY0-348" fmla="*/ 8571 h 80332"/>
              <a:gd name="connsiteX1-349" fmla="*/ 86336 w 87731"/>
              <a:gd name="connsiteY1-350" fmla="*/ 8571 h 80332"/>
              <a:gd name="connsiteX2-351" fmla="*/ 56834 w 87731"/>
              <a:gd name="connsiteY2-352" fmla="*/ 39468 h 80332"/>
              <a:gd name="connsiteX3-353" fmla="*/ 52648 w 87731"/>
              <a:gd name="connsiteY3-354" fmla="*/ 40864 h 80332"/>
              <a:gd name="connsiteX4-355" fmla="*/ 48263 w 87731"/>
              <a:gd name="connsiteY4-356" fmla="*/ 39468 h 80332"/>
              <a:gd name="connsiteX5-357" fmla="*/ 31519 w 87731"/>
              <a:gd name="connsiteY5-358" fmla="*/ 22525 h 80332"/>
              <a:gd name="connsiteX6-359" fmla="*/ 30123 w 87731"/>
              <a:gd name="connsiteY6-360" fmla="*/ 18339 h 80332"/>
              <a:gd name="connsiteX7-361" fmla="*/ 35705 w 87731"/>
              <a:gd name="connsiteY7-362" fmla="*/ 12757 h 80332"/>
              <a:gd name="connsiteX8-363" fmla="*/ 39891 w 87731"/>
              <a:gd name="connsiteY8-364" fmla="*/ 14153 h 80332"/>
              <a:gd name="connsiteX9-365" fmla="*/ 52648 w 87731"/>
              <a:gd name="connsiteY9-366" fmla="*/ 26910 h 80332"/>
              <a:gd name="connsiteX10-367" fmla="*/ 79359 w 87731"/>
              <a:gd name="connsiteY10-368" fmla="*/ 1395 h 80332"/>
              <a:gd name="connsiteX11-369" fmla="*/ 82150 w 87731"/>
              <a:gd name="connsiteY11-370" fmla="*/ 0 h 80332"/>
              <a:gd name="connsiteX12-371" fmla="*/ 87731 w 87731"/>
              <a:gd name="connsiteY12-372" fmla="*/ 5581 h 80332"/>
              <a:gd name="connsiteX13-373" fmla="*/ 86336 w 87731"/>
              <a:gd name="connsiteY13-374" fmla="*/ 8571 h 80332"/>
              <a:gd name="connsiteX14-375" fmla="*/ 39891 w 87731"/>
              <a:gd name="connsiteY14-376" fmla="*/ 46445 h 80332"/>
              <a:gd name="connsiteX15-377" fmla="*/ 86336 w 87731"/>
              <a:gd name="connsiteY15-378" fmla="*/ 40864 h 80332"/>
              <a:gd name="connsiteX16-379" fmla="*/ 59625 w 87731"/>
              <a:gd name="connsiteY16-380" fmla="*/ 80332 h 80332"/>
              <a:gd name="connsiteX17-381" fmla="*/ 423 w 87731"/>
              <a:gd name="connsiteY17-382" fmla="*/ 19734 h 80332"/>
              <a:gd name="connsiteX18-383" fmla="*/ 86336 w 87731"/>
              <a:gd name="connsiteY18-384" fmla="*/ 40864 h 80332"/>
              <a:gd name="connsiteX0-385" fmla="*/ 85913 w 87308"/>
              <a:gd name="connsiteY0-386" fmla="*/ 8571 h 46445"/>
              <a:gd name="connsiteX1-387" fmla="*/ 85913 w 87308"/>
              <a:gd name="connsiteY1-388" fmla="*/ 8571 h 46445"/>
              <a:gd name="connsiteX2-389" fmla="*/ 56411 w 87308"/>
              <a:gd name="connsiteY2-390" fmla="*/ 39468 h 46445"/>
              <a:gd name="connsiteX3-391" fmla="*/ 52225 w 87308"/>
              <a:gd name="connsiteY3-392" fmla="*/ 40864 h 46445"/>
              <a:gd name="connsiteX4-393" fmla="*/ 47840 w 87308"/>
              <a:gd name="connsiteY4-394" fmla="*/ 39468 h 46445"/>
              <a:gd name="connsiteX5-395" fmla="*/ 31096 w 87308"/>
              <a:gd name="connsiteY5-396" fmla="*/ 22525 h 46445"/>
              <a:gd name="connsiteX6-397" fmla="*/ 29700 w 87308"/>
              <a:gd name="connsiteY6-398" fmla="*/ 18339 h 46445"/>
              <a:gd name="connsiteX7-399" fmla="*/ 35282 w 87308"/>
              <a:gd name="connsiteY7-400" fmla="*/ 12757 h 46445"/>
              <a:gd name="connsiteX8-401" fmla="*/ 39468 w 87308"/>
              <a:gd name="connsiteY8-402" fmla="*/ 14153 h 46445"/>
              <a:gd name="connsiteX9-403" fmla="*/ 52225 w 87308"/>
              <a:gd name="connsiteY9-404" fmla="*/ 26910 h 46445"/>
              <a:gd name="connsiteX10-405" fmla="*/ 78936 w 87308"/>
              <a:gd name="connsiteY10-406" fmla="*/ 1395 h 46445"/>
              <a:gd name="connsiteX11-407" fmla="*/ 81727 w 87308"/>
              <a:gd name="connsiteY11-408" fmla="*/ 0 h 46445"/>
              <a:gd name="connsiteX12-409" fmla="*/ 87308 w 87308"/>
              <a:gd name="connsiteY12-410" fmla="*/ 5581 h 46445"/>
              <a:gd name="connsiteX13-411" fmla="*/ 85913 w 87308"/>
              <a:gd name="connsiteY13-412" fmla="*/ 8571 h 46445"/>
              <a:gd name="connsiteX14-413" fmla="*/ 39468 w 87308"/>
              <a:gd name="connsiteY14-414" fmla="*/ 46445 h 46445"/>
              <a:gd name="connsiteX15-415" fmla="*/ 85913 w 87308"/>
              <a:gd name="connsiteY15-416" fmla="*/ 40864 h 46445"/>
              <a:gd name="connsiteX16-417" fmla="*/ 0 w 87308"/>
              <a:gd name="connsiteY16-418" fmla="*/ 19734 h 46445"/>
              <a:gd name="connsiteX17-419" fmla="*/ 85913 w 87308"/>
              <a:gd name="connsiteY17-420" fmla="*/ 40864 h 46445"/>
              <a:gd name="connsiteX0-421" fmla="*/ 56213 w 57608"/>
              <a:gd name="connsiteY0-422" fmla="*/ 8571 h 46445"/>
              <a:gd name="connsiteX1-423" fmla="*/ 56213 w 57608"/>
              <a:gd name="connsiteY1-424" fmla="*/ 8571 h 46445"/>
              <a:gd name="connsiteX2-425" fmla="*/ 26711 w 57608"/>
              <a:gd name="connsiteY2-426" fmla="*/ 39468 h 46445"/>
              <a:gd name="connsiteX3-427" fmla="*/ 22525 w 57608"/>
              <a:gd name="connsiteY3-428" fmla="*/ 40864 h 46445"/>
              <a:gd name="connsiteX4-429" fmla="*/ 18140 w 57608"/>
              <a:gd name="connsiteY4-430" fmla="*/ 39468 h 46445"/>
              <a:gd name="connsiteX5-431" fmla="*/ 1396 w 57608"/>
              <a:gd name="connsiteY5-432" fmla="*/ 22525 h 46445"/>
              <a:gd name="connsiteX6-433" fmla="*/ 0 w 57608"/>
              <a:gd name="connsiteY6-434" fmla="*/ 18339 h 46445"/>
              <a:gd name="connsiteX7-435" fmla="*/ 5582 w 57608"/>
              <a:gd name="connsiteY7-436" fmla="*/ 12757 h 46445"/>
              <a:gd name="connsiteX8-437" fmla="*/ 9768 w 57608"/>
              <a:gd name="connsiteY8-438" fmla="*/ 14153 h 46445"/>
              <a:gd name="connsiteX9-439" fmla="*/ 22525 w 57608"/>
              <a:gd name="connsiteY9-440" fmla="*/ 26910 h 46445"/>
              <a:gd name="connsiteX10-441" fmla="*/ 49236 w 57608"/>
              <a:gd name="connsiteY10-442" fmla="*/ 1395 h 46445"/>
              <a:gd name="connsiteX11-443" fmla="*/ 52027 w 57608"/>
              <a:gd name="connsiteY11-444" fmla="*/ 0 h 46445"/>
              <a:gd name="connsiteX12-445" fmla="*/ 57608 w 57608"/>
              <a:gd name="connsiteY12-446" fmla="*/ 5581 h 46445"/>
              <a:gd name="connsiteX13-447" fmla="*/ 56213 w 57608"/>
              <a:gd name="connsiteY13-448" fmla="*/ 8571 h 46445"/>
              <a:gd name="connsiteX14-449" fmla="*/ 9768 w 57608"/>
              <a:gd name="connsiteY14-450" fmla="*/ 46445 h 4644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57608" h="46445" extrusionOk="0">
                <a:close/>
                <a:moveTo>
                  <a:pt x="56213" y="8571"/>
                </a:moveTo>
                <a:lnTo>
                  <a:pt x="56213" y="8571"/>
                </a:lnTo>
                <a:lnTo>
                  <a:pt x="26711" y="39468"/>
                </a:lnTo>
                <a:cubicBezTo>
                  <a:pt x="25316" y="40864"/>
                  <a:pt x="23921" y="40864"/>
                  <a:pt x="22525" y="40864"/>
                </a:cubicBezTo>
                <a:cubicBezTo>
                  <a:pt x="21130" y="40864"/>
                  <a:pt x="19735" y="40864"/>
                  <a:pt x="18140" y="39468"/>
                </a:cubicBezTo>
                <a:lnTo>
                  <a:pt x="1396" y="22525"/>
                </a:lnTo>
                <a:cubicBezTo>
                  <a:pt x="0" y="21130"/>
                  <a:pt x="0" y="19734"/>
                  <a:pt x="0" y="18339"/>
                </a:cubicBezTo>
                <a:cubicBezTo>
                  <a:pt x="0" y="15548"/>
                  <a:pt x="2791" y="12757"/>
                  <a:pt x="5582" y="12757"/>
                </a:cubicBezTo>
                <a:cubicBezTo>
                  <a:pt x="6977" y="12757"/>
                  <a:pt x="8373" y="12757"/>
                  <a:pt x="9768" y="14153"/>
                </a:cubicBezTo>
                <a:lnTo>
                  <a:pt x="22525" y="26910"/>
                </a:lnTo>
                <a:lnTo>
                  <a:pt x="49236" y="1395"/>
                </a:lnTo>
                <a:cubicBezTo>
                  <a:pt x="49236" y="0"/>
                  <a:pt x="50632" y="0"/>
                  <a:pt x="52027" y="0"/>
                </a:cubicBezTo>
                <a:cubicBezTo>
                  <a:pt x="56213" y="0"/>
                  <a:pt x="57608" y="1395"/>
                  <a:pt x="57608" y="5581"/>
                </a:cubicBezTo>
                <a:cubicBezTo>
                  <a:pt x="57608" y="7176"/>
                  <a:pt x="57608" y="8571"/>
                  <a:pt x="56213" y="8571"/>
                </a:cubicBezTo>
                <a:close/>
                <a:moveTo>
                  <a:pt x="9768" y="46445"/>
                </a:moveTo>
                <a:close/>
              </a:path>
            </a:pathLst>
          </a:custGeom>
          <a:solidFill>
            <a:schemeClr val="bg1"/>
          </a:solidFill>
          <a:ln>
            <a:noFill/>
          </a:ln>
        </p:spPr>
        <p:txBody>
          <a:bodyPr lIns="60951" tIns="30467" rIns="60951" bIns="30467" anchor="ctr" anchorCtr="0">
            <a:noAutofit/>
          </a:bodyPr>
          <a:lstStyle/>
          <a:p>
            <a:endParaRPr sz="2400" dirty="0">
              <a:solidFill>
                <a:srgbClr val="262626">
                  <a:lumMod val="75000"/>
                  <a:lumOff val="25000"/>
                </a:srgbClr>
              </a:solidFill>
              <a:ea typeface="Roboto"/>
              <a:sym typeface="Roboto"/>
            </a:endParaRPr>
          </a:p>
        </p:txBody>
      </p:sp>
      <p:sp>
        <p:nvSpPr>
          <p:cNvPr id="3" name="Slide Number Placeholder 2"/>
          <p:cNvSpPr>
            <a:spLocks noGrp="1"/>
          </p:cNvSpPr>
          <p:nvPr>
            <p:ph type="sldNum" sz="quarter" idx="14"/>
          </p:nvPr>
        </p:nvSpPr>
        <p:spPr/>
        <p:txBody>
          <a:bodyPr/>
          <a:lstStyle/>
          <a:p>
            <a:fld id="{61375E0E-43C8-4C93-99EC-B6805C57126F}" type="slidenum">
              <a:rPr lang="en-US" smtClean="0">
                <a:solidFill>
                  <a:srgbClr val="262626">
                    <a:tint val="75000"/>
                  </a:srgbClr>
                </a:solidFill>
              </a:rPr>
              <a:pPr/>
              <a:t>2</a:t>
            </a:fld>
            <a:endParaRPr lang="en-US">
              <a:solidFill>
                <a:srgbClr val="262626">
                  <a:tint val="75000"/>
                </a:srgbClr>
              </a:solidFill>
            </a:endParaRPr>
          </a:p>
        </p:txBody>
      </p:sp>
    </p:spTree>
    <p:extLst>
      <p:ext uri="{BB962C8B-B14F-4D97-AF65-F5344CB8AC3E}">
        <p14:creationId xmlns:p14="http://schemas.microsoft.com/office/powerpoint/2010/main" val="2078864019"/>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itle 148"/>
          <p:cNvSpPr txBox="1"/>
          <p:nvPr/>
        </p:nvSpPr>
        <p:spPr>
          <a:xfrm>
            <a:off x="508000" y="150285"/>
            <a:ext cx="11157819" cy="941916"/>
          </a:xfrm>
          <a:prstGeom prst="rect">
            <a:avLst/>
          </a:prstGeom>
          <a:solidFill>
            <a:srgbClr val="002060"/>
          </a:solidFill>
        </p:spPr>
        <p:txBody>
          <a:bodyPr anchor="ctr" anchorCtr="0"/>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solidFill>
                  <a:srgbClr val="FFFFFF"/>
                </a:solidFill>
                <a:latin typeface="+mn-lt"/>
              </a:rPr>
              <a:t>Transfer Learning</a:t>
            </a:r>
          </a:p>
        </p:txBody>
      </p:sp>
      <p:grpSp>
        <p:nvGrpSpPr>
          <p:cNvPr id="53" name="Group 52"/>
          <p:cNvGrpSpPr/>
          <p:nvPr/>
        </p:nvGrpSpPr>
        <p:grpSpPr>
          <a:xfrm>
            <a:off x="0" y="6558280"/>
            <a:ext cx="12192000" cy="121920"/>
            <a:chOff x="0" y="4918710"/>
            <a:chExt cx="9144000" cy="91440"/>
          </a:xfrm>
        </p:grpSpPr>
        <p:sp>
          <p:nvSpPr>
            <p:cNvPr id="54" name="Title 64"/>
            <p:cNvSpPr txBox="1"/>
            <p:nvPr/>
          </p:nvSpPr>
          <p:spPr>
            <a:xfrm>
              <a:off x="0" y="4918710"/>
              <a:ext cx="2926080" cy="91440"/>
            </a:xfrm>
            <a:prstGeom prst="rect">
              <a:avLst/>
            </a:prstGeom>
            <a:solidFill>
              <a:srgbClr val="002060"/>
            </a:solidFill>
          </p:spPr>
          <p:txBody>
            <a:bodyPr lIns="0" tIns="0" rIns="0" bIns="0" anchor="ctr"/>
            <a:lstStyle>
              <a:lvl1pPr algn="l" defTabSz="914400" rtl="0" eaLnBrk="1" latinLnBrk="0" hangingPunct="1">
                <a:spcBef>
                  <a:spcPct val="0"/>
                </a:spcBef>
                <a:buNone/>
                <a:defRPr sz="3600" kern="1200">
                  <a:solidFill>
                    <a:schemeClr val="bg1">
                      <a:lumMod val="50000"/>
                    </a:schemeClr>
                  </a:solidFill>
                  <a:latin typeface="+mj-lt"/>
                  <a:ea typeface="+mj-ea"/>
                  <a:cs typeface="+mj-cs"/>
                </a:defRPr>
              </a:lvl1pPr>
            </a:lstStyle>
            <a:p>
              <a:endParaRPr lang="en-US" sz="4800" dirty="0">
                <a:solidFill>
                  <a:srgbClr val="FFFFFF"/>
                </a:solidFill>
              </a:endParaRPr>
            </a:p>
          </p:txBody>
        </p:sp>
        <p:sp>
          <p:nvSpPr>
            <p:cNvPr id="55" name="Title 64"/>
            <p:cNvSpPr txBox="1"/>
            <p:nvPr/>
          </p:nvSpPr>
          <p:spPr>
            <a:xfrm>
              <a:off x="3108960" y="4918710"/>
              <a:ext cx="2926080" cy="91440"/>
            </a:xfrm>
            <a:prstGeom prst="rect">
              <a:avLst/>
            </a:prstGeom>
            <a:solidFill>
              <a:srgbClr val="002060">
                <a:alpha val="80000"/>
              </a:srgbClr>
            </a:solidFill>
          </p:spPr>
          <p:txBody>
            <a:bodyPr lIns="0" tIns="0" rIns="0" bIns="0" anchor="ctr"/>
            <a:lstStyle>
              <a:lvl1pPr algn="l" defTabSz="914400" rtl="0" eaLnBrk="1" latinLnBrk="0" hangingPunct="1">
                <a:spcBef>
                  <a:spcPct val="0"/>
                </a:spcBef>
                <a:buNone/>
                <a:defRPr sz="3600" kern="1200">
                  <a:solidFill>
                    <a:schemeClr val="bg1">
                      <a:lumMod val="50000"/>
                    </a:schemeClr>
                  </a:solidFill>
                  <a:latin typeface="+mj-lt"/>
                  <a:ea typeface="+mj-ea"/>
                  <a:cs typeface="+mj-cs"/>
                </a:defRPr>
              </a:lvl1pPr>
            </a:lstStyle>
            <a:p>
              <a:endParaRPr lang="en-US" sz="4800" dirty="0">
                <a:solidFill>
                  <a:srgbClr val="FFFFFF"/>
                </a:solidFill>
              </a:endParaRPr>
            </a:p>
          </p:txBody>
        </p:sp>
        <p:sp>
          <p:nvSpPr>
            <p:cNvPr id="56" name="Title 64"/>
            <p:cNvSpPr txBox="1"/>
            <p:nvPr/>
          </p:nvSpPr>
          <p:spPr>
            <a:xfrm>
              <a:off x="6217920" y="4918710"/>
              <a:ext cx="2926080" cy="91440"/>
            </a:xfrm>
            <a:prstGeom prst="rect">
              <a:avLst/>
            </a:prstGeom>
            <a:solidFill>
              <a:srgbClr val="002060">
                <a:alpha val="60000"/>
              </a:srgbClr>
            </a:solidFill>
          </p:spPr>
          <p:txBody>
            <a:bodyPr lIns="0" tIns="0" rIns="0" bIns="0" anchor="ctr"/>
            <a:lstStyle>
              <a:lvl1pPr algn="l" defTabSz="914400" rtl="0" eaLnBrk="1" latinLnBrk="0" hangingPunct="1">
                <a:spcBef>
                  <a:spcPct val="0"/>
                </a:spcBef>
                <a:buNone/>
                <a:defRPr sz="3600" kern="1200">
                  <a:solidFill>
                    <a:schemeClr val="bg1">
                      <a:lumMod val="50000"/>
                    </a:schemeClr>
                  </a:solidFill>
                  <a:latin typeface="+mj-lt"/>
                  <a:ea typeface="+mj-ea"/>
                  <a:cs typeface="+mj-cs"/>
                </a:defRPr>
              </a:lvl1pPr>
            </a:lstStyle>
            <a:p>
              <a:endParaRPr lang="en-US" sz="4800" dirty="0">
                <a:solidFill>
                  <a:srgbClr val="FFFFFF"/>
                </a:solidFill>
              </a:endParaRPr>
            </a:p>
          </p:txBody>
        </p:sp>
      </p:grpSp>
      <p:sp>
        <p:nvSpPr>
          <p:cNvPr id="60" name="Slide Number Placeholder 59"/>
          <p:cNvSpPr>
            <a:spLocks noGrp="1"/>
          </p:cNvSpPr>
          <p:nvPr>
            <p:ph type="sldNum" sz="quarter" idx="12"/>
          </p:nvPr>
        </p:nvSpPr>
        <p:spPr>
          <a:xfrm>
            <a:off x="9436100" y="6192098"/>
            <a:ext cx="2743200" cy="366183"/>
          </a:xfrm>
        </p:spPr>
        <p:txBody>
          <a:bodyPr/>
          <a:lstStyle/>
          <a:p>
            <a:fld id="{61375E0E-43C8-4C93-99EC-B6805C57126F}" type="slidenum">
              <a:rPr lang="en-US" smtClean="0">
                <a:solidFill>
                  <a:srgbClr val="262626">
                    <a:tint val="75000"/>
                  </a:srgbClr>
                </a:solidFill>
              </a:rPr>
              <a:pPr/>
              <a:t>20</a:t>
            </a:fld>
            <a:endParaRPr lang="en-US" dirty="0">
              <a:solidFill>
                <a:srgbClr val="262626">
                  <a:tint val="75000"/>
                </a:srgbClr>
              </a:solidFill>
            </a:endParaRPr>
          </a:p>
        </p:txBody>
      </p:sp>
      <p:sp>
        <p:nvSpPr>
          <p:cNvPr id="59" name="TextBox 58"/>
          <p:cNvSpPr txBox="1"/>
          <p:nvPr/>
        </p:nvSpPr>
        <p:spPr>
          <a:xfrm>
            <a:off x="490969" y="1621062"/>
            <a:ext cx="11210062" cy="2793842"/>
          </a:xfrm>
          <a:prstGeom prst="rect">
            <a:avLst/>
          </a:prstGeom>
          <a:noFill/>
        </p:spPr>
        <p:txBody>
          <a:bodyPr wrap="square" rtlCol="0">
            <a:spAutoFit/>
          </a:bodyPr>
          <a:lstStyle/>
          <a:p>
            <a:pPr algn="just">
              <a:lnSpc>
                <a:spcPct val="150000"/>
              </a:lnSpc>
            </a:pPr>
            <a:r>
              <a:rPr lang="en-US" sz="2400" dirty="0" smtClean="0"/>
              <a:t>Reusing components of a previously trained model in a new machine learning model is known as transfer learning. The two models can exchange generalized information if they are designed to carry out comparable tasks. The resources and quantity of labelled data needed to train new models are decreased using this method of machine learning advancement.</a:t>
            </a:r>
            <a:endParaRPr lang="en-US" sz="2133" dirty="0">
              <a:solidFill>
                <a:srgbClr val="262626"/>
              </a:solidFill>
            </a:endParaRPr>
          </a:p>
        </p:txBody>
      </p:sp>
    </p:spTree>
    <p:extLst>
      <p:ext uri="{BB962C8B-B14F-4D97-AF65-F5344CB8AC3E}">
        <p14:creationId xmlns:p14="http://schemas.microsoft.com/office/powerpoint/2010/main" val="3147017598"/>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itle 148"/>
          <p:cNvSpPr txBox="1"/>
          <p:nvPr/>
        </p:nvSpPr>
        <p:spPr>
          <a:xfrm>
            <a:off x="508000" y="150285"/>
            <a:ext cx="11157819" cy="941916"/>
          </a:xfrm>
          <a:prstGeom prst="rect">
            <a:avLst/>
          </a:prstGeom>
          <a:solidFill>
            <a:srgbClr val="002060"/>
          </a:solidFill>
        </p:spPr>
        <p:txBody>
          <a:bodyPr anchor="ctr" anchorCtr="0"/>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solidFill>
                  <a:schemeClr val="bg1"/>
                </a:solidFill>
                <a:latin typeface="+mn-lt"/>
              </a:rPr>
              <a:t>Sequential CNN architecture </a:t>
            </a:r>
            <a:endParaRPr lang="en-US" sz="3200" b="1" dirty="0">
              <a:solidFill>
                <a:schemeClr val="bg1"/>
              </a:solidFill>
              <a:latin typeface="+mn-lt"/>
            </a:endParaRPr>
          </a:p>
        </p:txBody>
      </p:sp>
      <p:grpSp>
        <p:nvGrpSpPr>
          <p:cNvPr id="53" name="Group 52"/>
          <p:cNvGrpSpPr/>
          <p:nvPr/>
        </p:nvGrpSpPr>
        <p:grpSpPr>
          <a:xfrm>
            <a:off x="0" y="6558280"/>
            <a:ext cx="12192000" cy="121920"/>
            <a:chOff x="0" y="4918710"/>
            <a:chExt cx="9144000" cy="91440"/>
          </a:xfrm>
        </p:grpSpPr>
        <p:sp>
          <p:nvSpPr>
            <p:cNvPr id="54" name="Title 64"/>
            <p:cNvSpPr txBox="1"/>
            <p:nvPr/>
          </p:nvSpPr>
          <p:spPr>
            <a:xfrm>
              <a:off x="0" y="4918710"/>
              <a:ext cx="2926080" cy="91440"/>
            </a:xfrm>
            <a:prstGeom prst="rect">
              <a:avLst/>
            </a:prstGeom>
            <a:solidFill>
              <a:srgbClr val="002060"/>
            </a:solidFill>
          </p:spPr>
          <p:txBody>
            <a:bodyPr lIns="0" tIns="0" rIns="0" bIns="0" anchor="ctr"/>
            <a:lstStyle>
              <a:lvl1pPr algn="l" defTabSz="914400" rtl="0" eaLnBrk="1" latinLnBrk="0" hangingPunct="1">
                <a:spcBef>
                  <a:spcPct val="0"/>
                </a:spcBef>
                <a:buNone/>
                <a:defRPr sz="3600" kern="1200">
                  <a:solidFill>
                    <a:schemeClr val="bg1">
                      <a:lumMod val="50000"/>
                    </a:schemeClr>
                  </a:solidFill>
                  <a:latin typeface="+mj-lt"/>
                  <a:ea typeface="+mj-ea"/>
                  <a:cs typeface="+mj-cs"/>
                </a:defRPr>
              </a:lvl1pPr>
            </a:lstStyle>
            <a:p>
              <a:endParaRPr lang="en-US" sz="4800" dirty="0">
                <a:solidFill>
                  <a:srgbClr val="FFFFFF"/>
                </a:solidFill>
              </a:endParaRPr>
            </a:p>
          </p:txBody>
        </p:sp>
        <p:sp>
          <p:nvSpPr>
            <p:cNvPr id="55" name="Title 64"/>
            <p:cNvSpPr txBox="1"/>
            <p:nvPr/>
          </p:nvSpPr>
          <p:spPr>
            <a:xfrm>
              <a:off x="3108960" y="4918710"/>
              <a:ext cx="2926080" cy="91440"/>
            </a:xfrm>
            <a:prstGeom prst="rect">
              <a:avLst/>
            </a:prstGeom>
            <a:solidFill>
              <a:srgbClr val="002060">
                <a:alpha val="80000"/>
              </a:srgbClr>
            </a:solidFill>
          </p:spPr>
          <p:txBody>
            <a:bodyPr lIns="0" tIns="0" rIns="0" bIns="0" anchor="ctr"/>
            <a:lstStyle>
              <a:lvl1pPr algn="l" defTabSz="914400" rtl="0" eaLnBrk="1" latinLnBrk="0" hangingPunct="1">
                <a:spcBef>
                  <a:spcPct val="0"/>
                </a:spcBef>
                <a:buNone/>
                <a:defRPr sz="3600" kern="1200">
                  <a:solidFill>
                    <a:schemeClr val="bg1">
                      <a:lumMod val="50000"/>
                    </a:schemeClr>
                  </a:solidFill>
                  <a:latin typeface="+mj-lt"/>
                  <a:ea typeface="+mj-ea"/>
                  <a:cs typeface="+mj-cs"/>
                </a:defRPr>
              </a:lvl1pPr>
            </a:lstStyle>
            <a:p>
              <a:endParaRPr lang="en-US" sz="4800" dirty="0">
                <a:solidFill>
                  <a:srgbClr val="FFFFFF"/>
                </a:solidFill>
              </a:endParaRPr>
            </a:p>
          </p:txBody>
        </p:sp>
        <p:sp>
          <p:nvSpPr>
            <p:cNvPr id="56" name="Title 64"/>
            <p:cNvSpPr txBox="1"/>
            <p:nvPr/>
          </p:nvSpPr>
          <p:spPr>
            <a:xfrm>
              <a:off x="6217920" y="4918710"/>
              <a:ext cx="2926080" cy="91440"/>
            </a:xfrm>
            <a:prstGeom prst="rect">
              <a:avLst/>
            </a:prstGeom>
            <a:solidFill>
              <a:srgbClr val="002060">
                <a:alpha val="60000"/>
              </a:srgbClr>
            </a:solidFill>
          </p:spPr>
          <p:txBody>
            <a:bodyPr lIns="0" tIns="0" rIns="0" bIns="0" anchor="ctr"/>
            <a:lstStyle>
              <a:lvl1pPr algn="l" defTabSz="914400" rtl="0" eaLnBrk="1" latinLnBrk="0" hangingPunct="1">
                <a:spcBef>
                  <a:spcPct val="0"/>
                </a:spcBef>
                <a:buNone/>
                <a:defRPr sz="3600" kern="1200">
                  <a:solidFill>
                    <a:schemeClr val="bg1">
                      <a:lumMod val="50000"/>
                    </a:schemeClr>
                  </a:solidFill>
                  <a:latin typeface="+mj-lt"/>
                  <a:ea typeface="+mj-ea"/>
                  <a:cs typeface="+mj-cs"/>
                </a:defRPr>
              </a:lvl1pPr>
            </a:lstStyle>
            <a:p>
              <a:endParaRPr lang="en-US" sz="4800" dirty="0">
                <a:solidFill>
                  <a:srgbClr val="FFFFFF"/>
                </a:solidFill>
              </a:endParaRPr>
            </a:p>
          </p:txBody>
        </p:sp>
      </p:grpSp>
      <p:sp>
        <p:nvSpPr>
          <p:cNvPr id="60" name="Slide Number Placeholder 59"/>
          <p:cNvSpPr>
            <a:spLocks noGrp="1"/>
          </p:cNvSpPr>
          <p:nvPr>
            <p:ph type="sldNum" sz="quarter" idx="12"/>
          </p:nvPr>
        </p:nvSpPr>
        <p:spPr>
          <a:xfrm>
            <a:off x="9436100" y="6192098"/>
            <a:ext cx="2743200" cy="366183"/>
          </a:xfrm>
        </p:spPr>
        <p:txBody>
          <a:bodyPr/>
          <a:lstStyle/>
          <a:p>
            <a:fld id="{61375E0E-43C8-4C93-99EC-B6805C57126F}" type="slidenum">
              <a:rPr lang="en-US" smtClean="0">
                <a:solidFill>
                  <a:srgbClr val="262626">
                    <a:tint val="75000"/>
                  </a:srgbClr>
                </a:solidFill>
              </a:rPr>
              <a:pPr/>
              <a:t>21</a:t>
            </a:fld>
            <a:endParaRPr lang="en-US" dirty="0">
              <a:solidFill>
                <a:srgbClr val="262626">
                  <a:tint val="75000"/>
                </a:srgbClr>
              </a:solidFill>
            </a:endParaRPr>
          </a:p>
        </p:txBody>
      </p:sp>
      <p:sp>
        <p:nvSpPr>
          <p:cNvPr id="59" name="TextBox 58"/>
          <p:cNvSpPr txBox="1"/>
          <p:nvPr/>
        </p:nvSpPr>
        <p:spPr>
          <a:xfrm>
            <a:off x="455757" y="1137233"/>
            <a:ext cx="11210062" cy="5009833"/>
          </a:xfrm>
          <a:prstGeom prst="rect">
            <a:avLst/>
          </a:prstGeom>
          <a:noFill/>
        </p:spPr>
        <p:txBody>
          <a:bodyPr wrap="square" rtlCol="0">
            <a:spAutoFit/>
          </a:bodyPr>
          <a:lstStyle/>
          <a:p>
            <a:pPr algn="just">
              <a:lnSpc>
                <a:spcPct val="150000"/>
              </a:lnSpc>
            </a:pPr>
            <a:r>
              <a:rPr lang="en-US" sz="2400" dirty="0"/>
              <a:t>We call this traditional CNN a "sequential CNN model" since each layer only links to the layers that come before and after it. The spine photos are used to train this model from scratch. Three fully-connected and five convolutional layers make up the suggested model. The input layer receives input photos with dimensions of 227 × 227 × 3. The first convolutional layer has 96 filters, each with a size of 7 by 7 and stride of 2. To improve learning, each convolutional layer is followed by an activation of a Rectified Linear unit (</a:t>
            </a:r>
            <a:r>
              <a:rPr lang="en-US" sz="2400" dirty="0" err="1"/>
              <a:t>ReLU</a:t>
            </a:r>
            <a:r>
              <a:rPr lang="en-US" sz="2400" dirty="0"/>
              <a:t>) [21]. The filters in each of the other convolutional layers are 3x3 in size. A Gaussian distribution with a zero mean is used to initialize the weights. </a:t>
            </a:r>
            <a:endParaRPr lang="en-US" sz="2133" dirty="0">
              <a:solidFill>
                <a:srgbClr val="262626"/>
              </a:solidFill>
            </a:endParaRPr>
          </a:p>
        </p:txBody>
      </p:sp>
    </p:spTree>
    <p:extLst>
      <p:ext uri="{BB962C8B-B14F-4D97-AF65-F5344CB8AC3E}">
        <p14:creationId xmlns:p14="http://schemas.microsoft.com/office/powerpoint/2010/main" val="758612237"/>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itle 148"/>
          <p:cNvSpPr txBox="1"/>
          <p:nvPr/>
        </p:nvSpPr>
        <p:spPr>
          <a:xfrm>
            <a:off x="508000" y="150285"/>
            <a:ext cx="11157819" cy="941916"/>
          </a:xfrm>
          <a:prstGeom prst="rect">
            <a:avLst/>
          </a:prstGeom>
          <a:solidFill>
            <a:srgbClr val="002060"/>
          </a:solidFill>
        </p:spPr>
        <p:txBody>
          <a:bodyPr anchor="ctr" anchorCtr="0"/>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smtClean="0">
                <a:solidFill>
                  <a:srgbClr val="FFFFFF"/>
                </a:solidFill>
              </a:rPr>
              <a:t>Proposed Method  </a:t>
            </a:r>
            <a:endParaRPr lang="en-US" sz="3200" b="1" dirty="0">
              <a:solidFill>
                <a:srgbClr val="FFFFFF"/>
              </a:solidFill>
            </a:endParaRPr>
          </a:p>
        </p:txBody>
      </p:sp>
      <p:grpSp>
        <p:nvGrpSpPr>
          <p:cNvPr id="53" name="Group 52"/>
          <p:cNvGrpSpPr/>
          <p:nvPr/>
        </p:nvGrpSpPr>
        <p:grpSpPr>
          <a:xfrm>
            <a:off x="0" y="6558280"/>
            <a:ext cx="12192000" cy="121920"/>
            <a:chOff x="0" y="4918710"/>
            <a:chExt cx="9144000" cy="91440"/>
          </a:xfrm>
        </p:grpSpPr>
        <p:sp>
          <p:nvSpPr>
            <p:cNvPr id="54" name="Title 64"/>
            <p:cNvSpPr txBox="1"/>
            <p:nvPr/>
          </p:nvSpPr>
          <p:spPr>
            <a:xfrm>
              <a:off x="0" y="4918710"/>
              <a:ext cx="2926080" cy="91440"/>
            </a:xfrm>
            <a:prstGeom prst="rect">
              <a:avLst/>
            </a:prstGeom>
            <a:solidFill>
              <a:srgbClr val="002060"/>
            </a:solidFill>
          </p:spPr>
          <p:txBody>
            <a:bodyPr lIns="0" tIns="0" rIns="0" bIns="0" anchor="ctr"/>
            <a:lstStyle>
              <a:lvl1pPr algn="l" defTabSz="914400" rtl="0" eaLnBrk="1" latinLnBrk="0" hangingPunct="1">
                <a:spcBef>
                  <a:spcPct val="0"/>
                </a:spcBef>
                <a:buNone/>
                <a:defRPr sz="3600" kern="1200">
                  <a:solidFill>
                    <a:schemeClr val="bg1">
                      <a:lumMod val="50000"/>
                    </a:schemeClr>
                  </a:solidFill>
                  <a:latin typeface="+mj-lt"/>
                  <a:ea typeface="+mj-ea"/>
                  <a:cs typeface="+mj-cs"/>
                </a:defRPr>
              </a:lvl1pPr>
            </a:lstStyle>
            <a:p>
              <a:endParaRPr lang="en-US" sz="4800" dirty="0">
                <a:solidFill>
                  <a:srgbClr val="FFFFFF"/>
                </a:solidFill>
              </a:endParaRPr>
            </a:p>
          </p:txBody>
        </p:sp>
        <p:sp>
          <p:nvSpPr>
            <p:cNvPr id="55" name="Title 64"/>
            <p:cNvSpPr txBox="1"/>
            <p:nvPr/>
          </p:nvSpPr>
          <p:spPr>
            <a:xfrm>
              <a:off x="3108960" y="4918710"/>
              <a:ext cx="2926080" cy="91440"/>
            </a:xfrm>
            <a:prstGeom prst="rect">
              <a:avLst/>
            </a:prstGeom>
            <a:solidFill>
              <a:srgbClr val="002060">
                <a:alpha val="80000"/>
              </a:srgbClr>
            </a:solidFill>
          </p:spPr>
          <p:txBody>
            <a:bodyPr lIns="0" tIns="0" rIns="0" bIns="0" anchor="ctr"/>
            <a:lstStyle>
              <a:lvl1pPr algn="l" defTabSz="914400" rtl="0" eaLnBrk="1" latinLnBrk="0" hangingPunct="1">
                <a:spcBef>
                  <a:spcPct val="0"/>
                </a:spcBef>
                <a:buNone/>
                <a:defRPr sz="3600" kern="1200">
                  <a:solidFill>
                    <a:schemeClr val="bg1">
                      <a:lumMod val="50000"/>
                    </a:schemeClr>
                  </a:solidFill>
                  <a:latin typeface="+mj-lt"/>
                  <a:ea typeface="+mj-ea"/>
                  <a:cs typeface="+mj-cs"/>
                </a:defRPr>
              </a:lvl1pPr>
            </a:lstStyle>
            <a:p>
              <a:endParaRPr lang="en-US" sz="4800" dirty="0">
                <a:solidFill>
                  <a:srgbClr val="FFFFFF"/>
                </a:solidFill>
              </a:endParaRPr>
            </a:p>
          </p:txBody>
        </p:sp>
        <p:sp>
          <p:nvSpPr>
            <p:cNvPr id="56" name="Title 64"/>
            <p:cNvSpPr txBox="1"/>
            <p:nvPr/>
          </p:nvSpPr>
          <p:spPr>
            <a:xfrm>
              <a:off x="6217920" y="4918710"/>
              <a:ext cx="2926080" cy="91440"/>
            </a:xfrm>
            <a:prstGeom prst="rect">
              <a:avLst/>
            </a:prstGeom>
            <a:solidFill>
              <a:srgbClr val="002060">
                <a:alpha val="60000"/>
              </a:srgbClr>
            </a:solidFill>
          </p:spPr>
          <p:txBody>
            <a:bodyPr lIns="0" tIns="0" rIns="0" bIns="0" anchor="ctr"/>
            <a:lstStyle>
              <a:lvl1pPr algn="l" defTabSz="914400" rtl="0" eaLnBrk="1" latinLnBrk="0" hangingPunct="1">
                <a:spcBef>
                  <a:spcPct val="0"/>
                </a:spcBef>
                <a:buNone/>
                <a:defRPr sz="3600" kern="1200">
                  <a:solidFill>
                    <a:schemeClr val="bg1">
                      <a:lumMod val="50000"/>
                    </a:schemeClr>
                  </a:solidFill>
                  <a:latin typeface="+mj-lt"/>
                  <a:ea typeface="+mj-ea"/>
                  <a:cs typeface="+mj-cs"/>
                </a:defRPr>
              </a:lvl1pPr>
            </a:lstStyle>
            <a:p>
              <a:endParaRPr lang="en-US" sz="4800" dirty="0">
                <a:solidFill>
                  <a:srgbClr val="FFFFFF"/>
                </a:solidFill>
              </a:endParaRPr>
            </a:p>
          </p:txBody>
        </p:sp>
      </p:grpSp>
      <p:sp>
        <p:nvSpPr>
          <p:cNvPr id="60" name="Slide Number Placeholder 59"/>
          <p:cNvSpPr>
            <a:spLocks noGrp="1"/>
          </p:cNvSpPr>
          <p:nvPr>
            <p:ph type="sldNum" sz="quarter" idx="12"/>
          </p:nvPr>
        </p:nvSpPr>
        <p:spPr>
          <a:xfrm>
            <a:off x="9436100" y="6192098"/>
            <a:ext cx="2743200" cy="366183"/>
          </a:xfrm>
        </p:spPr>
        <p:txBody>
          <a:bodyPr/>
          <a:lstStyle/>
          <a:p>
            <a:fld id="{61375E0E-43C8-4C93-99EC-B6805C57126F}" type="slidenum">
              <a:rPr lang="en-US" smtClean="0">
                <a:solidFill>
                  <a:srgbClr val="262626">
                    <a:tint val="75000"/>
                  </a:srgbClr>
                </a:solidFill>
              </a:rPr>
              <a:pPr/>
              <a:t>22</a:t>
            </a:fld>
            <a:endParaRPr lang="en-US" dirty="0">
              <a:solidFill>
                <a:srgbClr val="262626">
                  <a:tint val="75000"/>
                </a:srgbClr>
              </a:solidFill>
            </a:endParaRPr>
          </a:p>
        </p:txBody>
      </p:sp>
      <p:pic>
        <p:nvPicPr>
          <p:cNvPr id="9" name="Picture 8"/>
          <p:cNvPicPr/>
          <p:nvPr/>
        </p:nvPicPr>
        <p:blipFill>
          <a:blip r:embed="rId2"/>
          <a:stretch>
            <a:fillRect/>
          </a:stretch>
        </p:blipFill>
        <p:spPr>
          <a:xfrm>
            <a:off x="1557681" y="1476463"/>
            <a:ext cx="8643333" cy="3699544"/>
          </a:xfrm>
          <a:prstGeom prst="rect">
            <a:avLst/>
          </a:prstGeom>
        </p:spPr>
      </p:pic>
      <p:sp>
        <p:nvSpPr>
          <p:cNvPr id="2" name="Rectangle 1"/>
          <p:cNvSpPr/>
          <p:nvPr/>
        </p:nvSpPr>
        <p:spPr>
          <a:xfrm>
            <a:off x="4772827" y="5560269"/>
            <a:ext cx="2830903" cy="388696"/>
          </a:xfrm>
          <a:prstGeom prst="rect">
            <a:avLst/>
          </a:prstGeom>
        </p:spPr>
        <p:txBody>
          <a:bodyPr wrap="none">
            <a:spAutoFit/>
          </a:bodyPr>
          <a:lstStyle/>
          <a:p>
            <a:pPr algn="ctr">
              <a:lnSpc>
                <a:spcPct val="107000"/>
              </a:lnSpc>
              <a:spcAft>
                <a:spcPts val="800"/>
              </a:spcAft>
            </a:pPr>
            <a:r>
              <a:rPr lang="en-US" b="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Figure: Proposed Method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69646770"/>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itle 148"/>
          <p:cNvSpPr txBox="1"/>
          <p:nvPr/>
        </p:nvSpPr>
        <p:spPr>
          <a:xfrm>
            <a:off x="508000" y="177801"/>
            <a:ext cx="11157819" cy="941916"/>
          </a:xfrm>
          <a:prstGeom prst="rect">
            <a:avLst/>
          </a:prstGeom>
          <a:solidFill>
            <a:srgbClr val="002060"/>
          </a:solidFill>
        </p:spPr>
        <p:txBody>
          <a:bodyPr anchor="ctr" anchorCtr="0"/>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3200" b="1" dirty="0">
                <a:solidFill>
                  <a:srgbClr val="FFFFFF"/>
                </a:solidFill>
                <a:cs typeface="Times New Roman" panose="02020603050405020304" charset="0"/>
              </a:rPr>
              <a:t>Performance Parameters</a:t>
            </a:r>
            <a:endParaRPr lang="en-US" sz="4267" b="1" dirty="0">
              <a:solidFill>
                <a:srgbClr val="FFFFFF"/>
              </a:solidFill>
            </a:endParaRPr>
          </a:p>
        </p:txBody>
      </p:sp>
      <p:grpSp>
        <p:nvGrpSpPr>
          <p:cNvPr id="53" name="Group 52"/>
          <p:cNvGrpSpPr/>
          <p:nvPr/>
        </p:nvGrpSpPr>
        <p:grpSpPr>
          <a:xfrm>
            <a:off x="0" y="6558280"/>
            <a:ext cx="12192000" cy="121920"/>
            <a:chOff x="0" y="4918710"/>
            <a:chExt cx="9144000" cy="91440"/>
          </a:xfrm>
        </p:grpSpPr>
        <p:sp>
          <p:nvSpPr>
            <p:cNvPr id="54" name="Title 64"/>
            <p:cNvSpPr txBox="1"/>
            <p:nvPr/>
          </p:nvSpPr>
          <p:spPr>
            <a:xfrm>
              <a:off x="0" y="4918710"/>
              <a:ext cx="2926080" cy="91440"/>
            </a:xfrm>
            <a:prstGeom prst="rect">
              <a:avLst/>
            </a:prstGeom>
            <a:solidFill>
              <a:srgbClr val="002060"/>
            </a:solidFill>
          </p:spPr>
          <p:txBody>
            <a:bodyPr lIns="0" tIns="0" rIns="0" bIns="0" anchor="ctr"/>
            <a:lstStyle>
              <a:lvl1pPr algn="l" defTabSz="914400" rtl="0" eaLnBrk="1" latinLnBrk="0" hangingPunct="1">
                <a:spcBef>
                  <a:spcPct val="0"/>
                </a:spcBef>
                <a:buNone/>
                <a:defRPr sz="3600" kern="1200">
                  <a:solidFill>
                    <a:schemeClr val="bg1">
                      <a:lumMod val="50000"/>
                    </a:schemeClr>
                  </a:solidFill>
                  <a:latin typeface="+mj-lt"/>
                  <a:ea typeface="+mj-ea"/>
                  <a:cs typeface="+mj-cs"/>
                </a:defRPr>
              </a:lvl1pPr>
            </a:lstStyle>
            <a:p>
              <a:endParaRPr lang="en-US" sz="4800" dirty="0">
                <a:solidFill>
                  <a:srgbClr val="FFFFFF"/>
                </a:solidFill>
              </a:endParaRPr>
            </a:p>
          </p:txBody>
        </p:sp>
        <p:sp>
          <p:nvSpPr>
            <p:cNvPr id="55" name="Title 64"/>
            <p:cNvSpPr txBox="1"/>
            <p:nvPr/>
          </p:nvSpPr>
          <p:spPr>
            <a:xfrm>
              <a:off x="3108960" y="4918710"/>
              <a:ext cx="2926080" cy="91440"/>
            </a:xfrm>
            <a:prstGeom prst="rect">
              <a:avLst/>
            </a:prstGeom>
            <a:solidFill>
              <a:srgbClr val="002060">
                <a:alpha val="80000"/>
              </a:srgbClr>
            </a:solidFill>
          </p:spPr>
          <p:txBody>
            <a:bodyPr lIns="0" tIns="0" rIns="0" bIns="0" anchor="ctr"/>
            <a:lstStyle>
              <a:lvl1pPr algn="l" defTabSz="914400" rtl="0" eaLnBrk="1" latinLnBrk="0" hangingPunct="1">
                <a:spcBef>
                  <a:spcPct val="0"/>
                </a:spcBef>
                <a:buNone/>
                <a:defRPr sz="3600" kern="1200">
                  <a:solidFill>
                    <a:schemeClr val="bg1">
                      <a:lumMod val="50000"/>
                    </a:schemeClr>
                  </a:solidFill>
                  <a:latin typeface="+mj-lt"/>
                  <a:ea typeface="+mj-ea"/>
                  <a:cs typeface="+mj-cs"/>
                </a:defRPr>
              </a:lvl1pPr>
            </a:lstStyle>
            <a:p>
              <a:endParaRPr lang="en-US" sz="4800" dirty="0">
                <a:solidFill>
                  <a:srgbClr val="FFFFFF"/>
                </a:solidFill>
              </a:endParaRPr>
            </a:p>
          </p:txBody>
        </p:sp>
        <p:sp>
          <p:nvSpPr>
            <p:cNvPr id="56" name="Title 64"/>
            <p:cNvSpPr txBox="1"/>
            <p:nvPr/>
          </p:nvSpPr>
          <p:spPr>
            <a:xfrm>
              <a:off x="6217920" y="4918710"/>
              <a:ext cx="2926080" cy="91440"/>
            </a:xfrm>
            <a:prstGeom prst="rect">
              <a:avLst/>
            </a:prstGeom>
            <a:solidFill>
              <a:srgbClr val="002060">
                <a:alpha val="60000"/>
              </a:srgbClr>
            </a:solidFill>
          </p:spPr>
          <p:txBody>
            <a:bodyPr lIns="0" tIns="0" rIns="0" bIns="0" anchor="ctr"/>
            <a:lstStyle>
              <a:lvl1pPr algn="l" defTabSz="914400" rtl="0" eaLnBrk="1" latinLnBrk="0" hangingPunct="1">
                <a:spcBef>
                  <a:spcPct val="0"/>
                </a:spcBef>
                <a:buNone/>
                <a:defRPr sz="3600" kern="1200">
                  <a:solidFill>
                    <a:schemeClr val="bg1">
                      <a:lumMod val="50000"/>
                    </a:schemeClr>
                  </a:solidFill>
                  <a:latin typeface="+mj-lt"/>
                  <a:ea typeface="+mj-ea"/>
                  <a:cs typeface="+mj-cs"/>
                </a:defRPr>
              </a:lvl1pPr>
            </a:lstStyle>
            <a:p>
              <a:endParaRPr lang="en-US" sz="4800" dirty="0">
                <a:solidFill>
                  <a:srgbClr val="FFFFFF"/>
                </a:solidFill>
              </a:endParaRPr>
            </a:p>
          </p:txBody>
        </p:sp>
      </p:grpSp>
      <p:sp>
        <p:nvSpPr>
          <p:cNvPr id="60" name="Slide Number Placeholder 59"/>
          <p:cNvSpPr>
            <a:spLocks noGrp="1"/>
          </p:cNvSpPr>
          <p:nvPr>
            <p:ph type="sldNum" sz="quarter" idx="12"/>
          </p:nvPr>
        </p:nvSpPr>
        <p:spPr>
          <a:xfrm>
            <a:off x="9436100" y="6192098"/>
            <a:ext cx="2743200" cy="366183"/>
          </a:xfrm>
        </p:spPr>
        <p:txBody>
          <a:bodyPr/>
          <a:lstStyle/>
          <a:p>
            <a:fld id="{61375E0E-43C8-4C93-99EC-B6805C57126F}" type="slidenum">
              <a:rPr lang="en-US" smtClean="0">
                <a:solidFill>
                  <a:srgbClr val="262626">
                    <a:tint val="75000"/>
                  </a:srgbClr>
                </a:solidFill>
              </a:rPr>
              <a:pPr/>
              <a:t>23</a:t>
            </a:fld>
            <a:endParaRPr lang="en-US" dirty="0">
              <a:solidFill>
                <a:srgbClr val="262626">
                  <a:tint val="75000"/>
                </a:srgbClr>
              </a:solidFill>
            </a:endParaRPr>
          </a:p>
        </p:txBody>
      </p:sp>
      <p:sp>
        <p:nvSpPr>
          <p:cNvPr id="2" name="TextBox 1"/>
          <p:cNvSpPr txBox="1"/>
          <p:nvPr/>
        </p:nvSpPr>
        <p:spPr>
          <a:xfrm>
            <a:off x="517090" y="1495577"/>
            <a:ext cx="11157819" cy="3954480"/>
          </a:xfrm>
          <a:prstGeom prst="rect">
            <a:avLst/>
          </a:prstGeom>
          <a:noFill/>
        </p:spPr>
        <p:txBody>
          <a:bodyPr wrap="square" rtlCol="0">
            <a:spAutoFit/>
          </a:bodyPr>
          <a:lstStyle/>
          <a:p>
            <a:pPr marL="380990" indent="-380990">
              <a:lnSpc>
                <a:spcPct val="150000"/>
              </a:lnSpc>
              <a:buSzPct val="120000"/>
              <a:buFont typeface="Arial" panose="020B0604020202020204" pitchFamily="34" charset="0"/>
              <a:buChar char="•"/>
            </a:pPr>
            <a:r>
              <a:rPr lang="en-US" sz="2133" b="1" dirty="0" smtClean="0">
                <a:solidFill>
                  <a:srgbClr val="262626"/>
                </a:solidFill>
              </a:rPr>
              <a:t>Accuracy on test:</a:t>
            </a:r>
            <a:r>
              <a:rPr lang="en-US" sz="2133" dirty="0" smtClean="0">
                <a:solidFill>
                  <a:srgbClr val="262626"/>
                </a:solidFill>
              </a:rPr>
              <a:t>  </a:t>
            </a:r>
            <a:endParaRPr lang="en-US" sz="2133" b="1" dirty="0">
              <a:solidFill>
                <a:srgbClr val="262626"/>
              </a:solidFill>
            </a:endParaRPr>
          </a:p>
          <a:p>
            <a:pPr algn="ctr">
              <a:lnSpc>
                <a:spcPct val="150000"/>
              </a:lnSpc>
            </a:pPr>
            <a:r>
              <a:rPr lang="en-US" sz="2133" b="1" dirty="0" smtClean="0">
                <a:solidFill>
                  <a:srgbClr val="262626"/>
                </a:solidFill>
              </a:rPr>
              <a:t>             </a:t>
            </a:r>
            <a:r>
              <a:rPr lang="en-US" sz="2133" i="1" dirty="0" smtClean="0">
                <a:solidFill>
                  <a:srgbClr val="262626"/>
                </a:solidFill>
              </a:rPr>
              <a:t>Accuracy=TN+TP/TN+FP+FN+TP</a:t>
            </a:r>
          </a:p>
          <a:p>
            <a:pPr marL="342900" indent="-342900">
              <a:lnSpc>
                <a:spcPct val="150000"/>
              </a:lnSpc>
              <a:buFont typeface="Arial" panose="020B0604020202020204" pitchFamily="34" charset="0"/>
              <a:buChar char="•"/>
            </a:pPr>
            <a:r>
              <a:rPr lang="en-US" sz="2133" b="1" dirty="0" smtClean="0">
                <a:solidFill>
                  <a:srgbClr val="262626"/>
                </a:solidFill>
              </a:rPr>
              <a:t>Precision: </a:t>
            </a:r>
          </a:p>
          <a:p>
            <a:pPr algn="ctr">
              <a:lnSpc>
                <a:spcPct val="150000"/>
              </a:lnSpc>
            </a:pPr>
            <a:r>
              <a:rPr lang="en-US" sz="2133" i="1" dirty="0" smtClean="0">
                <a:solidFill>
                  <a:srgbClr val="262626"/>
                </a:solidFill>
              </a:rPr>
              <a:t>Precision=TPTP+FP </a:t>
            </a:r>
          </a:p>
          <a:p>
            <a:pPr marL="380990" indent="-380990">
              <a:lnSpc>
                <a:spcPct val="150000"/>
              </a:lnSpc>
              <a:buSzPct val="120000"/>
              <a:buFont typeface="Arial" panose="020B0604020202020204" pitchFamily="34" charset="0"/>
              <a:buChar char="•"/>
            </a:pPr>
            <a:r>
              <a:rPr lang="en-US" sz="2133" b="1" dirty="0" smtClean="0">
                <a:solidFill>
                  <a:srgbClr val="262626"/>
                </a:solidFill>
              </a:rPr>
              <a:t>Recall:</a:t>
            </a:r>
          </a:p>
          <a:p>
            <a:pPr algn="ctr">
              <a:lnSpc>
                <a:spcPct val="150000"/>
              </a:lnSpc>
              <a:buSzPct val="120000"/>
            </a:pPr>
            <a:r>
              <a:rPr lang="en-US" sz="2133" i="1" dirty="0" smtClean="0">
                <a:solidFill>
                  <a:srgbClr val="262626"/>
                </a:solidFill>
              </a:rPr>
              <a:t>Recall=TPTP+FN</a:t>
            </a:r>
          </a:p>
          <a:p>
            <a:pPr algn="ctr">
              <a:lnSpc>
                <a:spcPct val="150000"/>
              </a:lnSpc>
              <a:buSzPct val="120000"/>
            </a:pPr>
            <a:r>
              <a:rPr lang="en-US" sz="2133" b="1" i="1" dirty="0">
                <a:solidFill>
                  <a:srgbClr val="262626"/>
                </a:solidFill>
              </a:rPr>
              <a:t>F1Score=2*precision* </a:t>
            </a:r>
            <a:r>
              <a:rPr lang="en-US" sz="2133" b="1" i="1" dirty="0" err="1">
                <a:solidFill>
                  <a:srgbClr val="262626"/>
                </a:solidFill>
              </a:rPr>
              <a:t>recallprecision</a:t>
            </a:r>
            <a:r>
              <a:rPr lang="en-US" sz="2133" b="1" i="1" dirty="0">
                <a:solidFill>
                  <a:srgbClr val="262626"/>
                </a:solidFill>
              </a:rPr>
              <a:t> + recall </a:t>
            </a:r>
            <a:endParaRPr lang="en-US" sz="2133" b="1" i="1" dirty="0" smtClean="0">
              <a:solidFill>
                <a:srgbClr val="262626"/>
              </a:solidFill>
            </a:endParaRPr>
          </a:p>
          <a:p>
            <a:pPr algn="ctr">
              <a:lnSpc>
                <a:spcPct val="150000"/>
              </a:lnSpc>
              <a:buSzPct val="120000"/>
            </a:pPr>
            <a:r>
              <a:rPr lang="en-US" dirty="0">
                <a:solidFill>
                  <a:srgbClr val="262626"/>
                </a:solidFill>
              </a:rPr>
              <a:t>(</a:t>
            </a:r>
            <a:r>
              <a:rPr lang="en-US" dirty="0" smtClean="0">
                <a:solidFill>
                  <a:srgbClr val="262626"/>
                </a:solidFill>
              </a:rPr>
              <a:t>TP: True Positive FP: False Positive TN: True Negative FN: False Negative)</a:t>
            </a:r>
            <a:endParaRPr lang="en-US" dirty="0">
              <a:solidFill>
                <a:srgbClr val="262626"/>
              </a:solidFill>
            </a:endParaRPr>
          </a:p>
        </p:txBody>
      </p:sp>
    </p:spTree>
    <p:extLst>
      <p:ext uri="{BB962C8B-B14F-4D97-AF65-F5344CB8AC3E}">
        <p14:creationId xmlns:p14="http://schemas.microsoft.com/office/powerpoint/2010/main" val="1117223371"/>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itle 148"/>
          <p:cNvSpPr txBox="1"/>
          <p:nvPr/>
        </p:nvSpPr>
        <p:spPr>
          <a:xfrm>
            <a:off x="508000" y="150285"/>
            <a:ext cx="11157819" cy="941916"/>
          </a:xfrm>
          <a:prstGeom prst="rect">
            <a:avLst/>
          </a:prstGeom>
          <a:solidFill>
            <a:srgbClr val="002060"/>
          </a:solidFill>
        </p:spPr>
        <p:txBody>
          <a:bodyPr anchor="ctr" anchorCtr="0"/>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3200" b="1" dirty="0">
                <a:solidFill>
                  <a:srgbClr val="FFFFFF"/>
                </a:solidFill>
                <a:cs typeface="Times New Roman" panose="02020603050405020304" charset="0"/>
              </a:rPr>
              <a:t>Analysis of performance </a:t>
            </a:r>
            <a:endParaRPr lang="en-US" sz="4267" b="1" dirty="0">
              <a:solidFill>
                <a:srgbClr val="FFFFFF"/>
              </a:solidFill>
            </a:endParaRPr>
          </a:p>
        </p:txBody>
      </p:sp>
      <p:grpSp>
        <p:nvGrpSpPr>
          <p:cNvPr id="53" name="Group 52"/>
          <p:cNvGrpSpPr/>
          <p:nvPr/>
        </p:nvGrpSpPr>
        <p:grpSpPr>
          <a:xfrm>
            <a:off x="0" y="6558280"/>
            <a:ext cx="12192000" cy="121920"/>
            <a:chOff x="0" y="4918710"/>
            <a:chExt cx="9144000" cy="91440"/>
          </a:xfrm>
        </p:grpSpPr>
        <p:sp>
          <p:nvSpPr>
            <p:cNvPr id="54" name="Title 64"/>
            <p:cNvSpPr txBox="1"/>
            <p:nvPr/>
          </p:nvSpPr>
          <p:spPr>
            <a:xfrm>
              <a:off x="0" y="4918710"/>
              <a:ext cx="2926080" cy="91440"/>
            </a:xfrm>
            <a:prstGeom prst="rect">
              <a:avLst/>
            </a:prstGeom>
            <a:solidFill>
              <a:srgbClr val="002060"/>
            </a:solidFill>
          </p:spPr>
          <p:txBody>
            <a:bodyPr lIns="0" tIns="0" rIns="0" bIns="0" anchor="ctr"/>
            <a:lstStyle>
              <a:lvl1pPr algn="l" defTabSz="914400" rtl="0" eaLnBrk="1" latinLnBrk="0" hangingPunct="1">
                <a:spcBef>
                  <a:spcPct val="0"/>
                </a:spcBef>
                <a:buNone/>
                <a:defRPr sz="3600" kern="1200">
                  <a:solidFill>
                    <a:schemeClr val="bg1">
                      <a:lumMod val="50000"/>
                    </a:schemeClr>
                  </a:solidFill>
                  <a:latin typeface="+mj-lt"/>
                  <a:ea typeface="+mj-ea"/>
                  <a:cs typeface="+mj-cs"/>
                </a:defRPr>
              </a:lvl1pPr>
            </a:lstStyle>
            <a:p>
              <a:endParaRPr lang="en-US" sz="4800" dirty="0">
                <a:solidFill>
                  <a:srgbClr val="FFFFFF"/>
                </a:solidFill>
              </a:endParaRPr>
            </a:p>
          </p:txBody>
        </p:sp>
        <p:sp>
          <p:nvSpPr>
            <p:cNvPr id="55" name="Title 64"/>
            <p:cNvSpPr txBox="1"/>
            <p:nvPr/>
          </p:nvSpPr>
          <p:spPr>
            <a:xfrm>
              <a:off x="3108960" y="4918710"/>
              <a:ext cx="2926080" cy="91440"/>
            </a:xfrm>
            <a:prstGeom prst="rect">
              <a:avLst/>
            </a:prstGeom>
            <a:solidFill>
              <a:srgbClr val="002060">
                <a:alpha val="80000"/>
              </a:srgbClr>
            </a:solidFill>
          </p:spPr>
          <p:txBody>
            <a:bodyPr lIns="0" tIns="0" rIns="0" bIns="0" anchor="ctr"/>
            <a:lstStyle>
              <a:lvl1pPr algn="l" defTabSz="914400" rtl="0" eaLnBrk="1" latinLnBrk="0" hangingPunct="1">
                <a:spcBef>
                  <a:spcPct val="0"/>
                </a:spcBef>
                <a:buNone/>
                <a:defRPr sz="3600" kern="1200">
                  <a:solidFill>
                    <a:schemeClr val="bg1">
                      <a:lumMod val="50000"/>
                    </a:schemeClr>
                  </a:solidFill>
                  <a:latin typeface="+mj-lt"/>
                  <a:ea typeface="+mj-ea"/>
                  <a:cs typeface="+mj-cs"/>
                </a:defRPr>
              </a:lvl1pPr>
            </a:lstStyle>
            <a:p>
              <a:endParaRPr lang="en-US" sz="4800" dirty="0">
                <a:solidFill>
                  <a:srgbClr val="FFFFFF"/>
                </a:solidFill>
              </a:endParaRPr>
            </a:p>
          </p:txBody>
        </p:sp>
        <p:sp>
          <p:nvSpPr>
            <p:cNvPr id="56" name="Title 64"/>
            <p:cNvSpPr txBox="1"/>
            <p:nvPr/>
          </p:nvSpPr>
          <p:spPr>
            <a:xfrm>
              <a:off x="6217920" y="4918710"/>
              <a:ext cx="2926080" cy="91440"/>
            </a:xfrm>
            <a:prstGeom prst="rect">
              <a:avLst/>
            </a:prstGeom>
            <a:solidFill>
              <a:srgbClr val="002060">
                <a:alpha val="60000"/>
              </a:srgbClr>
            </a:solidFill>
          </p:spPr>
          <p:txBody>
            <a:bodyPr lIns="0" tIns="0" rIns="0" bIns="0" anchor="ctr"/>
            <a:lstStyle>
              <a:lvl1pPr algn="l" defTabSz="914400" rtl="0" eaLnBrk="1" latinLnBrk="0" hangingPunct="1">
                <a:spcBef>
                  <a:spcPct val="0"/>
                </a:spcBef>
                <a:buNone/>
                <a:defRPr sz="3600" kern="1200">
                  <a:solidFill>
                    <a:schemeClr val="bg1">
                      <a:lumMod val="50000"/>
                    </a:schemeClr>
                  </a:solidFill>
                  <a:latin typeface="+mj-lt"/>
                  <a:ea typeface="+mj-ea"/>
                  <a:cs typeface="+mj-cs"/>
                </a:defRPr>
              </a:lvl1pPr>
            </a:lstStyle>
            <a:p>
              <a:endParaRPr lang="en-US" sz="4800" dirty="0">
                <a:solidFill>
                  <a:srgbClr val="FFFFFF"/>
                </a:solidFill>
              </a:endParaRPr>
            </a:p>
          </p:txBody>
        </p:sp>
      </p:grpSp>
      <p:sp>
        <p:nvSpPr>
          <p:cNvPr id="60" name="Slide Number Placeholder 59"/>
          <p:cNvSpPr>
            <a:spLocks noGrp="1"/>
          </p:cNvSpPr>
          <p:nvPr>
            <p:ph type="sldNum" sz="quarter" idx="12"/>
          </p:nvPr>
        </p:nvSpPr>
        <p:spPr>
          <a:xfrm>
            <a:off x="9436100" y="6192098"/>
            <a:ext cx="2743200" cy="366183"/>
          </a:xfrm>
        </p:spPr>
        <p:txBody>
          <a:bodyPr/>
          <a:lstStyle/>
          <a:p>
            <a:fld id="{61375E0E-43C8-4C93-99EC-B6805C57126F}" type="slidenum">
              <a:rPr lang="en-US" smtClean="0">
                <a:solidFill>
                  <a:srgbClr val="262626">
                    <a:tint val="75000"/>
                  </a:srgbClr>
                </a:solidFill>
              </a:rPr>
              <a:pPr/>
              <a:t>24</a:t>
            </a:fld>
            <a:endParaRPr lang="en-US" dirty="0">
              <a:solidFill>
                <a:srgbClr val="262626">
                  <a:tint val="75000"/>
                </a:srgbClr>
              </a:solidFill>
            </a:endParaRPr>
          </a:p>
        </p:txBody>
      </p:sp>
      <p:pic>
        <p:nvPicPr>
          <p:cNvPr id="10" name="Picture 9">
            <a:extLst>
              <a:ext uri="{FF2B5EF4-FFF2-40B4-BE49-F238E27FC236}">
                <a16:creationId xmlns:arto="http://schemas.microsoft.com/office/word/2006/arto" xmlns:wp="http://schemas.openxmlformats.org/drawingml/2006/wordprocessingDrawing" xmlns:wp14="http://schemas.microsoft.com/office/word/2010/wordprocessingDrawing" xmlns:a16="http://schemas.microsoft.com/office/drawing/2014/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http://schemas.openxmlformats.org/wordprocessingml/2006/main" xmlns:w10="urn:schemas-microsoft-com:office:word" xmlns:v="urn:schemas-microsoft-com:vml" xmlns:m="http://schemas.openxmlformats.org/officeDocument/2006/math"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lc="http://schemas.openxmlformats.org/drawingml/2006/lockedCanvas" id="{96F0FDF8-C4F4-4649-BD9E-6ADE0EEB3268}"/>
              </a:ext>
            </a:extLst>
          </p:cNvPr>
          <p:cNvPicPr/>
          <p:nvPr/>
        </p:nvPicPr>
        <p:blipFill>
          <a:blip r:embed="rId2"/>
          <a:stretch>
            <a:fillRect/>
          </a:stretch>
        </p:blipFill>
        <p:spPr>
          <a:xfrm>
            <a:off x="2469857" y="1721536"/>
            <a:ext cx="7345261" cy="3311858"/>
          </a:xfrm>
          <a:prstGeom prst="rect">
            <a:avLst/>
          </a:prstGeom>
        </p:spPr>
      </p:pic>
      <p:sp>
        <p:nvSpPr>
          <p:cNvPr id="2" name="Rectangle 1"/>
          <p:cNvSpPr/>
          <p:nvPr/>
        </p:nvSpPr>
        <p:spPr>
          <a:xfrm>
            <a:off x="3677976" y="5212793"/>
            <a:ext cx="5070939" cy="388696"/>
          </a:xfrm>
          <a:prstGeom prst="rect">
            <a:avLst/>
          </a:prstGeom>
        </p:spPr>
        <p:txBody>
          <a:bodyPr wrap="none">
            <a:spAutoFit/>
          </a:bodyPr>
          <a:lstStyle/>
          <a:p>
            <a:pPr algn="ctr">
              <a:lnSpc>
                <a:spcPct val="107000"/>
              </a:lnSpc>
              <a:spcAft>
                <a:spcPts val="800"/>
              </a:spcAft>
            </a:pPr>
            <a:r>
              <a:rPr lang="en-US" b="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Figure: Transfer learning w/VGG-16’s Accuracy</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27044698"/>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itle 148"/>
          <p:cNvSpPr txBox="1"/>
          <p:nvPr/>
        </p:nvSpPr>
        <p:spPr>
          <a:xfrm>
            <a:off x="508000" y="150285"/>
            <a:ext cx="11157819" cy="941916"/>
          </a:xfrm>
          <a:prstGeom prst="rect">
            <a:avLst/>
          </a:prstGeom>
          <a:solidFill>
            <a:srgbClr val="002060"/>
          </a:solidFill>
        </p:spPr>
        <p:txBody>
          <a:bodyPr anchor="ctr" anchorCtr="0"/>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3200" b="1" dirty="0">
                <a:solidFill>
                  <a:srgbClr val="FFFFFF"/>
                </a:solidFill>
                <a:cs typeface="Times New Roman" panose="02020603050405020304" charset="0"/>
              </a:rPr>
              <a:t>Analysis of performance </a:t>
            </a:r>
            <a:endParaRPr lang="en-US" sz="4267" b="1" dirty="0">
              <a:solidFill>
                <a:srgbClr val="FFFFFF"/>
              </a:solidFill>
            </a:endParaRPr>
          </a:p>
        </p:txBody>
      </p:sp>
      <p:grpSp>
        <p:nvGrpSpPr>
          <p:cNvPr id="53" name="Group 52"/>
          <p:cNvGrpSpPr/>
          <p:nvPr/>
        </p:nvGrpSpPr>
        <p:grpSpPr>
          <a:xfrm>
            <a:off x="0" y="6558280"/>
            <a:ext cx="12192000" cy="121920"/>
            <a:chOff x="0" y="4918710"/>
            <a:chExt cx="9144000" cy="91440"/>
          </a:xfrm>
        </p:grpSpPr>
        <p:sp>
          <p:nvSpPr>
            <p:cNvPr id="54" name="Title 64"/>
            <p:cNvSpPr txBox="1"/>
            <p:nvPr/>
          </p:nvSpPr>
          <p:spPr>
            <a:xfrm>
              <a:off x="0" y="4918710"/>
              <a:ext cx="2926080" cy="91440"/>
            </a:xfrm>
            <a:prstGeom prst="rect">
              <a:avLst/>
            </a:prstGeom>
            <a:solidFill>
              <a:srgbClr val="002060"/>
            </a:solidFill>
          </p:spPr>
          <p:txBody>
            <a:bodyPr lIns="0" tIns="0" rIns="0" bIns="0" anchor="ctr"/>
            <a:lstStyle>
              <a:lvl1pPr algn="l" defTabSz="914400" rtl="0" eaLnBrk="1" latinLnBrk="0" hangingPunct="1">
                <a:spcBef>
                  <a:spcPct val="0"/>
                </a:spcBef>
                <a:buNone/>
                <a:defRPr sz="3600" kern="1200">
                  <a:solidFill>
                    <a:schemeClr val="bg1">
                      <a:lumMod val="50000"/>
                    </a:schemeClr>
                  </a:solidFill>
                  <a:latin typeface="+mj-lt"/>
                  <a:ea typeface="+mj-ea"/>
                  <a:cs typeface="+mj-cs"/>
                </a:defRPr>
              </a:lvl1pPr>
            </a:lstStyle>
            <a:p>
              <a:endParaRPr lang="en-US" sz="4800" dirty="0">
                <a:solidFill>
                  <a:srgbClr val="FFFFFF"/>
                </a:solidFill>
              </a:endParaRPr>
            </a:p>
          </p:txBody>
        </p:sp>
        <p:sp>
          <p:nvSpPr>
            <p:cNvPr id="55" name="Title 64"/>
            <p:cNvSpPr txBox="1"/>
            <p:nvPr/>
          </p:nvSpPr>
          <p:spPr>
            <a:xfrm>
              <a:off x="3108960" y="4918710"/>
              <a:ext cx="2926080" cy="91440"/>
            </a:xfrm>
            <a:prstGeom prst="rect">
              <a:avLst/>
            </a:prstGeom>
            <a:solidFill>
              <a:srgbClr val="002060">
                <a:alpha val="80000"/>
              </a:srgbClr>
            </a:solidFill>
          </p:spPr>
          <p:txBody>
            <a:bodyPr lIns="0" tIns="0" rIns="0" bIns="0" anchor="ctr"/>
            <a:lstStyle>
              <a:lvl1pPr algn="l" defTabSz="914400" rtl="0" eaLnBrk="1" latinLnBrk="0" hangingPunct="1">
                <a:spcBef>
                  <a:spcPct val="0"/>
                </a:spcBef>
                <a:buNone/>
                <a:defRPr sz="3600" kern="1200">
                  <a:solidFill>
                    <a:schemeClr val="bg1">
                      <a:lumMod val="50000"/>
                    </a:schemeClr>
                  </a:solidFill>
                  <a:latin typeface="+mj-lt"/>
                  <a:ea typeface="+mj-ea"/>
                  <a:cs typeface="+mj-cs"/>
                </a:defRPr>
              </a:lvl1pPr>
            </a:lstStyle>
            <a:p>
              <a:endParaRPr lang="en-US" sz="4800" dirty="0">
                <a:solidFill>
                  <a:srgbClr val="FFFFFF"/>
                </a:solidFill>
              </a:endParaRPr>
            </a:p>
          </p:txBody>
        </p:sp>
        <p:sp>
          <p:nvSpPr>
            <p:cNvPr id="56" name="Title 64"/>
            <p:cNvSpPr txBox="1"/>
            <p:nvPr/>
          </p:nvSpPr>
          <p:spPr>
            <a:xfrm>
              <a:off x="6217920" y="4918710"/>
              <a:ext cx="2926080" cy="91440"/>
            </a:xfrm>
            <a:prstGeom prst="rect">
              <a:avLst/>
            </a:prstGeom>
            <a:solidFill>
              <a:srgbClr val="002060">
                <a:alpha val="60000"/>
              </a:srgbClr>
            </a:solidFill>
          </p:spPr>
          <p:txBody>
            <a:bodyPr lIns="0" tIns="0" rIns="0" bIns="0" anchor="ctr"/>
            <a:lstStyle>
              <a:lvl1pPr algn="l" defTabSz="914400" rtl="0" eaLnBrk="1" latinLnBrk="0" hangingPunct="1">
                <a:spcBef>
                  <a:spcPct val="0"/>
                </a:spcBef>
                <a:buNone/>
                <a:defRPr sz="3600" kern="1200">
                  <a:solidFill>
                    <a:schemeClr val="bg1">
                      <a:lumMod val="50000"/>
                    </a:schemeClr>
                  </a:solidFill>
                  <a:latin typeface="+mj-lt"/>
                  <a:ea typeface="+mj-ea"/>
                  <a:cs typeface="+mj-cs"/>
                </a:defRPr>
              </a:lvl1pPr>
            </a:lstStyle>
            <a:p>
              <a:endParaRPr lang="en-US" sz="4800" dirty="0">
                <a:solidFill>
                  <a:srgbClr val="FFFFFF"/>
                </a:solidFill>
              </a:endParaRPr>
            </a:p>
          </p:txBody>
        </p:sp>
      </p:grpSp>
      <p:sp>
        <p:nvSpPr>
          <p:cNvPr id="60" name="Slide Number Placeholder 59"/>
          <p:cNvSpPr>
            <a:spLocks noGrp="1"/>
          </p:cNvSpPr>
          <p:nvPr>
            <p:ph type="sldNum" sz="quarter" idx="12"/>
          </p:nvPr>
        </p:nvSpPr>
        <p:spPr>
          <a:xfrm>
            <a:off x="9436100" y="6192098"/>
            <a:ext cx="2743200" cy="366183"/>
          </a:xfrm>
        </p:spPr>
        <p:txBody>
          <a:bodyPr/>
          <a:lstStyle/>
          <a:p>
            <a:fld id="{61375E0E-43C8-4C93-99EC-B6805C57126F}" type="slidenum">
              <a:rPr lang="en-US" smtClean="0">
                <a:solidFill>
                  <a:srgbClr val="262626">
                    <a:tint val="75000"/>
                  </a:srgbClr>
                </a:solidFill>
              </a:rPr>
              <a:pPr/>
              <a:t>25</a:t>
            </a:fld>
            <a:endParaRPr lang="en-US" dirty="0">
              <a:solidFill>
                <a:srgbClr val="262626">
                  <a:tint val="75000"/>
                </a:srgbClr>
              </a:solidFill>
            </a:endParaRPr>
          </a:p>
        </p:txBody>
      </p:sp>
      <p:pic>
        <p:nvPicPr>
          <p:cNvPr id="11" name="Picture 10"/>
          <p:cNvPicPr/>
          <p:nvPr/>
        </p:nvPicPr>
        <p:blipFill>
          <a:blip r:embed="rId2">
            <a:extLst>
              <a:ext uri="{28A0092B-C50C-407E-A947-70E740481C1C}">
                <a14:useLocalDpi xmlns:a14="http://schemas.microsoft.com/office/drawing/2010/main" val="0"/>
              </a:ext>
            </a:extLst>
          </a:blip>
          <a:stretch>
            <a:fillRect/>
          </a:stretch>
        </p:blipFill>
        <p:spPr>
          <a:xfrm>
            <a:off x="3451860" y="1577756"/>
            <a:ext cx="5288280" cy="3635375"/>
          </a:xfrm>
          <a:prstGeom prst="rect">
            <a:avLst/>
          </a:prstGeom>
        </p:spPr>
      </p:pic>
      <p:sp>
        <p:nvSpPr>
          <p:cNvPr id="3" name="Rectangle 2"/>
          <p:cNvSpPr/>
          <p:nvPr/>
        </p:nvSpPr>
        <p:spPr>
          <a:xfrm>
            <a:off x="2951526" y="5377874"/>
            <a:ext cx="6288947" cy="507831"/>
          </a:xfrm>
          <a:prstGeom prst="rect">
            <a:avLst/>
          </a:prstGeom>
        </p:spPr>
        <p:txBody>
          <a:bodyPr wrap="square">
            <a:spAutoFit/>
          </a:bodyPr>
          <a:lstStyle/>
          <a:p>
            <a:pPr algn="ctr">
              <a:lnSpc>
                <a:spcPct val="150000"/>
              </a:lnSpc>
              <a:spcAft>
                <a:spcPts val="800"/>
              </a:spcAft>
            </a:pPr>
            <a:r>
              <a:rPr lang="en-US" b="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Figure: Transfer learning w/VGG-16’s Confusion matrix</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57645146"/>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itle 148"/>
          <p:cNvSpPr txBox="1"/>
          <p:nvPr/>
        </p:nvSpPr>
        <p:spPr>
          <a:xfrm>
            <a:off x="508000" y="150285"/>
            <a:ext cx="11157819" cy="941916"/>
          </a:xfrm>
          <a:prstGeom prst="rect">
            <a:avLst/>
          </a:prstGeom>
          <a:solidFill>
            <a:srgbClr val="002060"/>
          </a:solidFill>
        </p:spPr>
        <p:txBody>
          <a:bodyPr anchor="ctr" anchorCtr="0"/>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3200" b="1" dirty="0">
                <a:solidFill>
                  <a:srgbClr val="FFFFFF"/>
                </a:solidFill>
                <a:cs typeface="Times New Roman" panose="02020603050405020304" charset="0"/>
              </a:rPr>
              <a:t>Analysis of performance </a:t>
            </a:r>
            <a:endParaRPr lang="en-US" sz="4267" b="1" dirty="0">
              <a:solidFill>
                <a:srgbClr val="FFFFFF"/>
              </a:solidFill>
            </a:endParaRPr>
          </a:p>
        </p:txBody>
      </p:sp>
      <p:grpSp>
        <p:nvGrpSpPr>
          <p:cNvPr id="53" name="Group 52"/>
          <p:cNvGrpSpPr/>
          <p:nvPr/>
        </p:nvGrpSpPr>
        <p:grpSpPr>
          <a:xfrm>
            <a:off x="0" y="6558280"/>
            <a:ext cx="12192000" cy="121920"/>
            <a:chOff x="0" y="4918710"/>
            <a:chExt cx="9144000" cy="91440"/>
          </a:xfrm>
        </p:grpSpPr>
        <p:sp>
          <p:nvSpPr>
            <p:cNvPr id="54" name="Title 64"/>
            <p:cNvSpPr txBox="1"/>
            <p:nvPr/>
          </p:nvSpPr>
          <p:spPr>
            <a:xfrm>
              <a:off x="0" y="4918710"/>
              <a:ext cx="2926080" cy="91440"/>
            </a:xfrm>
            <a:prstGeom prst="rect">
              <a:avLst/>
            </a:prstGeom>
            <a:solidFill>
              <a:srgbClr val="002060"/>
            </a:solidFill>
          </p:spPr>
          <p:txBody>
            <a:bodyPr lIns="0" tIns="0" rIns="0" bIns="0" anchor="ctr"/>
            <a:lstStyle>
              <a:lvl1pPr algn="l" defTabSz="914400" rtl="0" eaLnBrk="1" latinLnBrk="0" hangingPunct="1">
                <a:spcBef>
                  <a:spcPct val="0"/>
                </a:spcBef>
                <a:buNone/>
                <a:defRPr sz="3600" kern="1200">
                  <a:solidFill>
                    <a:schemeClr val="bg1">
                      <a:lumMod val="50000"/>
                    </a:schemeClr>
                  </a:solidFill>
                  <a:latin typeface="+mj-lt"/>
                  <a:ea typeface="+mj-ea"/>
                  <a:cs typeface="+mj-cs"/>
                </a:defRPr>
              </a:lvl1pPr>
            </a:lstStyle>
            <a:p>
              <a:endParaRPr lang="en-US" sz="4800" dirty="0">
                <a:solidFill>
                  <a:srgbClr val="FFFFFF"/>
                </a:solidFill>
              </a:endParaRPr>
            </a:p>
          </p:txBody>
        </p:sp>
        <p:sp>
          <p:nvSpPr>
            <p:cNvPr id="55" name="Title 64"/>
            <p:cNvSpPr txBox="1"/>
            <p:nvPr/>
          </p:nvSpPr>
          <p:spPr>
            <a:xfrm>
              <a:off x="3108960" y="4918710"/>
              <a:ext cx="2926080" cy="91440"/>
            </a:xfrm>
            <a:prstGeom prst="rect">
              <a:avLst/>
            </a:prstGeom>
            <a:solidFill>
              <a:srgbClr val="002060">
                <a:alpha val="80000"/>
              </a:srgbClr>
            </a:solidFill>
          </p:spPr>
          <p:txBody>
            <a:bodyPr lIns="0" tIns="0" rIns="0" bIns="0" anchor="ctr"/>
            <a:lstStyle>
              <a:lvl1pPr algn="l" defTabSz="914400" rtl="0" eaLnBrk="1" latinLnBrk="0" hangingPunct="1">
                <a:spcBef>
                  <a:spcPct val="0"/>
                </a:spcBef>
                <a:buNone/>
                <a:defRPr sz="3600" kern="1200">
                  <a:solidFill>
                    <a:schemeClr val="bg1">
                      <a:lumMod val="50000"/>
                    </a:schemeClr>
                  </a:solidFill>
                  <a:latin typeface="+mj-lt"/>
                  <a:ea typeface="+mj-ea"/>
                  <a:cs typeface="+mj-cs"/>
                </a:defRPr>
              </a:lvl1pPr>
            </a:lstStyle>
            <a:p>
              <a:endParaRPr lang="en-US" sz="4800" dirty="0">
                <a:solidFill>
                  <a:srgbClr val="FFFFFF"/>
                </a:solidFill>
              </a:endParaRPr>
            </a:p>
          </p:txBody>
        </p:sp>
        <p:sp>
          <p:nvSpPr>
            <p:cNvPr id="56" name="Title 64"/>
            <p:cNvSpPr txBox="1"/>
            <p:nvPr/>
          </p:nvSpPr>
          <p:spPr>
            <a:xfrm>
              <a:off x="6217920" y="4918710"/>
              <a:ext cx="2926080" cy="91440"/>
            </a:xfrm>
            <a:prstGeom prst="rect">
              <a:avLst/>
            </a:prstGeom>
            <a:solidFill>
              <a:srgbClr val="002060">
                <a:alpha val="60000"/>
              </a:srgbClr>
            </a:solidFill>
          </p:spPr>
          <p:txBody>
            <a:bodyPr lIns="0" tIns="0" rIns="0" bIns="0" anchor="ctr"/>
            <a:lstStyle>
              <a:lvl1pPr algn="l" defTabSz="914400" rtl="0" eaLnBrk="1" latinLnBrk="0" hangingPunct="1">
                <a:spcBef>
                  <a:spcPct val="0"/>
                </a:spcBef>
                <a:buNone/>
                <a:defRPr sz="3600" kern="1200">
                  <a:solidFill>
                    <a:schemeClr val="bg1">
                      <a:lumMod val="50000"/>
                    </a:schemeClr>
                  </a:solidFill>
                  <a:latin typeface="+mj-lt"/>
                  <a:ea typeface="+mj-ea"/>
                  <a:cs typeface="+mj-cs"/>
                </a:defRPr>
              </a:lvl1pPr>
            </a:lstStyle>
            <a:p>
              <a:endParaRPr lang="en-US" sz="4800" dirty="0">
                <a:solidFill>
                  <a:srgbClr val="FFFFFF"/>
                </a:solidFill>
              </a:endParaRPr>
            </a:p>
          </p:txBody>
        </p:sp>
      </p:grpSp>
      <p:sp>
        <p:nvSpPr>
          <p:cNvPr id="60" name="Slide Number Placeholder 59"/>
          <p:cNvSpPr>
            <a:spLocks noGrp="1"/>
          </p:cNvSpPr>
          <p:nvPr>
            <p:ph type="sldNum" sz="quarter" idx="12"/>
          </p:nvPr>
        </p:nvSpPr>
        <p:spPr>
          <a:xfrm>
            <a:off x="9436100" y="6192098"/>
            <a:ext cx="2743200" cy="366183"/>
          </a:xfrm>
        </p:spPr>
        <p:txBody>
          <a:bodyPr/>
          <a:lstStyle/>
          <a:p>
            <a:fld id="{61375E0E-43C8-4C93-99EC-B6805C57126F}" type="slidenum">
              <a:rPr lang="en-US" smtClean="0">
                <a:solidFill>
                  <a:srgbClr val="262626">
                    <a:tint val="75000"/>
                  </a:srgbClr>
                </a:solidFill>
              </a:rPr>
              <a:pPr/>
              <a:t>26</a:t>
            </a:fld>
            <a:endParaRPr lang="en-US" dirty="0">
              <a:solidFill>
                <a:srgbClr val="262626">
                  <a:tint val="75000"/>
                </a:srgbClr>
              </a:solidFill>
            </a:endParaRPr>
          </a:p>
        </p:txBody>
      </p:sp>
      <p:pic>
        <p:nvPicPr>
          <p:cNvPr id="11" name="Picture 10">
            <a:extLst>
              <a:ext uri="{FF2B5EF4-FFF2-40B4-BE49-F238E27FC236}">
                <a16:creationId xmlns:arto="http://schemas.microsoft.com/office/word/2006/arto" xmlns:wp="http://schemas.openxmlformats.org/drawingml/2006/wordprocessingDrawing" xmlns:wp14="http://schemas.microsoft.com/office/word/2010/wordprocessingDrawing" xmlns:a16="http://schemas.microsoft.com/office/drawing/2014/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http://schemas.openxmlformats.org/wordprocessingml/2006/main" xmlns:w10="urn:schemas-microsoft-com:office:word" xmlns:v="urn:schemas-microsoft-com:vml" xmlns:m="http://schemas.openxmlformats.org/officeDocument/2006/math"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lc="http://schemas.openxmlformats.org/drawingml/2006/lockedCanvas" id="{41677E1D-A35C-48FA-A7C7-06C99639B9C7}"/>
              </a:ext>
            </a:extLst>
          </p:cNvPr>
          <p:cNvPicPr/>
          <p:nvPr/>
        </p:nvPicPr>
        <p:blipFill>
          <a:blip r:embed="rId2"/>
          <a:stretch>
            <a:fillRect/>
          </a:stretch>
        </p:blipFill>
        <p:spPr>
          <a:xfrm>
            <a:off x="2396101" y="1650723"/>
            <a:ext cx="7381616" cy="3271706"/>
          </a:xfrm>
          <a:prstGeom prst="rect">
            <a:avLst/>
          </a:prstGeom>
        </p:spPr>
      </p:pic>
      <p:sp>
        <p:nvSpPr>
          <p:cNvPr id="3" name="Rectangle 2"/>
          <p:cNvSpPr/>
          <p:nvPr/>
        </p:nvSpPr>
        <p:spPr>
          <a:xfrm>
            <a:off x="2929039" y="5286603"/>
            <a:ext cx="6507061" cy="388696"/>
          </a:xfrm>
          <a:prstGeom prst="rect">
            <a:avLst/>
          </a:prstGeom>
        </p:spPr>
        <p:txBody>
          <a:bodyPr wrap="square">
            <a:spAutoFit/>
          </a:bodyPr>
          <a:lstStyle/>
          <a:p>
            <a:pPr algn="ctr">
              <a:lnSpc>
                <a:spcPct val="107000"/>
              </a:lnSpc>
              <a:spcAft>
                <a:spcPts val="800"/>
              </a:spcAft>
            </a:pPr>
            <a:r>
              <a:rPr lang="en-US" b="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Figure: Transfer learning w/VGG-16’s Precision and Recall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13228091"/>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6558280"/>
            <a:ext cx="12192000" cy="121920"/>
            <a:chOff x="0" y="4918710"/>
            <a:chExt cx="9144000" cy="91440"/>
          </a:xfrm>
        </p:grpSpPr>
        <p:sp>
          <p:nvSpPr>
            <p:cNvPr id="3" name="Title 64"/>
            <p:cNvSpPr txBox="1"/>
            <p:nvPr/>
          </p:nvSpPr>
          <p:spPr>
            <a:xfrm>
              <a:off x="0" y="4918710"/>
              <a:ext cx="2926080" cy="91440"/>
            </a:xfrm>
            <a:prstGeom prst="rect">
              <a:avLst/>
            </a:prstGeom>
            <a:solidFill>
              <a:srgbClr val="002060"/>
            </a:solidFill>
          </p:spPr>
          <p:txBody>
            <a:bodyPr lIns="0" tIns="0" rIns="0" bIns="0" anchor="ctr"/>
            <a:lstStyle>
              <a:lvl1pPr algn="l" defTabSz="914400" rtl="0" eaLnBrk="1" latinLnBrk="0" hangingPunct="1">
                <a:spcBef>
                  <a:spcPct val="0"/>
                </a:spcBef>
                <a:buNone/>
                <a:defRPr sz="3600" kern="1200">
                  <a:solidFill>
                    <a:schemeClr val="bg1">
                      <a:lumMod val="50000"/>
                    </a:schemeClr>
                  </a:solidFill>
                  <a:latin typeface="+mj-lt"/>
                  <a:ea typeface="+mj-ea"/>
                  <a:cs typeface="+mj-cs"/>
                </a:defRPr>
              </a:lvl1pPr>
            </a:lstStyle>
            <a:p>
              <a:endParaRPr lang="en-US" sz="4800" dirty="0">
                <a:solidFill>
                  <a:srgbClr val="FFFFFF"/>
                </a:solidFill>
              </a:endParaRPr>
            </a:p>
          </p:txBody>
        </p:sp>
        <p:sp>
          <p:nvSpPr>
            <p:cNvPr id="4" name="Title 64"/>
            <p:cNvSpPr txBox="1"/>
            <p:nvPr/>
          </p:nvSpPr>
          <p:spPr>
            <a:xfrm>
              <a:off x="3108960" y="4918710"/>
              <a:ext cx="2926080" cy="91440"/>
            </a:xfrm>
            <a:prstGeom prst="rect">
              <a:avLst/>
            </a:prstGeom>
            <a:solidFill>
              <a:srgbClr val="002060">
                <a:alpha val="80000"/>
              </a:srgbClr>
            </a:solidFill>
          </p:spPr>
          <p:txBody>
            <a:bodyPr lIns="0" tIns="0" rIns="0" bIns="0" anchor="ctr"/>
            <a:lstStyle>
              <a:lvl1pPr algn="l" defTabSz="914400" rtl="0" eaLnBrk="1" latinLnBrk="0" hangingPunct="1">
                <a:spcBef>
                  <a:spcPct val="0"/>
                </a:spcBef>
                <a:buNone/>
                <a:defRPr sz="3600" kern="1200">
                  <a:solidFill>
                    <a:schemeClr val="bg1">
                      <a:lumMod val="50000"/>
                    </a:schemeClr>
                  </a:solidFill>
                  <a:latin typeface="+mj-lt"/>
                  <a:ea typeface="+mj-ea"/>
                  <a:cs typeface="+mj-cs"/>
                </a:defRPr>
              </a:lvl1pPr>
            </a:lstStyle>
            <a:p>
              <a:endParaRPr lang="en-US" sz="4800" dirty="0">
                <a:solidFill>
                  <a:srgbClr val="FFFFFF"/>
                </a:solidFill>
              </a:endParaRPr>
            </a:p>
          </p:txBody>
        </p:sp>
        <p:sp>
          <p:nvSpPr>
            <p:cNvPr id="5" name="Title 64"/>
            <p:cNvSpPr txBox="1"/>
            <p:nvPr/>
          </p:nvSpPr>
          <p:spPr>
            <a:xfrm>
              <a:off x="6217920" y="4918710"/>
              <a:ext cx="2926080" cy="91440"/>
            </a:xfrm>
            <a:prstGeom prst="rect">
              <a:avLst/>
            </a:prstGeom>
            <a:solidFill>
              <a:srgbClr val="002060">
                <a:alpha val="60000"/>
              </a:srgbClr>
            </a:solidFill>
          </p:spPr>
          <p:txBody>
            <a:bodyPr lIns="0" tIns="0" rIns="0" bIns="0" anchor="ctr"/>
            <a:lstStyle>
              <a:lvl1pPr algn="l" defTabSz="914400" rtl="0" eaLnBrk="1" latinLnBrk="0" hangingPunct="1">
                <a:spcBef>
                  <a:spcPct val="0"/>
                </a:spcBef>
                <a:buNone/>
                <a:defRPr sz="3600" kern="1200">
                  <a:solidFill>
                    <a:schemeClr val="bg1">
                      <a:lumMod val="50000"/>
                    </a:schemeClr>
                  </a:solidFill>
                  <a:latin typeface="+mj-lt"/>
                  <a:ea typeface="+mj-ea"/>
                  <a:cs typeface="+mj-cs"/>
                </a:defRPr>
              </a:lvl1pPr>
            </a:lstStyle>
            <a:p>
              <a:endParaRPr lang="en-US" sz="4800" dirty="0">
                <a:solidFill>
                  <a:srgbClr val="FFFFFF"/>
                </a:solidFill>
              </a:endParaRPr>
            </a:p>
          </p:txBody>
        </p:sp>
      </p:grpSp>
      <p:sp>
        <p:nvSpPr>
          <p:cNvPr id="6" name="Title 148"/>
          <p:cNvSpPr txBox="1"/>
          <p:nvPr/>
        </p:nvSpPr>
        <p:spPr>
          <a:xfrm>
            <a:off x="508000" y="177801"/>
            <a:ext cx="11157819" cy="941916"/>
          </a:xfrm>
          <a:prstGeom prst="rect">
            <a:avLst/>
          </a:prstGeom>
          <a:solidFill>
            <a:srgbClr val="002060"/>
          </a:solidFill>
        </p:spPr>
        <p:txBody>
          <a:bodyPr anchor="ctr" anchorCtr="0"/>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solidFill>
                  <a:srgbClr val="FFFFFF"/>
                </a:solidFill>
              </a:rPr>
              <a:t>Conclusion</a:t>
            </a:r>
          </a:p>
        </p:txBody>
      </p:sp>
      <p:sp>
        <p:nvSpPr>
          <p:cNvPr id="8" name="TextBox 7"/>
          <p:cNvSpPr txBox="1"/>
          <p:nvPr/>
        </p:nvSpPr>
        <p:spPr>
          <a:xfrm>
            <a:off x="498764" y="1295401"/>
            <a:ext cx="11157819" cy="5112425"/>
          </a:xfrm>
          <a:prstGeom prst="rect">
            <a:avLst/>
          </a:prstGeom>
          <a:noFill/>
        </p:spPr>
        <p:txBody>
          <a:bodyPr wrap="square">
            <a:spAutoFit/>
          </a:bodyPr>
          <a:lstStyle/>
          <a:p>
            <a:pPr algn="just">
              <a:lnSpc>
                <a:spcPct val="150000"/>
              </a:lnSpc>
              <a:spcAft>
                <a:spcPts val="800"/>
              </a:spcAft>
            </a:pPr>
            <a:r>
              <a:rPr lang="en-US" sz="2400" dirty="0" smtClean="0">
                <a:solidFill>
                  <a:srgbClr val="000000"/>
                </a:solidFill>
                <a:effectLst/>
                <a:ea typeface="Calibri" panose="020F0502020204030204" pitchFamily="34" charset="0"/>
                <a:cs typeface="Times New Roman" panose="02020603050405020304" pitchFamily="18" charset="0"/>
              </a:rPr>
              <a:t>In order to categories retinal pictures acquired from an OCT scanning equipment, we suggested a novel classification model based on deep neural networks. The results indicate that the application of convolutional neural networks might provide very intriguing outcomes. 85% in image classification, offers a novel, easy, and efficient way to identify CNV, DME, and DRUSEN early, and may be used to evaluate physicians in medical diagnosis. Additionally, we have shown that using sequential models and some pre-trained models can improve model efficacy and time outcomes. </a:t>
            </a:r>
            <a:endParaRPr lang="en-US" sz="2400" dirty="0" smtClean="0">
              <a:effectLst/>
              <a:ea typeface="Calibri" panose="020F0502020204030204" pitchFamily="34" charset="0"/>
              <a:cs typeface="Times New Roman" panose="02020603050405020304" pitchFamily="18" charset="0"/>
            </a:endParaRPr>
          </a:p>
          <a:p>
            <a:pPr algn="just">
              <a:lnSpc>
                <a:spcPct val="150000"/>
              </a:lnSpc>
              <a:spcAft>
                <a:spcPts val="1333"/>
              </a:spcAft>
            </a:pPr>
            <a:endParaRPr lang="en-US" sz="2400" dirty="0">
              <a:solidFill>
                <a:srgbClr val="262626"/>
              </a:solidFill>
              <a:ea typeface="Calibri" panose="020F0502020204030204" pitchFamily="34" charset="0"/>
              <a:cs typeface="Vrinda" panose="020B0502040204020203" pitchFamily="34" charset="0"/>
            </a:endParaRPr>
          </a:p>
        </p:txBody>
      </p:sp>
      <p:sp>
        <p:nvSpPr>
          <p:cNvPr id="9" name="Slide Number Placeholder 8"/>
          <p:cNvSpPr>
            <a:spLocks noGrp="1"/>
          </p:cNvSpPr>
          <p:nvPr>
            <p:ph type="sldNum" sz="quarter" idx="12"/>
          </p:nvPr>
        </p:nvSpPr>
        <p:spPr>
          <a:xfrm>
            <a:off x="9044539" y="6192098"/>
            <a:ext cx="2743200" cy="366183"/>
          </a:xfrm>
        </p:spPr>
        <p:txBody>
          <a:bodyPr/>
          <a:lstStyle/>
          <a:p>
            <a:fld id="{61375E0E-43C8-4C93-99EC-B6805C57126F}" type="slidenum">
              <a:rPr lang="en-US" smtClean="0">
                <a:solidFill>
                  <a:srgbClr val="262626">
                    <a:tint val="75000"/>
                  </a:srgbClr>
                </a:solidFill>
              </a:rPr>
              <a:pPr/>
              <a:t>27</a:t>
            </a:fld>
            <a:endParaRPr lang="en-US" dirty="0">
              <a:solidFill>
                <a:srgbClr val="262626">
                  <a:tint val="75000"/>
                </a:srgbClr>
              </a:solidFill>
            </a:endParaRPr>
          </a:p>
        </p:txBody>
      </p:sp>
    </p:spTree>
    <p:extLst>
      <p:ext uri="{BB962C8B-B14F-4D97-AF65-F5344CB8AC3E}">
        <p14:creationId xmlns:p14="http://schemas.microsoft.com/office/powerpoint/2010/main" val="750662562"/>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6558280"/>
            <a:ext cx="12192000" cy="121920"/>
            <a:chOff x="0" y="4918710"/>
            <a:chExt cx="9144000" cy="91440"/>
          </a:xfrm>
        </p:grpSpPr>
        <p:sp>
          <p:nvSpPr>
            <p:cNvPr id="3" name="Title 64"/>
            <p:cNvSpPr txBox="1"/>
            <p:nvPr/>
          </p:nvSpPr>
          <p:spPr>
            <a:xfrm>
              <a:off x="0" y="4918710"/>
              <a:ext cx="2926080" cy="91440"/>
            </a:xfrm>
            <a:prstGeom prst="rect">
              <a:avLst/>
            </a:prstGeom>
            <a:solidFill>
              <a:srgbClr val="002060"/>
            </a:solidFill>
          </p:spPr>
          <p:txBody>
            <a:bodyPr lIns="0" tIns="0" rIns="0" bIns="0" anchor="ctr"/>
            <a:lstStyle>
              <a:lvl1pPr algn="l" defTabSz="914400" rtl="0" eaLnBrk="1" latinLnBrk="0" hangingPunct="1">
                <a:spcBef>
                  <a:spcPct val="0"/>
                </a:spcBef>
                <a:buNone/>
                <a:defRPr sz="3600" kern="1200">
                  <a:solidFill>
                    <a:schemeClr val="bg1">
                      <a:lumMod val="50000"/>
                    </a:schemeClr>
                  </a:solidFill>
                  <a:latin typeface="+mj-lt"/>
                  <a:ea typeface="+mj-ea"/>
                  <a:cs typeface="+mj-cs"/>
                </a:defRPr>
              </a:lvl1pPr>
            </a:lstStyle>
            <a:p>
              <a:endParaRPr lang="en-US" sz="4800" dirty="0">
                <a:solidFill>
                  <a:srgbClr val="FFFFFF"/>
                </a:solidFill>
              </a:endParaRPr>
            </a:p>
          </p:txBody>
        </p:sp>
        <p:sp>
          <p:nvSpPr>
            <p:cNvPr id="4" name="Title 64"/>
            <p:cNvSpPr txBox="1"/>
            <p:nvPr/>
          </p:nvSpPr>
          <p:spPr>
            <a:xfrm>
              <a:off x="3108960" y="4918710"/>
              <a:ext cx="2926080" cy="91440"/>
            </a:xfrm>
            <a:prstGeom prst="rect">
              <a:avLst/>
            </a:prstGeom>
            <a:solidFill>
              <a:srgbClr val="002060">
                <a:alpha val="80000"/>
              </a:srgbClr>
            </a:solidFill>
          </p:spPr>
          <p:txBody>
            <a:bodyPr lIns="0" tIns="0" rIns="0" bIns="0" anchor="ctr"/>
            <a:lstStyle>
              <a:lvl1pPr algn="l" defTabSz="914400" rtl="0" eaLnBrk="1" latinLnBrk="0" hangingPunct="1">
                <a:spcBef>
                  <a:spcPct val="0"/>
                </a:spcBef>
                <a:buNone/>
                <a:defRPr sz="3600" kern="1200">
                  <a:solidFill>
                    <a:schemeClr val="bg1">
                      <a:lumMod val="50000"/>
                    </a:schemeClr>
                  </a:solidFill>
                  <a:latin typeface="+mj-lt"/>
                  <a:ea typeface="+mj-ea"/>
                  <a:cs typeface="+mj-cs"/>
                </a:defRPr>
              </a:lvl1pPr>
            </a:lstStyle>
            <a:p>
              <a:endParaRPr lang="en-US" sz="4800" dirty="0">
                <a:solidFill>
                  <a:srgbClr val="FFFFFF"/>
                </a:solidFill>
              </a:endParaRPr>
            </a:p>
          </p:txBody>
        </p:sp>
        <p:sp>
          <p:nvSpPr>
            <p:cNvPr id="5" name="Title 64"/>
            <p:cNvSpPr txBox="1"/>
            <p:nvPr/>
          </p:nvSpPr>
          <p:spPr>
            <a:xfrm>
              <a:off x="6217920" y="4918710"/>
              <a:ext cx="2926080" cy="91440"/>
            </a:xfrm>
            <a:prstGeom prst="rect">
              <a:avLst/>
            </a:prstGeom>
            <a:solidFill>
              <a:srgbClr val="002060">
                <a:alpha val="60000"/>
              </a:srgbClr>
            </a:solidFill>
          </p:spPr>
          <p:txBody>
            <a:bodyPr lIns="0" tIns="0" rIns="0" bIns="0" anchor="ctr"/>
            <a:lstStyle>
              <a:lvl1pPr algn="l" defTabSz="914400" rtl="0" eaLnBrk="1" latinLnBrk="0" hangingPunct="1">
                <a:spcBef>
                  <a:spcPct val="0"/>
                </a:spcBef>
                <a:buNone/>
                <a:defRPr sz="3600" kern="1200">
                  <a:solidFill>
                    <a:schemeClr val="bg1">
                      <a:lumMod val="50000"/>
                    </a:schemeClr>
                  </a:solidFill>
                  <a:latin typeface="+mj-lt"/>
                  <a:ea typeface="+mj-ea"/>
                  <a:cs typeface="+mj-cs"/>
                </a:defRPr>
              </a:lvl1pPr>
            </a:lstStyle>
            <a:p>
              <a:endParaRPr lang="en-US" sz="4800" dirty="0">
                <a:solidFill>
                  <a:srgbClr val="FFFFFF"/>
                </a:solidFill>
              </a:endParaRPr>
            </a:p>
          </p:txBody>
        </p:sp>
      </p:grpSp>
      <p:sp>
        <p:nvSpPr>
          <p:cNvPr id="6" name="Title 148"/>
          <p:cNvSpPr txBox="1"/>
          <p:nvPr/>
        </p:nvSpPr>
        <p:spPr>
          <a:xfrm>
            <a:off x="508000" y="177801"/>
            <a:ext cx="11157819" cy="941916"/>
          </a:xfrm>
          <a:prstGeom prst="rect">
            <a:avLst/>
          </a:prstGeom>
          <a:solidFill>
            <a:srgbClr val="002060"/>
          </a:solidFill>
        </p:spPr>
        <p:txBody>
          <a:bodyPr anchor="ctr" anchorCtr="0"/>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solidFill>
                  <a:srgbClr val="FFFFFF"/>
                </a:solidFill>
              </a:rPr>
              <a:t>	</a:t>
            </a:r>
          </a:p>
          <a:p>
            <a:r>
              <a:rPr lang="en-US" sz="3200" b="1" dirty="0">
                <a:solidFill>
                  <a:srgbClr val="FFFFFF"/>
                </a:solidFill>
              </a:rPr>
              <a:t>Future Work</a:t>
            </a:r>
          </a:p>
          <a:p>
            <a:pPr algn="l"/>
            <a:endParaRPr lang="en-US" sz="3200" b="1" dirty="0">
              <a:solidFill>
                <a:srgbClr val="FFFFFF"/>
              </a:solidFill>
            </a:endParaRPr>
          </a:p>
        </p:txBody>
      </p:sp>
      <p:sp>
        <p:nvSpPr>
          <p:cNvPr id="8" name="TextBox 7"/>
          <p:cNvSpPr txBox="1"/>
          <p:nvPr/>
        </p:nvSpPr>
        <p:spPr>
          <a:xfrm>
            <a:off x="498764" y="1295401"/>
            <a:ext cx="11157819" cy="4622547"/>
          </a:xfrm>
          <a:prstGeom prst="rect">
            <a:avLst/>
          </a:prstGeom>
          <a:noFill/>
        </p:spPr>
        <p:txBody>
          <a:bodyPr wrap="square">
            <a:spAutoFit/>
          </a:bodyPr>
          <a:lstStyle/>
          <a:p>
            <a:pPr algn="just">
              <a:lnSpc>
                <a:spcPct val="150000"/>
              </a:lnSpc>
              <a:spcAft>
                <a:spcPts val="1333"/>
              </a:spcAft>
            </a:pPr>
            <a:r>
              <a:rPr lang="en-US" sz="2400" dirty="0"/>
              <a:t>Other datasets can be used in this experiment. The model cannot be trained at 448 × 448 × 3 resolution due to compute resource limitations. Therefore, 448 x 44 8 × 3 resolution can be used to train the suggested techniques. Even though my suggested design improves retrieval accuracy, the ResNet50 architecture model can be used since its network architecture weights are somewhat high and slow to train. In further research, we will confirm the outcome using a wide range of datasets. </a:t>
            </a:r>
          </a:p>
          <a:p>
            <a:pPr algn="just">
              <a:lnSpc>
                <a:spcPct val="150000"/>
              </a:lnSpc>
              <a:spcAft>
                <a:spcPts val="1333"/>
              </a:spcAft>
            </a:pPr>
            <a:endParaRPr lang="en-US" sz="2400" dirty="0">
              <a:solidFill>
                <a:srgbClr val="262626"/>
              </a:solidFill>
              <a:ea typeface="Calibri" panose="020F0502020204030204" pitchFamily="34" charset="0"/>
              <a:cs typeface="Vrinda" panose="020B0502040204020203" pitchFamily="34" charset="0"/>
            </a:endParaRPr>
          </a:p>
        </p:txBody>
      </p:sp>
      <p:sp>
        <p:nvSpPr>
          <p:cNvPr id="9" name="Slide Number Placeholder 8"/>
          <p:cNvSpPr>
            <a:spLocks noGrp="1"/>
          </p:cNvSpPr>
          <p:nvPr>
            <p:ph type="sldNum" sz="quarter" idx="12"/>
          </p:nvPr>
        </p:nvSpPr>
        <p:spPr>
          <a:xfrm>
            <a:off x="9044539" y="6192098"/>
            <a:ext cx="2743200" cy="366183"/>
          </a:xfrm>
        </p:spPr>
        <p:txBody>
          <a:bodyPr/>
          <a:lstStyle/>
          <a:p>
            <a:fld id="{61375E0E-43C8-4C93-99EC-B6805C57126F}" type="slidenum">
              <a:rPr lang="en-US" smtClean="0">
                <a:solidFill>
                  <a:srgbClr val="262626">
                    <a:tint val="75000"/>
                  </a:srgbClr>
                </a:solidFill>
              </a:rPr>
              <a:pPr/>
              <a:t>28</a:t>
            </a:fld>
            <a:endParaRPr lang="en-US" dirty="0">
              <a:solidFill>
                <a:srgbClr val="262626">
                  <a:tint val="75000"/>
                </a:srgbClr>
              </a:solidFill>
            </a:endParaRPr>
          </a:p>
        </p:txBody>
      </p:sp>
    </p:spTree>
    <p:extLst>
      <p:ext uri="{BB962C8B-B14F-4D97-AF65-F5344CB8AC3E}">
        <p14:creationId xmlns:p14="http://schemas.microsoft.com/office/powerpoint/2010/main" val="284567667"/>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6558280"/>
            <a:ext cx="12192000" cy="121920"/>
            <a:chOff x="0" y="4918710"/>
            <a:chExt cx="9144000" cy="91440"/>
          </a:xfrm>
        </p:grpSpPr>
        <p:sp>
          <p:nvSpPr>
            <p:cNvPr id="3" name="Title 64"/>
            <p:cNvSpPr txBox="1"/>
            <p:nvPr/>
          </p:nvSpPr>
          <p:spPr>
            <a:xfrm>
              <a:off x="0" y="4918710"/>
              <a:ext cx="2926080" cy="91440"/>
            </a:xfrm>
            <a:prstGeom prst="rect">
              <a:avLst/>
            </a:prstGeom>
            <a:solidFill>
              <a:srgbClr val="002060"/>
            </a:solidFill>
          </p:spPr>
          <p:txBody>
            <a:bodyPr lIns="0" tIns="0" rIns="0" bIns="0" anchor="ctr"/>
            <a:lstStyle>
              <a:lvl1pPr algn="l" defTabSz="914400" rtl="0" eaLnBrk="1" latinLnBrk="0" hangingPunct="1">
                <a:spcBef>
                  <a:spcPct val="0"/>
                </a:spcBef>
                <a:buNone/>
                <a:defRPr sz="3600" kern="1200">
                  <a:solidFill>
                    <a:schemeClr val="bg1">
                      <a:lumMod val="50000"/>
                    </a:schemeClr>
                  </a:solidFill>
                  <a:latin typeface="+mj-lt"/>
                  <a:ea typeface="+mj-ea"/>
                  <a:cs typeface="+mj-cs"/>
                </a:defRPr>
              </a:lvl1pPr>
            </a:lstStyle>
            <a:p>
              <a:endParaRPr lang="en-US" sz="4800" dirty="0">
                <a:solidFill>
                  <a:srgbClr val="FFFFFF"/>
                </a:solidFill>
              </a:endParaRPr>
            </a:p>
          </p:txBody>
        </p:sp>
        <p:sp>
          <p:nvSpPr>
            <p:cNvPr id="4" name="Title 64"/>
            <p:cNvSpPr txBox="1"/>
            <p:nvPr/>
          </p:nvSpPr>
          <p:spPr>
            <a:xfrm>
              <a:off x="3108960" y="4918710"/>
              <a:ext cx="2926080" cy="91440"/>
            </a:xfrm>
            <a:prstGeom prst="rect">
              <a:avLst/>
            </a:prstGeom>
            <a:solidFill>
              <a:srgbClr val="002060">
                <a:alpha val="80000"/>
              </a:srgbClr>
            </a:solidFill>
          </p:spPr>
          <p:txBody>
            <a:bodyPr lIns="0" tIns="0" rIns="0" bIns="0" anchor="ctr"/>
            <a:lstStyle>
              <a:lvl1pPr algn="l" defTabSz="914400" rtl="0" eaLnBrk="1" latinLnBrk="0" hangingPunct="1">
                <a:spcBef>
                  <a:spcPct val="0"/>
                </a:spcBef>
                <a:buNone/>
                <a:defRPr sz="3600" kern="1200">
                  <a:solidFill>
                    <a:schemeClr val="bg1">
                      <a:lumMod val="50000"/>
                    </a:schemeClr>
                  </a:solidFill>
                  <a:latin typeface="+mj-lt"/>
                  <a:ea typeface="+mj-ea"/>
                  <a:cs typeface="+mj-cs"/>
                </a:defRPr>
              </a:lvl1pPr>
            </a:lstStyle>
            <a:p>
              <a:endParaRPr lang="en-US" sz="4800" dirty="0">
                <a:solidFill>
                  <a:srgbClr val="FFFFFF"/>
                </a:solidFill>
              </a:endParaRPr>
            </a:p>
          </p:txBody>
        </p:sp>
        <p:sp>
          <p:nvSpPr>
            <p:cNvPr id="5" name="Title 64"/>
            <p:cNvSpPr txBox="1"/>
            <p:nvPr/>
          </p:nvSpPr>
          <p:spPr>
            <a:xfrm>
              <a:off x="6217920" y="4918710"/>
              <a:ext cx="2926080" cy="91440"/>
            </a:xfrm>
            <a:prstGeom prst="rect">
              <a:avLst/>
            </a:prstGeom>
            <a:solidFill>
              <a:srgbClr val="002060">
                <a:alpha val="60000"/>
              </a:srgbClr>
            </a:solidFill>
          </p:spPr>
          <p:txBody>
            <a:bodyPr lIns="0" tIns="0" rIns="0" bIns="0" anchor="ctr"/>
            <a:lstStyle>
              <a:lvl1pPr algn="l" defTabSz="914400" rtl="0" eaLnBrk="1" latinLnBrk="0" hangingPunct="1">
                <a:spcBef>
                  <a:spcPct val="0"/>
                </a:spcBef>
                <a:buNone/>
                <a:defRPr sz="3600" kern="1200">
                  <a:solidFill>
                    <a:schemeClr val="bg1">
                      <a:lumMod val="50000"/>
                    </a:schemeClr>
                  </a:solidFill>
                  <a:latin typeface="+mj-lt"/>
                  <a:ea typeface="+mj-ea"/>
                  <a:cs typeface="+mj-cs"/>
                </a:defRPr>
              </a:lvl1pPr>
            </a:lstStyle>
            <a:p>
              <a:endParaRPr lang="en-US" sz="4800" dirty="0">
                <a:solidFill>
                  <a:srgbClr val="FFFFFF"/>
                </a:solidFill>
              </a:endParaRPr>
            </a:p>
          </p:txBody>
        </p:sp>
      </p:grpSp>
      <p:sp>
        <p:nvSpPr>
          <p:cNvPr id="6" name="Title 148"/>
          <p:cNvSpPr txBox="1"/>
          <p:nvPr/>
        </p:nvSpPr>
        <p:spPr>
          <a:xfrm>
            <a:off x="508000" y="177801"/>
            <a:ext cx="11157819" cy="941916"/>
          </a:xfrm>
          <a:prstGeom prst="rect">
            <a:avLst/>
          </a:prstGeom>
          <a:solidFill>
            <a:srgbClr val="002060"/>
          </a:solidFill>
        </p:spPr>
        <p:txBody>
          <a:bodyPr anchor="ctr" anchorCtr="0"/>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733" b="1" dirty="0">
                <a:solidFill>
                  <a:srgbClr val="FFFFFF"/>
                </a:solidFill>
              </a:rPr>
              <a:t>	</a:t>
            </a:r>
          </a:p>
          <a:p>
            <a:r>
              <a:rPr lang="en-US" sz="3200" b="1" dirty="0">
                <a:solidFill>
                  <a:srgbClr val="FFFFFF"/>
                </a:solidFill>
              </a:rPr>
              <a:t>References</a:t>
            </a:r>
          </a:p>
          <a:p>
            <a:pPr algn="l"/>
            <a:endParaRPr lang="en-US" sz="3733" b="1" dirty="0">
              <a:solidFill>
                <a:srgbClr val="FFFFFF"/>
              </a:solidFill>
            </a:endParaRPr>
          </a:p>
        </p:txBody>
      </p:sp>
      <p:sp>
        <p:nvSpPr>
          <p:cNvPr id="12" name="TextBox 11"/>
          <p:cNvSpPr txBox="1"/>
          <p:nvPr/>
        </p:nvSpPr>
        <p:spPr>
          <a:xfrm>
            <a:off x="508000" y="1245351"/>
            <a:ext cx="11157819" cy="4780796"/>
          </a:xfrm>
          <a:prstGeom prst="rect">
            <a:avLst/>
          </a:prstGeom>
          <a:noFill/>
        </p:spPr>
        <p:txBody>
          <a:bodyPr wrap="square">
            <a:spAutoFit/>
          </a:bodyPr>
          <a:lstStyle/>
          <a:p>
            <a:pPr marL="304792" indent="-304792" algn="just">
              <a:lnSpc>
                <a:spcPct val="150000"/>
              </a:lnSpc>
              <a:spcAft>
                <a:spcPts val="1333"/>
              </a:spcAft>
              <a:buFont typeface="+mj-lt"/>
              <a:buAutoNum type="arabicPeriod"/>
            </a:pPr>
            <a:r>
              <a:rPr lang="en-US" dirty="0" smtClean="0">
                <a:solidFill>
                  <a:srgbClr val="262626"/>
                </a:solidFill>
                <a:ea typeface="Calibri" panose="020F0502020204030204" pitchFamily="34" charset="0"/>
                <a:cs typeface="Vrinda" panose="020B0502040204020203" pitchFamily="34" charset="0"/>
              </a:rPr>
              <a:t>https</a:t>
            </a:r>
            <a:r>
              <a:rPr lang="en-US" dirty="0">
                <a:solidFill>
                  <a:srgbClr val="262626"/>
                </a:solidFill>
                <a:ea typeface="Calibri" panose="020F0502020204030204" pitchFamily="34" charset="0"/>
                <a:cs typeface="Vrinda" panose="020B0502040204020203" pitchFamily="34" charset="0"/>
              </a:rPr>
              <a:t>://en.wikipedia.org/wiki/Human_eye </a:t>
            </a:r>
          </a:p>
          <a:p>
            <a:pPr marL="304792" indent="-304792" algn="just">
              <a:lnSpc>
                <a:spcPct val="150000"/>
              </a:lnSpc>
              <a:spcAft>
                <a:spcPts val="1333"/>
              </a:spcAft>
              <a:buFont typeface="+mj-lt"/>
              <a:buAutoNum type="arabicPeriod"/>
            </a:pPr>
            <a:r>
              <a:rPr lang="en-US" dirty="0" smtClean="0">
                <a:solidFill>
                  <a:srgbClr val="262626"/>
                </a:solidFill>
                <a:ea typeface="Calibri" panose="020F0502020204030204" pitchFamily="34" charset="0"/>
                <a:cs typeface="Vrinda" panose="020B0502040204020203" pitchFamily="34" charset="0"/>
              </a:rPr>
              <a:t>https</a:t>
            </a:r>
            <a:r>
              <a:rPr lang="en-US" dirty="0">
                <a:solidFill>
                  <a:srgbClr val="262626"/>
                </a:solidFill>
                <a:ea typeface="Calibri" panose="020F0502020204030204" pitchFamily="34" charset="0"/>
                <a:cs typeface="Vrinda" panose="020B0502040204020203" pitchFamily="34" charset="0"/>
              </a:rPr>
              <a:t>://my.clevelandclinic.org/health/articles/21204-vision </a:t>
            </a:r>
          </a:p>
          <a:p>
            <a:pPr marL="304792" indent="-304792" algn="just">
              <a:lnSpc>
                <a:spcPct val="150000"/>
              </a:lnSpc>
              <a:spcAft>
                <a:spcPts val="1333"/>
              </a:spcAft>
              <a:buFont typeface="+mj-lt"/>
              <a:buAutoNum type="arabicPeriod"/>
            </a:pPr>
            <a:r>
              <a:rPr lang="en-US" dirty="0" smtClean="0">
                <a:solidFill>
                  <a:srgbClr val="262626"/>
                </a:solidFill>
                <a:ea typeface="Calibri" panose="020F0502020204030204" pitchFamily="34" charset="0"/>
                <a:cs typeface="Vrinda" panose="020B0502040204020203" pitchFamily="34" charset="0"/>
              </a:rPr>
              <a:t>https</a:t>
            </a:r>
            <a:r>
              <a:rPr lang="en-US" dirty="0">
                <a:solidFill>
                  <a:srgbClr val="262626"/>
                </a:solidFill>
                <a:ea typeface="Calibri" panose="020F0502020204030204" pitchFamily="34" charset="0"/>
                <a:cs typeface="Vrinda" panose="020B0502040204020203" pitchFamily="34" charset="0"/>
              </a:rPr>
              <a:t>://associatedretinaconsultants.com/symptomsofdamagedretina/#:~:text=Retinal%20damage%20is%20one%20of,serious%20enough%20to%2 0cause%20blindness. </a:t>
            </a:r>
          </a:p>
          <a:p>
            <a:pPr marL="304792" indent="-304792" algn="just">
              <a:lnSpc>
                <a:spcPct val="150000"/>
              </a:lnSpc>
              <a:spcAft>
                <a:spcPts val="1333"/>
              </a:spcAft>
              <a:buFont typeface="+mj-lt"/>
              <a:buAutoNum type="arabicPeriod"/>
            </a:pPr>
            <a:r>
              <a:rPr lang="en-US" dirty="0" smtClean="0">
                <a:solidFill>
                  <a:srgbClr val="262626"/>
                </a:solidFill>
                <a:ea typeface="Calibri" panose="020F0502020204030204" pitchFamily="34" charset="0"/>
                <a:cs typeface="Vrinda" panose="020B0502040204020203" pitchFamily="34" charset="0"/>
              </a:rPr>
              <a:t>Deep </a:t>
            </a:r>
            <a:r>
              <a:rPr lang="en-US" dirty="0">
                <a:solidFill>
                  <a:srgbClr val="262626"/>
                </a:solidFill>
                <a:ea typeface="Calibri" panose="020F0502020204030204" pitchFamily="34" charset="0"/>
                <a:cs typeface="Vrinda" panose="020B0502040204020203" pitchFamily="34" charset="0"/>
              </a:rPr>
              <a:t>learning for identifying and classifying retinal diseases </a:t>
            </a:r>
          </a:p>
          <a:p>
            <a:pPr marL="304792" indent="-304792" algn="just">
              <a:lnSpc>
                <a:spcPct val="150000"/>
              </a:lnSpc>
              <a:spcAft>
                <a:spcPts val="1333"/>
              </a:spcAft>
              <a:buFont typeface="+mj-lt"/>
              <a:buAutoNum type="arabicPeriod"/>
            </a:pPr>
            <a:r>
              <a:rPr lang="en-US" dirty="0" smtClean="0">
                <a:solidFill>
                  <a:srgbClr val="262626"/>
                </a:solidFill>
                <a:ea typeface="Calibri" panose="020F0502020204030204" pitchFamily="34" charset="0"/>
                <a:cs typeface="Vrinda" panose="020B0502040204020203" pitchFamily="34" charset="0"/>
              </a:rPr>
              <a:t>Classification </a:t>
            </a:r>
            <a:r>
              <a:rPr lang="en-US" dirty="0">
                <a:solidFill>
                  <a:srgbClr val="262626"/>
                </a:solidFill>
                <a:ea typeface="Calibri" panose="020F0502020204030204" pitchFamily="34" charset="0"/>
                <a:cs typeface="Vrinda" panose="020B0502040204020203" pitchFamily="34" charset="0"/>
              </a:rPr>
              <a:t>of Optical Coherence Tomography using Convolutional Neural Networks </a:t>
            </a:r>
          </a:p>
          <a:p>
            <a:pPr marL="304792" indent="-304792" algn="just">
              <a:lnSpc>
                <a:spcPct val="150000"/>
              </a:lnSpc>
              <a:spcAft>
                <a:spcPts val="1333"/>
              </a:spcAft>
              <a:buFont typeface="+mj-lt"/>
              <a:buAutoNum type="arabicPeriod"/>
            </a:pPr>
            <a:r>
              <a:rPr lang="en-US" dirty="0" smtClean="0">
                <a:solidFill>
                  <a:srgbClr val="262626"/>
                </a:solidFill>
                <a:ea typeface="Calibri" panose="020F0502020204030204" pitchFamily="34" charset="0"/>
                <a:cs typeface="Vrinda" panose="020B0502040204020203" pitchFamily="34" charset="0"/>
              </a:rPr>
              <a:t>Ali</a:t>
            </a:r>
            <a:r>
              <a:rPr lang="en-US" dirty="0">
                <a:solidFill>
                  <a:srgbClr val="262626"/>
                </a:solidFill>
                <a:ea typeface="Calibri" panose="020F0502020204030204" pitchFamily="34" charset="0"/>
                <a:cs typeface="Vrinda" panose="020B0502040204020203" pitchFamily="34" charset="0"/>
              </a:rPr>
              <a:t>, </a:t>
            </a:r>
            <a:r>
              <a:rPr lang="en-US" dirty="0" err="1">
                <a:solidFill>
                  <a:srgbClr val="262626"/>
                </a:solidFill>
                <a:ea typeface="Calibri" panose="020F0502020204030204" pitchFamily="34" charset="0"/>
                <a:cs typeface="Vrinda" panose="020B0502040204020203" pitchFamily="34" charset="0"/>
              </a:rPr>
              <a:t>Liaqat</a:t>
            </a:r>
            <a:r>
              <a:rPr lang="en-US" dirty="0">
                <a:solidFill>
                  <a:srgbClr val="262626"/>
                </a:solidFill>
                <a:ea typeface="Calibri" panose="020F0502020204030204" pitchFamily="34" charset="0"/>
                <a:cs typeface="Vrinda" panose="020B0502040204020203" pitchFamily="34" charset="0"/>
              </a:rPr>
              <a:t> &amp; </a:t>
            </a:r>
            <a:r>
              <a:rPr lang="en-US" dirty="0" err="1">
                <a:solidFill>
                  <a:srgbClr val="262626"/>
                </a:solidFill>
                <a:ea typeface="Calibri" panose="020F0502020204030204" pitchFamily="34" charset="0"/>
                <a:cs typeface="Vrinda" panose="020B0502040204020203" pitchFamily="34" charset="0"/>
              </a:rPr>
              <a:t>Khelil</a:t>
            </a:r>
            <a:r>
              <a:rPr lang="en-US" dirty="0">
                <a:solidFill>
                  <a:srgbClr val="262626"/>
                </a:solidFill>
                <a:ea typeface="Calibri" panose="020F0502020204030204" pitchFamily="34" charset="0"/>
                <a:cs typeface="Vrinda" panose="020B0502040204020203" pitchFamily="34" charset="0"/>
              </a:rPr>
              <a:t>, Khaled &amp; </a:t>
            </a:r>
            <a:r>
              <a:rPr lang="en-US" dirty="0" err="1">
                <a:solidFill>
                  <a:srgbClr val="262626"/>
                </a:solidFill>
                <a:ea typeface="Calibri" panose="020F0502020204030204" pitchFamily="34" charset="0"/>
                <a:cs typeface="Vrinda" panose="020B0502040204020203" pitchFamily="34" charset="0"/>
              </a:rPr>
              <a:t>Kanwal</a:t>
            </a:r>
            <a:r>
              <a:rPr lang="en-US" dirty="0">
                <a:solidFill>
                  <a:srgbClr val="262626"/>
                </a:solidFill>
                <a:ea typeface="Calibri" panose="020F0502020204030204" pitchFamily="34" charset="0"/>
                <a:cs typeface="Vrinda" panose="020B0502040204020203" pitchFamily="34" charset="0"/>
              </a:rPr>
              <a:t> et al. (2017). Machine learning based computer-aided diagnosis of liver </a:t>
            </a:r>
            <a:r>
              <a:rPr lang="en-US" dirty="0" err="1">
                <a:solidFill>
                  <a:srgbClr val="262626"/>
                </a:solidFill>
                <a:ea typeface="Calibri" panose="020F0502020204030204" pitchFamily="34" charset="0"/>
                <a:cs typeface="Vrinda" panose="020B0502040204020203" pitchFamily="34" charset="0"/>
              </a:rPr>
              <a:t>tumours</a:t>
            </a:r>
            <a:r>
              <a:rPr lang="en-US" dirty="0">
                <a:solidFill>
                  <a:srgbClr val="262626"/>
                </a:solidFill>
                <a:ea typeface="Calibri" panose="020F0502020204030204" pitchFamily="34" charset="0"/>
                <a:cs typeface="Vrinda" panose="020B0502040204020203" pitchFamily="34" charset="0"/>
              </a:rPr>
              <a:t>. 139-145. 10.1109/ICCI-CC.2017.8109742. </a:t>
            </a:r>
          </a:p>
          <a:p>
            <a:pPr marL="304792" indent="-304792" algn="just">
              <a:lnSpc>
                <a:spcPct val="150000"/>
              </a:lnSpc>
              <a:spcAft>
                <a:spcPts val="1333"/>
              </a:spcAft>
              <a:buFont typeface="+mj-lt"/>
              <a:buAutoNum type="arabicPeriod"/>
            </a:pPr>
            <a:endParaRPr lang="en-US" dirty="0">
              <a:solidFill>
                <a:srgbClr val="262626"/>
              </a:solidFill>
              <a:ea typeface="Calibri" panose="020F0502020204030204" pitchFamily="34" charset="0"/>
              <a:cs typeface="Vrinda" panose="020B0502040204020203" pitchFamily="34" charset="0"/>
            </a:endParaRPr>
          </a:p>
        </p:txBody>
      </p:sp>
      <p:sp>
        <p:nvSpPr>
          <p:cNvPr id="8" name="Slide Number Placeholder 7"/>
          <p:cNvSpPr>
            <a:spLocks noGrp="1"/>
          </p:cNvSpPr>
          <p:nvPr>
            <p:ph type="sldNum" sz="quarter" idx="12"/>
          </p:nvPr>
        </p:nvSpPr>
        <p:spPr>
          <a:xfrm>
            <a:off x="8922619" y="6151781"/>
            <a:ext cx="2743200" cy="366183"/>
          </a:xfrm>
        </p:spPr>
        <p:txBody>
          <a:bodyPr/>
          <a:lstStyle/>
          <a:p>
            <a:fld id="{61375E0E-43C8-4C93-99EC-B6805C57126F}" type="slidenum">
              <a:rPr lang="en-US" smtClean="0">
                <a:solidFill>
                  <a:srgbClr val="262626">
                    <a:tint val="75000"/>
                  </a:srgbClr>
                </a:solidFill>
              </a:rPr>
              <a:pPr/>
              <a:t>29</a:t>
            </a:fld>
            <a:endParaRPr lang="en-US">
              <a:solidFill>
                <a:srgbClr val="262626">
                  <a:tint val="75000"/>
                </a:srgbClr>
              </a:solidFill>
            </a:endParaRPr>
          </a:p>
        </p:txBody>
      </p:sp>
    </p:spTree>
    <p:extLst>
      <p:ext uri="{BB962C8B-B14F-4D97-AF65-F5344CB8AC3E}">
        <p14:creationId xmlns:p14="http://schemas.microsoft.com/office/powerpoint/2010/main" val="2031959584"/>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671535" y="453153"/>
            <a:ext cx="4848931" cy="913007"/>
          </a:xfrm>
          <a:prstGeom prst="rect">
            <a:avLst/>
          </a:prstGeom>
        </p:spPr>
        <p:txBody>
          <a:bodyPr wrap="square">
            <a:spAutoFit/>
          </a:bodyPr>
          <a:lstStyle/>
          <a:p>
            <a:pPr algn="ctr"/>
            <a:r>
              <a:rPr lang="en-US" sz="5333" b="1" dirty="0"/>
              <a:t>Outline</a:t>
            </a:r>
          </a:p>
        </p:txBody>
      </p:sp>
      <p:graphicFrame>
        <p:nvGraphicFramePr>
          <p:cNvPr id="71" name="Diagram 70"/>
          <p:cNvGraphicFramePr/>
          <p:nvPr>
            <p:extLst>
              <p:ext uri="{D42A27DB-BD31-4B8C-83A1-F6EECF244321}">
                <p14:modId xmlns:p14="http://schemas.microsoft.com/office/powerpoint/2010/main" val="721210815"/>
              </p:ext>
            </p:extLst>
          </p:nvPr>
        </p:nvGraphicFramePr>
        <p:xfrm>
          <a:off x="4814933" y="1397001"/>
          <a:ext cx="7173867" cy="47825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5"/>
          </p:nvPr>
        </p:nvSpPr>
        <p:spPr/>
        <p:txBody>
          <a:bodyPr/>
          <a:lstStyle/>
          <a:p>
            <a:fld id="{61375E0E-43C8-4C93-99EC-B6805C57126F}" type="slidenum">
              <a:rPr lang="en-US" smtClean="0"/>
              <a:t>3</a:t>
            </a:fld>
            <a:endParaRPr lang="en-US"/>
          </a:p>
        </p:txBody>
      </p:sp>
      <p:pic>
        <p:nvPicPr>
          <p:cNvPr id="1026" name="Picture 2" descr="Blue Eye Photos, Download The BEST Free Blue Eye Stock Photos &amp; HD Images"/>
          <p:cNvPicPr>
            <a:picLocks noGrp="1" noChangeAspect="1" noChangeArrowheads="1"/>
          </p:cNvPicPr>
          <p:nvPr>
            <p:ph type="pic" sz="quarter" idx="12"/>
          </p:nvPr>
        </p:nvPicPr>
        <p:blipFill>
          <a:blip r:embed="rId7">
            <a:extLst>
              <a:ext uri="{28A0092B-C50C-407E-A947-70E740481C1C}">
                <a14:useLocalDpi xmlns:a14="http://schemas.microsoft.com/office/drawing/2010/main" val="0"/>
              </a:ext>
            </a:extLst>
          </a:blip>
          <a:srcRect t="6078" b="6078"/>
          <a:stretch>
            <a:fillRect/>
          </a:stretch>
        </p:blipFill>
        <p:spPr bwMode="auto">
          <a:xfrm>
            <a:off x="1095230" y="1366160"/>
            <a:ext cx="3705814" cy="4799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2817031"/>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6558280"/>
            <a:ext cx="12192000" cy="121920"/>
            <a:chOff x="0" y="4918710"/>
            <a:chExt cx="9144000" cy="91440"/>
          </a:xfrm>
        </p:grpSpPr>
        <p:sp>
          <p:nvSpPr>
            <p:cNvPr id="3" name="Title 64"/>
            <p:cNvSpPr txBox="1"/>
            <p:nvPr/>
          </p:nvSpPr>
          <p:spPr>
            <a:xfrm>
              <a:off x="0" y="4918710"/>
              <a:ext cx="2926080" cy="91440"/>
            </a:xfrm>
            <a:prstGeom prst="rect">
              <a:avLst/>
            </a:prstGeom>
            <a:solidFill>
              <a:srgbClr val="002060"/>
            </a:solidFill>
          </p:spPr>
          <p:txBody>
            <a:bodyPr lIns="0" tIns="0" rIns="0" bIns="0" anchor="ctr"/>
            <a:lstStyle>
              <a:lvl1pPr algn="l" defTabSz="914400" rtl="0" eaLnBrk="1" latinLnBrk="0" hangingPunct="1">
                <a:spcBef>
                  <a:spcPct val="0"/>
                </a:spcBef>
                <a:buNone/>
                <a:defRPr sz="3600" kern="1200">
                  <a:solidFill>
                    <a:schemeClr val="bg1">
                      <a:lumMod val="50000"/>
                    </a:schemeClr>
                  </a:solidFill>
                  <a:latin typeface="+mj-lt"/>
                  <a:ea typeface="+mj-ea"/>
                  <a:cs typeface="+mj-cs"/>
                </a:defRPr>
              </a:lvl1pPr>
            </a:lstStyle>
            <a:p>
              <a:endParaRPr lang="en-US" sz="4800" dirty="0">
                <a:solidFill>
                  <a:srgbClr val="FFFFFF"/>
                </a:solidFill>
              </a:endParaRPr>
            </a:p>
          </p:txBody>
        </p:sp>
        <p:sp>
          <p:nvSpPr>
            <p:cNvPr id="4" name="Title 64"/>
            <p:cNvSpPr txBox="1"/>
            <p:nvPr/>
          </p:nvSpPr>
          <p:spPr>
            <a:xfrm>
              <a:off x="3108960" y="4918710"/>
              <a:ext cx="2926080" cy="91440"/>
            </a:xfrm>
            <a:prstGeom prst="rect">
              <a:avLst/>
            </a:prstGeom>
            <a:solidFill>
              <a:srgbClr val="002060">
                <a:alpha val="80000"/>
              </a:srgbClr>
            </a:solidFill>
          </p:spPr>
          <p:txBody>
            <a:bodyPr lIns="0" tIns="0" rIns="0" bIns="0" anchor="ctr"/>
            <a:lstStyle>
              <a:lvl1pPr algn="l" defTabSz="914400" rtl="0" eaLnBrk="1" latinLnBrk="0" hangingPunct="1">
                <a:spcBef>
                  <a:spcPct val="0"/>
                </a:spcBef>
                <a:buNone/>
                <a:defRPr sz="3600" kern="1200">
                  <a:solidFill>
                    <a:schemeClr val="bg1">
                      <a:lumMod val="50000"/>
                    </a:schemeClr>
                  </a:solidFill>
                  <a:latin typeface="+mj-lt"/>
                  <a:ea typeface="+mj-ea"/>
                  <a:cs typeface="+mj-cs"/>
                </a:defRPr>
              </a:lvl1pPr>
            </a:lstStyle>
            <a:p>
              <a:endParaRPr lang="en-US" sz="4800" dirty="0">
                <a:solidFill>
                  <a:srgbClr val="FFFFFF"/>
                </a:solidFill>
              </a:endParaRPr>
            </a:p>
          </p:txBody>
        </p:sp>
        <p:sp>
          <p:nvSpPr>
            <p:cNvPr id="5" name="Title 64"/>
            <p:cNvSpPr txBox="1"/>
            <p:nvPr/>
          </p:nvSpPr>
          <p:spPr>
            <a:xfrm>
              <a:off x="6217920" y="4918710"/>
              <a:ext cx="2926080" cy="91440"/>
            </a:xfrm>
            <a:prstGeom prst="rect">
              <a:avLst/>
            </a:prstGeom>
            <a:solidFill>
              <a:srgbClr val="002060">
                <a:alpha val="60000"/>
              </a:srgbClr>
            </a:solidFill>
          </p:spPr>
          <p:txBody>
            <a:bodyPr lIns="0" tIns="0" rIns="0" bIns="0" anchor="ctr"/>
            <a:lstStyle>
              <a:lvl1pPr algn="l" defTabSz="914400" rtl="0" eaLnBrk="1" latinLnBrk="0" hangingPunct="1">
                <a:spcBef>
                  <a:spcPct val="0"/>
                </a:spcBef>
                <a:buNone/>
                <a:defRPr sz="3600" kern="1200">
                  <a:solidFill>
                    <a:schemeClr val="bg1">
                      <a:lumMod val="50000"/>
                    </a:schemeClr>
                  </a:solidFill>
                  <a:latin typeface="+mj-lt"/>
                  <a:ea typeface="+mj-ea"/>
                  <a:cs typeface="+mj-cs"/>
                </a:defRPr>
              </a:lvl1pPr>
            </a:lstStyle>
            <a:p>
              <a:endParaRPr lang="en-US" sz="4800" dirty="0">
                <a:solidFill>
                  <a:srgbClr val="FFFFFF"/>
                </a:solidFill>
              </a:endParaRPr>
            </a:p>
          </p:txBody>
        </p:sp>
      </p:grpSp>
      <p:sp>
        <p:nvSpPr>
          <p:cNvPr id="6" name="Title 148"/>
          <p:cNvSpPr txBox="1"/>
          <p:nvPr/>
        </p:nvSpPr>
        <p:spPr>
          <a:xfrm>
            <a:off x="508000" y="177801"/>
            <a:ext cx="11157819" cy="941916"/>
          </a:xfrm>
          <a:prstGeom prst="rect">
            <a:avLst/>
          </a:prstGeom>
          <a:solidFill>
            <a:srgbClr val="002060"/>
          </a:solidFill>
        </p:spPr>
        <p:txBody>
          <a:bodyPr anchor="ctr" anchorCtr="0"/>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733" b="1" dirty="0">
                <a:solidFill>
                  <a:srgbClr val="FFFFFF"/>
                </a:solidFill>
              </a:rPr>
              <a:t>	</a:t>
            </a:r>
          </a:p>
          <a:p>
            <a:r>
              <a:rPr lang="en-US" sz="3200" b="1" dirty="0">
                <a:solidFill>
                  <a:srgbClr val="FFFFFF"/>
                </a:solidFill>
              </a:rPr>
              <a:t>References</a:t>
            </a:r>
          </a:p>
          <a:p>
            <a:pPr algn="l"/>
            <a:endParaRPr lang="en-US" sz="3733" b="1" dirty="0">
              <a:solidFill>
                <a:srgbClr val="FFFFFF"/>
              </a:solidFill>
            </a:endParaRPr>
          </a:p>
        </p:txBody>
      </p:sp>
      <p:sp>
        <p:nvSpPr>
          <p:cNvPr id="8" name="TextBox 7"/>
          <p:cNvSpPr txBox="1"/>
          <p:nvPr/>
        </p:nvSpPr>
        <p:spPr>
          <a:xfrm>
            <a:off x="510942" y="1437191"/>
            <a:ext cx="11139637" cy="5437386"/>
          </a:xfrm>
          <a:prstGeom prst="rect">
            <a:avLst/>
          </a:prstGeom>
          <a:noFill/>
        </p:spPr>
        <p:txBody>
          <a:bodyPr wrap="square">
            <a:spAutoFit/>
          </a:bodyPr>
          <a:lstStyle/>
          <a:p>
            <a:pPr marL="342900" indent="-342900" algn="just">
              <a:lnSpc>
                <a:spcPct val="150000"/>
              </a:lnSpc>
              <a:spcAft>
                <a:spcPts val="800"/>
              </a:spcAft>
              <a:buFont typeface="+mj-lt"/>
              <a:buAutoNum type="arabicPeriod" startAt="7"/>
            </a:pPr>
            <a:r>
              <a:rPr lang="en-US" dirty="0" smtClean="0">
                <a:solidFill>
                  <a:srgbClr val="000000"/>
                </a:solidFill>
                <a:effectLst/>
                <a:ea typeface="Calibri" panose="020F0502020204030204" pitchFamily="34" charset="0"/>
                <a:cs typeface="Times New Roman" panose="02020603050405020304" pitchFamily="18" charset="0"/>
              </a:rPr>
              <a:t>Hoover, A., and </a:t>
            </a:r>
            <a:r>
              <a:rPr lang="en-US" dirty="0" err="1" smtClean="0">
                <a:solidFill>
                  <a:srgbClr val="000000"/>
                </a:solidFill>
                <a:effectLst/>
                <a:ea typeface="Calibri" panose="020F0502020204030204" pitchFamily="34" charset="0"/>
                <a:cs typeface="Times New Roman" panose="02020603050405020304" pitchFamily="18" charset="0"/>
              </a:rPr>
              <a:t>Goldbaum</a:t>
            </a:r>
            <a:r>
              <a:rPr lang="en-US" dirty="0" smtClean="0">
                <a:solidFill>
                  <a:srgbClr val="000000"/>
                </a:solidFill>
                <a:effectLst/>
                <a:ea typeface="Calibri" panose="020F0502020204030204" pitchFamily="34" charset="0"/>
                <a:cs typeface="Times New Roman" panose="02020603050405020304" pitchFamily="18" charset="0"/>
              </a:rPr>
              <a:t>, M. (2003). Locating the optic nerve in a retinal image using the fuzzy convergence of the blood vessels. IEEE Trans. Med. Imaging 22, 951–958.</a:t>
            </a:r>
            <a:endParaRPr lang="en-US" dirty="0" smtClean="0">
              <a:ea typeface="Calibri" panose="020F0502020204030204" pitchFamily="34" charset="0"/>
              <a:cs typeface="Times New Roman" panose="02020603050405020304" pitchFamily="18" charset="0"/>
            </a:endParaRPr>
          </a:p>
          <a:p>
            <a:pPr marL="342900" indent="-342900" algn="just">
              <a:lnSpc>
                <a:spcPct val="150000"/>
              </a:lnSpc>
              <a:spcAft>
                <a:spcPts val="800"/>
              </a:spcAft>
              <a:buFont typeface="+mj-lt"/>
              <a:buAutoNum type="arabicPeriod" startAt="7"/>
            </a:pPr>
            <a:r>
              <a:rPr lang="en-US" dirty="0" smtClean="0">
                <a:solidFill>
                  <a:srgbClr val="000000"/>
                </a:solidFill>
                <a:effectLst/>
                <a:ea typeface="Calibri" panose="020F0502020204030204" pitchFamily="34" charset="0"/>
                <a:cs typeface="Times New Roman" panose="02020603050405020304" pitchFamily="18" charset="0"/>
              </a:rPr>
              <a:t>Hoover, A., </a:t>
            </a:r>
            <a:r>
              <a:rPr lang="en-US" dirty="0" err="1" smtClean="0">
                <a:solidFill>
                  <a:srgbClr val="000000"/>
                </a:solidFill>
                <a:effectLst/>
                <a:ea typeface="Calibri" panose="020F0502020204030204" pitchFamily="34" charset="0"/>
                <a:cs typeface="Times New Roman" panose="02020603050405020304" pitchFamily="18" charset="0"/>
              </a:rPr>
              <a:t>Kouznetsova</a:t>
            </a:r>
            <a:r>
              <a:rPr lang="en-US" dirty="0" smtClean="0">
                <a:solidFill>
                  <a:srgbClr val="000000"/>
                </a:solidFill>
                <a:effectLst/>
                <a:ea typeface="Calibri" panose="020F0502020204030204" pitchFamily="34" charset="0"/>
                <a:cs typeface="Times New Roman" panose="02020603050405020304" pitchFamily="18" charset="0"/>
              </a:rPr>
              <a:t>, V., and </a:t>
            </a:r>
            <a:r>
              <a:rPr lang="en-US" dirty="0" err="1" smtClean="0">
                <a:solidFill>
                  <a:srgbClr val="000000"/>
                </a:solidFill>
                <a:effectLst/>
                <a:ea typeface="Calibri" panose="020F0502020204030204" pitchFamily="34" charset="0"/>
                <a:cs typeface="Times New Roman" panose="02020603050405020304" pitchFamily="18" charset="0"/>
              </a:rPr>
              <a:t>Goldbaum</a:t>
            </a:r>
            <a:r>
              <a:rPr lang="en-US" dirty="0" smtClean="0">
                <a:solidFill>
                  <a:srgbClr val="000000"/>
                </a:solidFill>
                <a:effectLst/>
                <a:ea typeface="Calibri" panose="020F0502020204030204" pitchFamily="34" charset="0"/>
                <a:cs typeface="Times New Roman" panose="02020603050405020304" pitchFamily="18" charset="0"/>
              </a:rPr>
              <a:t>, M. (2000). Locating blood vessels in retinal images by piecewise threshold probing of a matched filter response. IEEE Trans. Med. Imaging 19, 203–210</a:t>
            </a:r>
            <a:endParaRPr lang="en-US" dirty="0" smtClean="0">
              <a:ea typeface="Calibri" panose="020F0502020204030204" pitchFamily="34" charset="0"/>
              <a:cs typeface="Times New Roman" panose="02020603050405020304" pitchFamily="18" charset="0"/>
            </a:endParaRPr>
          </a:p>
          <a:p>
            <a:pPr marL="342900" indent="-342900" algn="just">
              <a:lnSpc>
                <a:spcPct val="150000"/>
              </a:lnSpc>
              <a:spcAft>
                <a:spcPts val="800"/>
              </a:spcAft>
              <a:buFont typeface="+mj-lt"/>
              <a:buAutoNum type="arabicPeriod" startAt="7"/>
            </a:pPr>
            <a:r>
              <a:rPr lang="en-US" dirty="0" smtClean="0">
                <a:solidFill>
                  <a:srgbClr val="000000"/>
                </a:solidFill>
                <a:effectLst/>
                <a:ea typeface="Calibri" panose="020F0502020204030204" pitchFamily="34" charset="0"/>
                <a:cs typeface="Times New Roman" panose="02020603050405020304" pitchFamily="18" charset="0"/>
              </a:rPr>
              <a:t>Kaiser, P.K., Brown, D.M., Zhang, K., Hudson, H.L., </a:t>
            </a:r>
            <a:r>
              <a:rPr lang="en-US" dirty="0" err="1" smtClean="0">
                <a:solidFill>
                  <a:srgbClr val="000000"/>
                </a:solidFill>
                <a:effectLst/>
                <a:ea typeface="Calibri" panose="020F0502020204030204" pitchFamily="34" charset="0"/>
                <a:cs typeface="Times New Roman" panose="02020603050405020304" pitchFamily="18" charset="0"/>
              </a:rPr>
              <a:t>Holz</a:t>
            </a:r>
            <a:r>
              <a:rPr lang="en-US" dirty="0" smtClean="0">
                <a:solidFill>
                  <a:srgbClr val="000000"/>
                </a:solidFill>
                <a:effectLst/>
                <a:ea typeface="Calibri" panose="020F0502020204030204" pitchFamily="34" charset="0"/>
                <a:cs typeface="Times New Roman" panose="02020603050405020304" pitchFamily="18" charset="0"/>
              </a:rPr>
              <a:t>, F.G., Shapiro, H., Schneider, S., and Acharya, N.R. (2007). </a:t>
            </a:r>
            <a:r>
              <a:rPr lang="en-US" dirty="0" err="1" smtClean="0">
                <a:solidFill>
                  <a:srgbClr val="000000"/>
                </a:solidFill>
                <a:effectLst/>
                <a:ea typeface="Calibri" panose="020F0502020204030204" pitchFamily="34" charset="0"/>
                <a:cs typeface="Times New Roman" panose="02020603050405020304" pitchFamily="18" charset="0"/>
              </a:rPr>
              <a:t>Ranibizumab</a:t>
            </a:r>
            <a:r>
              <a:rPr lang="en-US" dirty="0" smtClean="0">
                <a:solidFill>
                  <a:srgbClr val="000000"/>
                </a:solidFill>
                <a:effectLst/>
                <a:ea typeface="Calibri" panose="020F0502020204030204" pitchFamily="34" charset="0"/>
                <a:cs typeface="Times New Roman" panose="02020603050405020304" pitchFamily="18" charset="0"/>
              </a:rPr>
              <a:t> for predominantly classic </a:t>
            </a:r>
            <a:r>
              <a:rPr lang="en-US" dirty="0" err="1" smtClean="0">
                <a:solidFill>
                  <a:srgbClr val="000000"/>
                </a:solidFill>
                <a:effectLst/>
                <a:ea typeface="Calibri" panose="020F0502020204030204" pitchFamily="34" charset="0"/>
                <a:cs typeface="Times New Roman" panose="02020603050405020304" pitchFamily="18" charset="0"/>
              </a:rPr>
              <a:t>neovascular</a:t>
            </a:r>
            <a:r>
              <a:rPr lang="en-US" dirty="0" smtClean="0">
                <a:solidFill>
                  <a:srgbClr val="000000"/>
                </a:solidFill>
                <a:effectLst/>
                <a:ea typeface="Calibri" panose="020F0502020204030204" pitchFamily="34" charset="0"/>
                <a:cs typeface="Times New Roman" panose="02020603050405020304" pitchFamily="18" charset="0"/>
              </a:rPr>
              <a:t> age-related macular degeneration: subgroup analysis of first-year ANCHOR results. Am. J. </a:t>
            </a:r>
            <a:r>
              <a:rPr lang="en-US" dirty="0" err="1" smtClean="0">
                <a:solidFill>
                  <a:srgbClr val="000000"/>
                </a:solidFill>
                <a:effectLst/>
                <a:ea typeface="Calibri" panose="020F0502020204030204" pitchFamily="34" charset="0"/>
                <a:cs typeface="Times New Roman" panose="02020603050405020304" pitchFamily="18" charset="0"/>
              </a:rPr>
              <a:t>Ophthalmol</a:t>
            </a:r>
            <a:r>
              <a:rPr lang="en-US" dirty="0" smtClean="0">
                <a:solidFill>
                  <a:srgbClr val="000000"/>
                </a:solidFill>
                <a:effectLst/>
                <a:ea typeface="Calibri" panose="020F0502020204030204" pitchFamily="34" charset="0"/>
                <a:cs typeface="Times New Roman" panose="02020603050405020304" pitchFamily="18" charset="0"/>
              </a:rPr>
              <a:t>. 144, 850–857</a:t>
            </a:r>
            <a:endParaRPr lang="en-US" dirty="0" smtClean="0">
              <a:ea typeface="Calibri" panose="020F0502020204030204" pitchFamily="34" charset="0"/>
              <a:cs typeface="Times New Roman" panose="02020603050405020304" pitchFamily="18" charset="0"/>
            </a:endParaRPr>
          </a:p>
          <a:p>
            <a:pPr marL="342900" indent="-342900" algn="just">
              <a:lnSpc>
                <a:spcPct val="150000"/>
              </a:lnSpc>
              <a:spcAft>
                <a:spcPts val="800"/>
              </a:spcAft>
              <a:buFont typeface="+mj-lt"/>
              <a:buAutoNum type="arabicPeriod" startAt="7"/>
            </a:pPr>
            <a:r>
              <a:rPr lang="en-US" dirty="0" smtClean="0">
                <a:solidFill>
                  <a:srgbClr val="000000"/>
                </a:solidFill>
                <a:effectLst/>
                <a:ea typeface="Calibri" panose="020F0502020204030204" pitchFamily="34" charset="0"/>
                <a:cs typeface="Times New Roman" panose="02020603050405020304" pitchFamily="18" charset="0"/>
              </a:rPr>
              <a:t> </a:t>
            </a:r>
            <a:r>
              <a:rPr lang="en-US" dirty="0" err="1" smtClean="0">
                <a:solidFill>
                  <a:srgbClr val="000000"/>
                </a:solidFill>
                <a:effectLst/>
                <a:ea typeface="Calibri" panose="020F0502020204030204" pitchFamily="34" charset="0"/>
                <a:cs typeface="Times New Roman" panose="02020603050405020304" pitchFamily="18" charset="0"/>
              </a:rPr>
              <a:t>Szegedy</a:t>
            </a:r>
            <a:r>
              <a:rPr lang="en-US" dirty="0" smtClean="0">
                <a:solidFill>
                  <a:srgbClr val="000000"/>
                </a:solidFill>
                <a:effectLst/>
                <a:ea typeface="Calibri" panose="020F0502020204030204" pitchFamily="34" charset="0"/>
                <a:cs typeface="Times New Roman" panose="02020603050405020304" pitchFamily="18" charset="0"/>
              </a:rPr>
              <a:t>, C., </a:t>
            </a:r>
            <a:r>
              <a:rPr lang="en-US" dirty="0" err="1" smtClean="0">
                <a:solidFill>
                  <a:srgbClr val="000000"/>
                </a:solidFill>
                <a:effectLst/>
                <a:ea typeface="Calibri" panose="020F0502020204030204" pitchFamily="34" charset="0"/>
                <a:cs typeface="Times New Roman" panose="02020603050405020304" pitchFamily="18" charset="0"/>
              </a:rPr>
              <a:t>Vanhoucke</a:t>
            </a:r>
            <a:r>
              <a:rPr lang="en-US" dirty="0" smtClean="0">
                <a:solidFill>
                  <a:srgbClr val="000000"/>
                </a:solidFill>
                <a:effectLst/>
                <a:ea typeface="Calibri" panose="020F0502020204030204" pitchFamily="34" charset="0"/>
                <a:cs typeface="Times New Roman" panose="02020603050405020304" pitchFamily="18" charset="0"/>
              </a:rPr>
              <a:t>, V., </a:t>
            </a:r>
            <a:r>
              <a:rPr lang="en-US" dirty="0" err="1" smtClean="0">
                <a:solidFill>
                  <a:srgbClr val="000000"/>
                </a:solidFill>
                <a:effectLst/>
                <a:ea typeface="Calibri" panose="020F0502020204030204" pitchFamily="34" charset="0"/>
                <a:cs typeface="Times New Roman" panose="02020603050405020304" pitchFamily="18" charset="0"/>
              </a:rPr>
              <a:t>Ioffe</a:t>
            </a:r>
            <a:r>
              <a:rPr lang="en-US" dirty="0" smtClean="0">
                <a:solidFill>
                  <a:srgbClr val="000000"/>
                </a:solidFill>
                <a:effectLst/>
                <a:ea typeface="Calibri" panose="020F0502020204030204" pitchFamily="34" charset="0"/>
                <a:cs typeface="Times New Roman" panose="02020603050405020304" pitchFamily="18" charset="0"/>
              </a:rPr>
              <a:t>, S., </a:t>
            </a:r>
            <a:r>
              <a:rPr lang="en-US" dirty="0" err="1" smtClean="0">
                <a:solidFill>
                  <a:srgbClr val="000000"/>
                </a:solidFill>
                <a:effectLst/>
                <a:ea typeface="Calibri" panose="020F0502020204030204" pitchFamily="34" charset="0"/>
                <a:cs typeface="Times New Roman" panose="02020603050405020304" pitchFamily="18" charset="0"/>
              </a:rPr>
              <a:t>Shlens</a:t>
            </a:r>
            <a:r>
              <a:rPr lang="en-US" dirty="0" smtClean="0">
                <a:solidFill>
                  <a:srgbClr val="000000"/>
                </a:solidFill>
                <a:effectLst/>
                <a:ea typeface="Calibri" panose="020F0502020204030204" pitchFamily="34" charset="0"/>
                <a:cs typeface="Times New Roman" panose="02020603050405020304" pitchFamily="18" charset="0"/>
              </a:rPr>
              <a:t>, J., and </a:t>
            </a:r>
            <a:r>
              <a:rPr lang="en-US" dirty="0" err="1" smtClean="0">
                <a:solidFill>
                  <a:srgbClr val="000000"/>
                </a:solidFill>
                <a:effectLst/>
                <a:ea typeface="Calibri" panose="020F0502020204030204" pitchFamily="34" charset="0"/>
                <a:cs typeface="Times New Roman" panose="02020603050405020304" pitchFamily="18" charset="0"/>
              </a:rPr>
              <a:t>Wojna</a:t>
            </a:r>
            <a:r>
              <a:rPr lang="en-US" dirty="0" smtClean="0">
                <a:solidFill>
                  <a:srgbClr val="000000"/>
                </a:solidFill>
                <a:effectLst/>
                <a:ea typeface="Calibri" panose="020F0502020204030204" pitchFamily="34" charset="0"/>
                <a:cs typeface="Times New Roman" panose="02020603050405020304" pitchFamily="18" charset="0"/>
              </a:rPr>
              <a:t>, Z. (2016). Rethinking the Inception Architecture for Computer Vision. In 2016 IWWW Conference on Computer Vision and Pattern Recognition, pp. 2818–2826.</a:t>
            </a:r>
            <a:endParaRPr lang="en-US" dirty="0" smtClean="0">
              <a:effectLst/>
              <a:ea typeface="Calibri" panose="020F0502020204030204" pitchFamily="34" charset="0"/>
              <a:cs typeface="Times New Roman" panose="02020603050405020304" pitchFamily="18" charset="0"/>
            </a:endParaRPr>
          </a:p>
          <a:p>
            <a:pPr fontAlgn="base">
              <a:lnSpc>
                <a:spcPct val="150000"/>
              </a:lnSpc>
            </a:pPr>
            <a:endParaRPr lang="en-US" dirty="0" smtClean="0">
              <a:solidFill>
                <a:srgbClr val="262626"/>
              </a:solidFill>
            </a:endParaRPr>
          </a:p>
          <a:p>
            <a:pPr marL="304792" indent="-304792" fontAlgn="base">
              <a:lnSpc>
                <a:spcPct val="150000"/>
              </a:lnSpc>
              <a:buFont typeface="+mj-lt"/>
              <a:buAutoNum type="arabicPeriod" startAt="6"/>
            </a:pPr>
            <a:endParaRPr lang="en-US" dirty="0">
              <a:solidFill>
                <a:srgbClr val="262626"/>
              </a:solidFill>
            </a:endParaRPr>
          </a:p>
        </p:txBody>
      </p:sp>
      <p:sp>
        <p:nvSpPr>
          <p:cNvPr id="9" name="Slide Number Placeholder 8"/>
          <p:cNvSpPr>
            <a:spLocks noGrp="1"/>
          </p:cNvSpPr>
          <p:nvPr>
            <p:ph type="sldNum" sz="quarter" idx="12"/>
          </p:nvPr>
        </p:nvSpPr>
        <p:spPr/>
        <p:txBody>
          <a:bodyPr/>
          <a:lstStyle/>
          <a:p>
            <a:fld id="{61375E0E-43C8-4C93-99EC-B6805C57126F}" type="slidenum">
              <a:rPr lang="en-US" smtClean="0">
                <a:solidFill>
                  <a:srgbClr val="262626">
                    <a:tint val="75000"/>
                  </a:srgbClr>
                </a:solidFill>
              </a:rPr>
              <a:pPr/>
              <a:t>30</a:t>
            </a:fld>
            <a:endParaRPr lang="en-US">
              <a:solidFill>
                <a:srgbClr val="262626">
                  <a:tint val="75000"/>
                </a:srgbClr>
              </a:solidFill>
            </a:endParaRPr>
          </a:p>
        </p:txBody>
      </p:sp>
    </p:spTree>
    <p:extLst>
      <p:ext uri="{BB962C8B-B14F-4D97-AF65-F5344CB8AC3E}">
        <p14:creationId xmlns:p14="http://schemas.microsoft.com/office/powerpoint/2010/main" val="79400743"/>
      </p:ext>
    </p:extLst>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0"/>
          </p:nvPr>
        </p:nvPicPr>
        <p:blipFill rotWithShape="1">
          <a:blip r:embed="rId2" cstate="print">
            <a:extLst>
              <a:ext uri="{28A0092B-C50C-407E-A947-70E740481C1C}">
                <a14:useLocalDpi xmlns:a14="http://schemas.microsoft.com/office/drawing/2010/main" val="0"/>
              </a:ext>
            </a:extLst>
          </a:blip>
          <a:srcRect t="1350" r="6250" b="25741"/>
          <a:stretch>
            <a:fillRect/>
          </a:stretch>
        </p:blipFill>
        <p:spPr/>
      </p:pic>
      <p:sp>
        <p:nvSpPr>
          <p:cNvPr id="5" name="Freeform: Shape 4"/>
          <p:cNvSpPr/>
          <p:nvPr/>
        </p:nvSpPr>
        <p:spPr>
          <a:xfrm>
            <a:off x="0" y="0"/>
            <a:ext cx="12192000" cy="6858000"/>
          </a:xfrm>
          <a:custGeom>
            <a:avLst/>
            <a:gdLst>
              <a:gd name="connsiteX0" fmla="*/ 0 w 9144000"/>
              <a:gd name="connsiteY0" fmla="*/ 0 h 5143500"/>
              <a:gd name="connsiteX1" fmla="*/ 9144000 w 9144000"/>
              <a:gd name="connsiteY1" fmla="*/ 0 h 5143500"/>
              <a:gd name="connsiteX2" fmla="*/ 9144000 w 9144000"/>
              <a:gd name="connsiteY2" fmla="*/ 5143500 h 5143500"/>
              <a:gd name="connsiteX3" fmla="*/ 0 w 9144000"/>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9144000" h="5143500">
                <a:moveTo>
                  <a:pt x="0" y="0"/>
                </a:moveTo>
                <a:lnTo>
                  <a:pt x="9144000" y="0"/>
                </a:lnTo>
                <a:lnTo>
                  <a:pt x="9144000" y="5143500"/>
                </a:lnTo>
                <a:lnTo>
                  <a:pt x="0" y="5143500"/>
                </a:lnTo>
                <a:close/>
              </a:path>
            </a:pathLst>
          </a:custGeom>
          <a:solidFill>
            <a:schemeClr val="accent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FFFFFF"/>
              </a:solidFill>
            </a:endParaRPr>
          </a:p>
        </p:txBody>
      </p:sp>
      <p:sp>
        <p:nvSpPr>
          <p:cNvPr id="7" name="Diamond 6"/>
          <p:cNvSpPr/>
          <p:nvPr/>
        </p:nvSpPr>
        <p:spPr>
          <a:xfrm>
            <a:off x="3261361" y="177800"/>
            <a:ext cx="5669280" cy="5669280"/>
          </a:xfrm>
          <a:prstGeom prst="diamond">
            <a:avLst/>
          </a:prstGeom>
          <a:solidFill>
            <a:schemeClr val="bg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FFFFFF"/>
              </a:solidFill>
            </a:endParaRPr>
          </a:p>
        </p:txBody>
      </p:sp>
      <p:sp>
        <p:nvSpPr>
          <p:cNvPr id="8" name="Rectangle 7"/>
          <p:cNvSpPr/>
          <p:nvPr/>
        </p:nvSpPr>
        <p:spPr>
          <a:xfrm>
            <a:off x="904519" y="3022601"/>
            <a:ext cx="10382963" cy="913007"/>
          </a:xfrm>
          <a:prstGeom prst="rect">
            <a:avLst/>
          </a:prstGeom>
          <a:solidFill>
            <a:schemeClr val="accent6">
              <a:lumMod val="50000"/>
            </a:schemeClr>
          </a:solidFill>
        </p:spPr>
        <p:txBody>
          <a:bodyPr wrap="square">
            <a:spAutoFit/>
          </a:bodyPr>
          <a:lstStyle/>
          <a:p>
            <a:pPr algn="ctr"/>
            <a:r>
              <a:rPr lang="en-US" sz="5333" b="1" dirty="0">
                <a:solidFill>
                  <a:srgbClr val="FFFFFF"/>
                </a:solidFill>
                <a:ea typeface="Calibri" panose="020F0502020204030204" pitchFamily="34" charset="0"/>
                <a:cs typeface="Vrinda" panose="020B0502040204020203" pitchFamily="34" charset="0"/>
              </a:rPr>
              <a:t>THANKS!</a:t>
            </a:r>
            <a:endParaRPr lang="en-US" sz="5333" b="1" dirty="0">
              <a:solidFill>
                <a:srgbClr val="FFFFFF"/>
              </a:solidFill>
            </a:endParaRPr>
          </a:p>
        </p:txBody>
      </p:sp>
      <p:grpSp>
        <p:nvGrpSpPr>
          <p:cNvPr id="10" name="Group 9"/>
          <p:cNvGrpSpPr/>
          <p:nvPr/>
        </p:nvGrpSpPr>
        <p:grpSpPr>
          <a:xfrm>
            <a:off x="5456160" y="1193801"/>
            <a:ext cx="1279683" cy="1336159"/>
            <a:chOff x="3094038" y="1031875"/>
            <a:chExt cx="2949575" cy="3079750"/>
          </a:xfrm>
          <a:solidFill>
            <a:schemeClr val="bg1"/>
          </a:solidFill>
        </p:grpSpPr>
        <p:sp>
          <p:nvSpPr>
            <p:cNvPr id="11" name="Freeform 5"/>
            <p:cNvSpPr>
              <a:spLocks noEditPoints="1"/>
            </p:cNvSpPr>
            <p:nvPr/>
          </p:nvSpPr>
          <p:spPr bwMode="auto">
            <a:xfrm>
              <a:off x="3094038" y="1031875"/>
              <a:ext cx="2949575" cy="3079750"/>
            </a:xfrm>
            <a:custGeom>
              <a:avLst/>
              <a:gdLst>
                <a:gd name="T0" fmla="*/ 791 w 984"/>
                <a:gd name="T1" fmla="*/ 616 h 1034"/>
                <a:gd name="T2" fmla="*/ 833 w 984"/>
                <a:gd name="T3" fmla="*/ 534 h 1034"/>
                <a:gd name="T4" fmla="*/ 984 w 984"/>
                <a:gd name="T5" fmla="*/ 523 h 1034"/>
                <a:gd name="T6" fmla="*/ 835 w 984"/>
                <a:gd name="T7" fmla="*/ 504 h 1034"/>
                <a:gd name="T8" fmla="*/ 728 w 984"/>
                <a:gd name="T9" fmla="*/ 311 h 1034"/>
                <a:gd name="T10" fmla="*/ 924 w 984"/>
                <a:gd name="T11" fmla="*/ 295 h 1034"/>
                <a:gd name="T12" fmla="*/ 984 w 984"/>
                <a:gd name="T13" fmla="*/ 76 h 1034"/>
                <a:gd name="T14" fmla="*/ 832 w 984"/>
                <a:gd name="T15" fmla="*/ 76 h 1034"/>
                <a:gd name="T16" fmla="*/ 893 w 984"/>
                <a:gd name="T17" fmla="*/ 280 h 1034"/>
                <a:gd name="T18" fmla="*/ 509 w 984"/>
                <a:gd name="T19" fmla="*/ 205 h 1034"/>
                <a:gd name="T20" fmla="*/ 569 w 984"/>
                <a:gd name="T21" fmla="*/ 76 h 1034"/>
                <a:gd name="T22" fmla="*/ 417 w 984"/>
                <a:gd name="T23" fmla="*/ 76 h 1034"/>
                <a:gd name="T24" fmla="*/ 478 w 984"/>
                <a:gd name="T25" fmla="*/ 205 h 1034"/>
                <a:gd name="T26" fmla="*/ 206 w 984"/>
                <a:gd name="T27" fmla="*/ 280 h 1034"/>
                <a:gd name="T28" fmla="*/ 191 w 984"/>
                <a:gd name="T29" fmla="*/ 295 h 1034"/>
                <a:gd name="T30" fmla="*/ 256 w 984"/>
                <a:gd name="T31" fmla="*/ 311 h 1034"/>
                <a:gd name="T32" fmla="*/ 150 w 984"/>
                <a:gd name="T33" fmla="*/ 504 h 1034"/>
                <a:gd name="T34" fmla="*/ 0 w 984"/>
                <a:gd name="T35" fmla="*/ 523 h 1034"/>
                <a:gd name="T36" fmla="*/ 151 w 984"/>
                <a:gd name="T37" fmla="*/ 534 h 1034"/>
                <a:gd name="T38" fmla="*/ 256 w 984"/>
                <a:gd name="T39" fmla="*/ 727 h 1034"/>
                <a:gd name="T40" fmla="*/ 61 w 984"/>
                <a:gd name="T41" fmla="*/ 742 h 1034"/>
                <a:gd name="T42" fmla="*/ 2 w 984"/>
                <a:gd name="T43" fmla="*/ 958 h 1034"/>
                <a:gd name="T44" fmla="*/ 154 w 984"/>
                <a:gd name="T45" fmla="*/ 958 h 1034"/>
                <a:gd name="T46" fmla="*/ 91 w 984"/>
                <a:gd name="T47" fmla="*/ 758 h 1034"/>
                <a:gd name="T48" fmla="*/ 478 w 984"/>
                <a:gd name="T49" fmla="*/ 833 h 1034"/>
                <a:gd name="T50" fmla="*/ 417 w 984"/>
                <a:gd name="T51" fmla="*/ 958 h 1034"/>
                <a:gd name="T52" fmla="*/ 569 w 984"/>
                <a:gd name="T53" fmla="*/ 958 h 1034"/>
                <a:gd name="T54" fmla="*/ 509 w 984"/>
                <a:gd name="T55" fmla="*/ 833 h 1034"/>
                <a:gd name="T56" fmla="*/ 697 w 984"/>
                <a:gd name="T57" fmla="*/ 758 h 1034"/>
                <a:gd name="T58" fmla="*/ 893 w 984"/>
                <a:gd name="T59" fmla="*/ 883 h 1034"/>
                <a:gd name="T60" fmla="*/ 908 w 984"/>
                <a:gd name="T61" fmla="*/ 1034 h 1034"/>
                <a:gd name="T62" fmla="*/ 924 w 984"/>
                <a:gd name="T63" fmla="*/ 883 h 1034"/>
                <a:gd name="T64" fmla="*/ 908 w 984"/>
                <a:gd name="T65" fmla="*/ 727 h 1034"/>
                <a:gd name="T66" fmla="*/ 764 w 984"/>
                <a:gd name="T67" fmla="*/ 677 h 1034"/>
                <a:gd name="T68" fmla="*/ 738 w 984"/>
                <a:gd name="T69" fmla="*/ 662 h 1034"/>
                <a:gd name="T70" fmla="*/ 680 w 984"/>
                <a:gd name="T71" fmla="*/ 732 h 1034"/>
                <a:gd name="T72" fmla="*/ 492 w 984"/>
                <a:gd name="T73" fmla="*/ 803 h 1034"/>
                <a:gd name="T74" fmla="*/ 300 w 984"/>
                <a:gd name="T75" fmla="*/ 728 h 1034"/>
                <a:gd name="T76" fmla="*/ 300 w 984"/>
                <a:gd name="T77" fmla="*/ 310 h 1034"/>
                <a:gd name="T78" fmla="*/ 492 w 984"/>
                <a:gd name="T79" fmla="*/ 235 h 1034"/>
                <a:gd name="T80" fmla="*/ 683 w 984"/>
                <a:gd name="T81" fmla="*/ 309 h 1034"/>
                <a:gd name="T82" fmla="*/ 762 w 984"/>
                <a:gd name="T83" fmla="*/ 607 h 1034"/>
                <a:gd name="T84" fmla="*/ 908 w 984"/>
                <a:gd name="T85" fmla="*/ 477 h 1034"/>
                <a:gd name="T86" fmla="*/ 908 w 984"/>
                <a:gd name="T87" fmla="*/ 569 h 1034"/>
                <a:gd name="T88" fmla="*/ 908 w 984"/>
                <a:gd name="T89" fmla="*/ 477 h 1034"/>
                <a:gd name="T90" fmla="*/ 908 w 984"/>
                <a:gd name="T91" fmla="*/ 31 h 1034"/>
                <a:gd name="T92" fmla="*/ 908 w 984"/>
                <a:gd name="T93" fmla="*/ 122 h 1034"/>
                <a:gd name="T94" fmla="*/ 124 w 984"/>
                <a:gd name="T95" fmla="*/ 958 h 1034"/>
                <a:gd name="T96" fmla="*/ 33 w 984"/>
                <a:gd name="T97" fmla="*/ 958 h 1034"/>
                <a:gd name="T98" fmla="*/ 76 w 984"/>
                <a:gd name="T99" fmla="*/ 913 h 1034"/>
                <a:gd name="T100" fmla="*/ 124 w 984"/>
                <a:gd name="T101" fmla="*/ 958 h 1034"/>
                <a:gd name="T102" fmla="*/ 908 w 984"/>
                <a:gd name="T103" fmla="*/ 1003 h 1034"/>
                <a:gd name="T104" fmla="*/ 908 w 984"/>
                <a:gd name="T105" fmla="*/ 912 h 1034"/>
                <a:gd name="T106" fmla="*/ 539 w 984"/>
                <a:gd name="T107" fmla="*/ 958 h 1034"/>
                <a:gd name="T108" fmla="*/ 448 w 984"/>
                <a:gd name="T109" fmla="*/ 958 h 1034"/>
                <a:gd name="T110" fmla="*/ 493 w 984"/>
                <a:gd name="T111" fmla="*/ 913 h 1034"/>
                <a:gd name="T112" fmla="*/ 539 w 984"/>
                <a:gd name="T113" fmla="*/ 958 h 1034"/>
                <a:gd name="T114" fmla="*/ 30 w 984"/>
                <a:gd name="T115" fmla="*/ 523 h 1034"/>
                <a:gd name="T116" fmla="*/ 121 w 984"/>
                <a:gd name="T117" fmla="*/ 516 h 1034"/>
                <a:gd name="T118" fmla="*/ 76 w 984"/>
                <a:gd name="T119" fmla="*/ 569 h 1034"/>
                <a:gd name="T120" fmla="*/ 493 w 984"/>
                <a:gd name="T121" fmla="*/ 31 h 1034"/>
                <a:gd name="T122" fmla="*/ 493 w 984"/>
                <a:gd name="T123" fmla="*/ 122 h 1034"/>
                <a:gd name="T124" fmla="*/ 448 w 984"/>
                <a:gd name="T125" fmla="*/ 76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84" h="1034">
                  <a:moveTo>
                    <a:pt x="772" y="626"/>
                  </a:moveTo>
                  <a:cubicBezTo>
                    <a:pt x="780" y="629"/>
                    <a:pt x="789" y="624"/>
                    <a:pt x="791" y="616"/>
                  </a:cubicBezTo>
                  <a:cubicBezTo>
                    <a:pt x="800" y="590"/>
                    <a:pt x="805" y="562"/>
                    <a:pt x="806" y="534"/>
                  </a:cubicBezTo>
                  <a:cubicBezTo>
                    <a:pt x="833" y="534"/>
                    <a:pt x="833" y="534"/>
                    <a:pt x="833" y="534"/>
                  </a:cubicBezTo>
                  <a:cubicBezTo>
                    <a:pt x="839" y="571"/>
                    <a:pt x="870" y="599"/>
                    <a:pt x="908" y="599"/>
                  </a:cubicBezTo>
                  <a:cubicBezTo>
                    <a:pt x="950" y="599"/>
                    <a:pt x="984" y="565"/>
                    <a:pt x="984" y="523"/>
                  </a:cubicBezTo>
                  <a:cubicBezTo>
                    <a:pt x="984" y="481"/>
                    <a:pt x="950" y="447"/>
                    <a:pt x="908" y="447"/>
                  </a:cubicBezTo>
                  <a:cubicBezTo>
                    <a:pt x="873" y="447"/>
                    <a:pt x="843" y="471"/>
                    <a:pt x="835" y="504"/>
                  </a:cubicBezTo>
                  <a:cubicBezTo>
                    <a:pt x="806" y="504"/>
                    <a:pt x="806" y="504"/>
                    <a:pt x="806" y="504"/>
                  </a:cubicBezTo>
                  <a:cubicBezTo>
                    <a:pt x="803" y="430"/>
                    <a:pt x="774" y="363"/>
                    <a:pt x="728" y="311"/>
                  </a:cubicBezTo>
                  <a:cubicBezTo>
                    <a:pt x="908" y="311"/>
                    <a:pt x="908" y="311"/>
                    <a:pt x="908" y="311"/>
                  </a:cubicBezTo>
                  <a:cubicBezTo>
                    <a:pt x="917" y="311"/>
                    <a:pt x="924" y="304"/>
                    <a:pt x="924" y="295"/>
                  </a:cubicBezTo>
                  <a:cubicBezTo>
                    <a:pt x="924" y="151"/>
                    <a:pt x="924" y="151"/>
                    <a:pt x="924" y="151"/>
                  </a:cubicBezTo>
                  <a:cubicBezTo>
                    <a:pt x="958" y="144"/>
                    <a:pt x="984" y="113"/>
                    <a:pt x="984" y="76"/>
                  </a:cubicBezTo>
                  <a:cubicBezTo>
                    <a:pt x="984" y="34"/>
                    <a:pt x="950" y="0"/>
                    <a:pt x="908" y="0"/>
                  </a:cubicBezTo>
                  <a:cubicBezTo>
                    <a:pt x="866" y="0"/>
                    <a:pt x="832" y="34"/>
                    <a:pt x="832" y="76"/>
                  </a:cubicBezTo>
                  <a:cubicBezTo>
                    <a:pt x="832" y="113"/>
                    <a:pt x="859" y="144"/>
                    <a:pt x="893" y="151"/>
                  </a:cubicBezTo>
                  <a:cubicBezTo>
                    <a:pt x="893" y="280"/>
                    <a:pt x="893" y="280"/>
                    <a:pt x="893" y="280"/>
                  </a:cubicBezTo>
                  <a:cubicBezTo>
                    <a:pt x="697" y="281"/>
                    <a:pt x="697" y="281"/>
                    <a:pt x="697" y="281"/>
                  </a:cubicBezTo>
                  <a:cubicBezTo>
                    <a:pt x="646" y="237"/>
                    <a:pt x="580" y="209"/>
                    <a:pt x="509" y="205"/>
                  </a:cubicBezTo>
                  <a:cubicBezTo>
                    <a:pt x="509" y="151"/>
                    <a:pt x="509" y="151"/>
                    <a:pt x="509" y="151"/>
                  </a:cubicBezTo>
                  <a:cubicBezTo>
                    <a:pt x="543" y="144"/>
                    <a:pt x="569" y="113"/>
                    <a:pt x="569" y="76"/>
                  </a:cubicBezTo>
                  <a:cubicBezTo>
                    <a:pt x="569" y="34"/>
                    <a:pt x="535" y="0"/>
                    <a:pt x="493" y="0"/>
                  </a:cubicBezTo>
                  <a:cubicBezTo>
                    <a:pt x="451" y="0"/>
                    <a:pt x="417" y="34"/>
                    <a:pt x="417" y="76"/>
                  </a:cubicBezTo>
                  <a:cubicBezTo>
                    <a:pt x="417" y="113"/>
                    <a:pt x="444" y="144"/>
                    <a:pt x="478" y="151"/>
                  </a:cubicBezTo>
                  <a:cubicBezTo>
                    <a:pt x="478" y="205"/>
                    <a:pt x="478" y="205"/>
                    <a:pt x="478" y="205"/>
                  </a:cubicBezTo>
                  <a:cubicBezTo>
                    <a:pt x="405" y="208"/>
                    <a:pt x="339" y="236"/>
                    <a:pt x="287" y="281"/>
                  </a:cubicBezTo>
                  <a:cubicBezTo>
                    <a:pt x="206" y="280"/>
                    <a:pt x="206" y="280"/>
                    <a:pt x="206" y="280"/>
                  </a:cubicBezTo>
                  <a:cubicBezTo>
                    <a:pt x="206" y="280"/>
                    <a:pt x="206" y="280"/>
                    <a:pt x="206" y="280"/>
                  </a:cubicBezTo>
                  <a:cubicBezTo>
                    <a:pt x="197" y="280"/>
                    <a:pt x="191" y="287"/>
                    <a:pt x="191" y="295"/>
                  </a:cubicBezTo>
                  <a:cubicBezTo>
                    <a:pt x="191" y="304"/>
                    <a:pt x="197" y="311"/>
                    <a:pt x="206" y="311"/>
                  </a:cubicBezTo>
                  <a:cubicBezTo>
                    <a:pt x="256" y="311"/>
                    <a:pt x="256" y="311"/>
                    <a:pt x="256" y="311"/>
                  </a:cubicBezTo>
                  <a:cubicBezTo>
                    <a:pt x="211" y="363"/>
                    <a:pt x="182" y="430"/>
                    <a:pt x="178" y="504"/>
                  </a:cubicBezTo>
                  <a:cubicBezTo>
                    <a:pt x="150" y="504"/>
                    <a:pt x="150" y="504"/>
                    <a:pt x="150" y="504"/>
                  </a:cubicBezTo>
                  <a:cubicBezTo>
                    <a:pt x="141" y="471"/>
                    <a:pt x="111" y="447"/>
                    <a:pt x="76" y="447"/>
                  </a:cubicBezTo>
                  <a:cubicBezTo>
                    <a:pt x="34" y="447"/>
                    <a:pt x="0" y="481"/>
                    <a:pt x="0" y="523"/>
                  </a:cubicBezTo>
                  <a:cubicBezTo>
                    <a:pt x="0" y="565"/>
                    <a:pt x="34" y="599"/>
                    <a:pt x="76" y="599"/>
                  </a:cubicBezTo>
                  <a:cubicBezTo>
                    <a:pt x="114" y="599"/>
                    <a:pt x="146" y="571"/>
                    <a:pt x="151" y="534"/>
                  </a:cubicBezTo>
                  <a:cubicBezTo>
                    <a:pt x="178" y="534"/>
                    <a:pt x="178" y="534"/>
                    <a:pt x="178" y="534"/>
                  </a:cubicBezTo>
                  <a:cubicBezTo>
                    <a:pt x="182" y="608"/>
                    <a:pt x="211" y="675"/>
                    <a:pt x="256" y="727"/>
                  </a:cubicBezTo>
                  <a:cubicBezTo>
                    <a:pt x="76" y="727"/>
                    <a:pt x="76" y="727"/>
                    <a:pt x="76" y="727"/>
                  </a:cubicBezTo>
                  <a:cubicBezTo>
                    <a:pt x="68" y="727"/>
                    <a:pt x="61" y="734"/>
                    <a:pt x="61" y="742"/>
                  </a:cubicBezTo>
                  <a:cubicBezTo>
                    <a:pt x="61" y="884"/>
                    <a:pt x="61" y="884"/>
                    <a:pt x="61" y="884"/>
                  </a:cubicBezTo>
                  <a:cubicBezTo>
                    <a:pt x="27" y="892"/>
                    <a:pt x="2" y="922"/>
                    <a:pt x="2" y="958"/>
                  </a:cubicBezTo>
                  <a:cubicBezTo>
                    <a:pt x="2" y="1000"/>
                    <a:pt x="36" y="1034"/>
                    <a:pt x="78" y="1034"/>
                  </a:cubicBezTo>
                  <a:cubicBezTo>
                    <a:pt x="120" y="1034"/>
                    <a:pt x="154" y="1000"/>
                    <a:pt x="154" y="958"/>
                  </a:cubicBezTo>
                  <a:cubicBezTo>
                    <a:pt x="154" y="920"/>
                    <a:pt x="127" y="889"/>
                    <a:pt x="91" y="883"/>
                  </a:cubicBezTo>
                  <a:cubicBezTo>
                    <a:pt x="91" y="758"/>
                    <a:pt x="91" y="758"/>
                    <a:pt x="91" y="758"/>
                  </a:cubicBezTo>
                  <a:cubicBezTo>
                    <a:pt x="287" y="757"/>
                    <a:pt x="287" y="757"/>
                    <a:pt x="287" y="757"/>
                  </a:cubicBezTo>
                  <a:cubicBezTo>
                    <a:pt x="339" y="802"/>
                    <a:pt x="405" y="830"/>
                    <a:pt x="478" y="833"/>
                  </a:cubicBezTo>
                  <a:cubicBezTo>
                    <a:pt x="478" y="883"/>
                    <a:pt x="478" y="883"/>
                    <a:pt x="478" y="883"/>
                  </a:cubicBezTo>
                  <a:cubicBezTo>
                    <a:pt x="444" y="890"/>
                    <a:pt x="417" y="921"/>
                    <a:pt x="417" y="958"/>
                  </a:cubicBezTo>
                  <a:cubicBezTo>
                    <a:pt x="417" y="1000"/>
                    <a:pt x="451" y="1034"/>
                    <a:pt x="493" y="1034"/>
                  </a:cubicBezTo>
                  <a:cubicBezTo>
                    <a:pt x="535" y="1034"/>
                    <a:pt x="569" y="1000"/>
                    <a:pt x="569" y="958"/>
                  </a:cubicBezTo>
                  <a:cubicBezTo>
                    <a:pt x="569" y="921"/>
                    <a:pt x="543" y="890"/>
                    <a:pt x="509" y="883"/>
                  </a:cubicBezTo>
                  <a:cubicBezTo>
                    <a:pt x="509" y="833"/>
                    <a:pt x="509" y="833"/>
                    <a:pt x="509" y="833"/>
                  </a:cubicBezTo>
                  <a:cubicBezTo>
                    <a:pt x="559" y="830"/>
                    <a:pt x="608" y="816"/>
                    <a:pt x="651" y="790"/>
                  </a:cubicBezTo>
                  <a:cubicBezTo>
                    <a:pt x="667" y="781"/>
                    <a:pt x="683" y="770"/>
                    <a:pt x="697" y="758"/>
                  </a:cubicBezTo>
                  <a:cubicBezTo>
                    <a:pt x="893" y="758"/>
                    <a:pt x="893" y="758"/>
                    <a:pt x="893" y="758"/>
                  </a:cubicBezTo>
                  <a:cubicBezTo>
                    <a:pt x="893" y="883"/>
                    <a:pt x="893" y="883"/>
                    <a:pt x="893" y="883"/>
                  </a:cubicBezTo>
                  <a:cubicBezTo>
                    <a:pt x="859" y="890"/>
                    <a:pt x="832" y="921"/>
                    <a:pt x="832" y="958"/>
                  </a:cubicBezTo>
                  <a:cubicBezTo>
                    <a:pt x="832" y="1000"/>
                    <a:pt x="866" y="1034"/>
                    <a:pt x="908" y="1034"/>
                  </a:cubicBezTo>
                  <a:cubicBezTo>
                    <a:pt x="950" y="1034"/>
                    <a:pt x="984" y="1000"/>
                    <a:pt x="984" y="958"/>
                  </a:cubicBezTo>
                  <a:cubicBezTo>
                    <a:pt x="984" y="921"/>
                    <a:pt x="958" y="890"/>
                    <a:pt x="924" y="883"/>
                  </a:cubicBezTo>
                  <a:cubicBezTo>
                    <a:pt x="924" y="742"/>
                    <a:pt x="924" y="742"/>
                    <a:pt x="924" y="742"/>
                  </a:cubicBezTo>
                  <a:cubicBezTo>
                    <a:pt x="924" y="734"/>
                    <a:pt x="917" y="727"/>
                    <a:pt x="908" y="727"/>
                  </a:cubicBezTo>
                  <a:cubicBezTo>
                    <a:pt x="728" y="727"/>
                    <a:pt x="728" y="727"/>
                    <a:pt x="728" y="727"/>
                  </a:cubicBezTo>
                  <a:cubicBezTo>
                    <a:pt x="741" y="712"/>
                    <a:pt x="754" y="695"/>
                    <a:pt x="764" y="677"/>
                  </a:cubicBezTo>
                  <a:cubicBezTo>
                    <a:pt x="768" y="670"/>
                    <a:pt x="766" y="660"/>
                    <a:pt x="759" y="656"/>
                  </a:cubicBezTo>
                  <a:cubicBezTo>
                    <a:pt x="751" y="652"/>
                    <a:pt x="742" y="654"/>
                    <a:pt x="738" y="662"/>
                  </a:cubicBezTo>
                  <a:cubicBezTo>
                    <a:pt x="723" y="687"/>
                    <a:pt x="704" y="711"/>
                    <a:pt x="682" y="731"/>
                  </a:cubicBezTo>
                  <a:cubicBezTo>
                    <a:pt x="681" y="731"/>
                    <a:pt x="681" y="731"/>
                    <a:pt x="680" y="732"/>
                  </a:cubicBezTo>
                  <a:cubicBezTo>
                    <a:pt x="667" y="744"/>
                    <a:pt x="652" y="755"/>
                    <a:pt x="636" y="764"/>
                  </a:cubicBezTo>
                  <a:cubicBezTo>
                    <a:pt x="593" y="790"/>
                    <a:pt x="543" y="803"/>
                    <a:pt x="492" y="803"/>
                  </a:cubicBezTo>
                  <a:cubicBezTo>
                    <a:pt x="422" y="803"/>
                    <a:pt x="357" y="777"/>
                    <a:pt x="307" y="735"/>
                  </a:cubicBezTo>
                  <a:cubicBezTo>
                    <a:pt x="305" y="733"/>
                    <a:pt x="303" y="731"/>
                    <a:pt x="300" y="728"/>
                  </a:cubicBezTo>
                  <a:cubicBezTo>
                    <a:pt x="243" y="676"/>
                    <a:pt x="208" y="601"/>
                    <a:pt x="208" y="519"/>
                  </a:cubicBezTo>
                  <a:cubicBezTo>
                    <a:pt x="208" y="437"/>
                    <a:pt x="243" y="362"/>
                    <a:pt x="300" y="310"/>
                  </a:cubicBezTo>
                  <a:cubicBezTo>
                    <a:pt x="303" y="307"/>
                    <a:pt x="303" y="307"/>
                    <a:pt x="308" y="303"/>
                  </a:cubicBezTo>
                  <a:cubicBezTo>
                    <a:pt x="357" y="261"/>
                    <a:pt x="422" y="235"/>
                    <a:pt x="492" y="235"/>
                  </a:cubicBezTo>
                  <a:cubicBezTo>
                    <a:pt x="564" y="235"/>
                    <a:pt x="629" y="261"/>
                    <a:pt x="679" y="305"/>
                  </a:cubicBezTo>
                  <a:cubicBezTo>
                    <a:pt x="680" y="307"/>
                    <a:pt x="682" y="308"/>
                    <a:pt x="683" y="309"/>
                  </a:cubicBezTo>
                  <a:cubicBezTo>
                    <a:pt x="740" y="361"/>
                    <a:pt x="776" y="436"/>
                    <a:pt x="776" y="519"/>
                  </a:cubicBezTo>
                  <a:cubicBezTo>
                    <a:pt x="776" y="549"/>
                    <a:pt x="772" y="579"/>
                    <a:pt x="762" y="607"/>
                  </a:cubicBezTo>
                  <a:cubicBezTo>
                    <a:pt x="760" y="615"/>
                    <a:pt x="764" y="624"/>
                    <a:pt x="772" y="626"/>
                  </a:cubicBezTo>
                  <a:close/>
                  <a:moveTo>
                    <a:pt x="908" y="477"/>
                  </a:moveTo>
                  <a:cubicBezTo>
                    <a:pt x="934" y="477"/>
                    <a:pt x="954" y="498"/>
                    <a:pt x="954" y="523"/>
                  </a:cubicBezTo>
                  <a:cubicBezTo>
                    <a:pt x="954" y="548"/>
                    <a:pt x="934" y="569"/>
                    <a:pt x="908" y="569"/>
                  </a:cubicBezTo>
                  <a:cubicBezTo>
                    <a:pt x="883" y="569"/>
                    <a:pt x="863" y="548"/>
                    <a:pt x="863" y="523"/>
                  </a:cubicBezTo>
                  <a:cubicBezTo>
                    <a:pt x="863" y="498"/>
                    <a:pt x="883" y="477"/>
                    <a:pt x="908" y="477"/>
                  </a:cubicBezTo>
                  <a:close/>
                  <a:moveTo>
                    <a:pt x="863" y="76"/>
                  </a:moveTo>
                  <a:cubicBezTo>
                    <a:pt x="863" y="51"/>
                    <a:pt x="883" y="31"/>
                    <a:pt x="908" y="31"/>
                  </a:cubicBezTo>
                  <a:cubicBezTo>
                    <a:pt x="934" y="31"/>
                    <a:pt x="954" y="51"/>
                    <a:pt x="954" y="76"/>
                  </a:cubicBezTo>
                  <a:cubicBezTo>
                    <a:pt x="954" y="101"/>
                    <a:pt x="934" y="122"/>
                    <a:pt x="908" y="122"/>
                  </a:cubicBezTo>
                  <a:cubicBezTo>
                    <a:pt x="883" y="122"/>
                    <a:pt x="863" y="101"/>
                    <a:pt x="863" y="76"/>
                  </a:cubicBezTo>
                  <a:close/>
                  <a:moveTo>
                    <a:pt x="124" y="958"/>
                  </a:moveTo>
                  <a:cubicBezTo>
                    <a:pt x="124" y="983"/>
                    <a:pt x="103" y="1003"/>
                    <a:pt x="78" y="1003"/>
                  </a:cubicBezTo>
                  <a:cubicBezTo>
                    <a:pt x="53" y="1003"/>
                    <a:pt x="33" y="983"/>
                    <a:pt x="33" y="958"/>
                  </a:cubicBezTo>
                  <a:cubicBezTo>
                    <a:pt x="33" y="935"/>
                    <a:pt x="50" y="915"/>
                    <a:pt x="73" y="912"/>
                  </a:cubicBezTo>
                  <a:cubicBezTo>
                    <a:pt x="74" y="913"/>
                    <a:pt x="75" y="913"/>
                    <a:pt x="76" y="913"/>
                  </a:cubicBezTo>
                  <a:cubicBezTo>
                    <a:pt x="78" y="913"/>
                    <a:pt x="79" y="913"/>
                    <a:pt x="81" y="912"/>
                  </a:cubicBezTo>
                  <a:cubicBezTo>
                    <a:pt x="105" y="913"/>
                    <a:pt x="124" y="933"/>
                    <a:pt x="124" y="958"/>
                  </a:cubicBezTo>
                  <a:close/>
                  <a:moveTo>
                    <a:pt x="954" y="958"/>
                  </a:moveTo>
                  <a:cubicBezTo>
                    <a:pt x="954" y="983"/>
                    <a:pt x="934" y="1003"/>
                    <a:pt x="908" y="1003"/>
                  </a:cubicBezTo>
                  <a:cubicBezTo>
                    <a:pt x="883" y="1003"/>
                    <a:pt x="863" y="983"/>
                    <a:pt x="863" y="958"/>
                  </a:cubicBezTo>
                  <a:cubicBezTo>
                    <a:pt x="863" y="933"/>
                    <a:pt x="883" y="912"/>
                    <a:pt x="908" y="912"/>
                  </a:cubicBezTo>
                  <a:cubicBezTo>
                    <a:pt x="934" y="912"/>
                    <a:pt x="954" y="933"/>
                    <a:pt x="954" y="958"/>
                  </a:cubicBezTo>
                  <a:close/>
                  <a:moveTo>
                    <a:pt x="539" y="958"/>
                  </a:moveTo>
                  <a:cubicBezTo>
                    <a:pt x="539" y="983"/>
                    <a:pt x="519" y="1003"/>
                    <a:pt x="493" y="1003"/>
                  </a:cubicBezTo>
                  <a:cubicBezTo>
                    <a:pt x="468" y="1003"/>
                    <a:pt x="448" y="983"/>
                    <a:pt x="448" y="958"/>
                  </a:cubicBezTo>
                  <a:cubicBezTo>
                    <a:pt x="448" y="934"/>
                    <a:pt x="466" y="914"/>
                    <a:pt x="489" y="912"/>
                  </a:cubicBezTo>
                  <a:cubicBezTo>
                    <a:pt x="491" y="913"/>
                    <a:pt x="492" y="913"/>
                    <a:pt x="493" y="913"/>
                  </a:cubicBezTo>
                  <a:cubicBezTo>
                    <a:pt x="495" y="913"/>
                    <a:pt x="496" y="913"/>
                    <a:pt x="498" y="912"/>
                  </a:cubicBezTo>
                  <a:cubicBezTo>
                    <a:pt x="521" y="914"/>
                    <a:pt x="539" y="934"/>
                    <a:pt x="539" y="958"/>
                  </a:cubicBezTo>
                  <a:close/>
                  <a:moveTo>
                    <a:pt x="76" y="569"/>
                  </a:moveTo>
                  <a:cubicBezTo>
                    <a:pt x="51" y="569"/>
                    <a:pt x="30" y="548"/>
                    <a:pt x="30" y="523"/>
                  </a:cubicBezTo>
                  <a:cubicBezTo>
                    <a:pt x="30" y="498"/>
                    <a:pt x="51" y="477"/>
                    <a:pt x="76" y="477"/>
                  </a:cubicBezTo>
                  <a:cubicBezTo>
                    <a:pt x="99" y="477"/>
                    <a:pt x="118" y="494"/>
                    <a:pt x="121" y="516"/>
                  </a:cubicBezTo>
                  <a:cubicBezTo>
                    <a:pt x="122" y="519"/>
                    <a:pt x="122" y="524"/>
                    <a:pt x="122" y="524"/>
                  </a:cubicBezTo>
                  <a:cubicBezTo>
                    <a:pt x="121" y="549"/>
                    <a:pt x="101" y="569"/>
                    <a:pt x="76" y="569"/>
                  </a:cubicBezTo>
                  <a:close/>
                  <a:moveTo>
                    <a:pt x="448" y="76"/>
                  </a:moveTo>
                  <a:cubicBezTo>
                    <a:pt x="448" y="51"/>
                    <a:pt x="468" y="31"/>
                    <a:pt x="493" y="31"/>
                  </a:cubicBezTo>
                  <a:cubicBezTo>
                    <a:pt x="519" y="31"/>
                    <a:pt x="539" y="51"/>
                    <a:pt x="539" y="76"/>
                  </a:cubicBezTo>
                  <a:cubicBezTo>
                    <a:pt x="539" y="101"/>
                    <a:pt x="519" y="122"/>
                    <a:pt x="493" y="122"/>
                  </a:cubicBezTo>
                  <a:cubicBezTo>
                    <a:pt x="468" y="122"/>
                    <a:pt x="448" y="101"/>
                    <a:pt x="448" y="76"/>
                  </a:cubicBezTo>
                  <a:close/>
                  <a:moveTo>
                    <a:pt x="448" y="76"/>
                  </a:moveTo>
                  <a:cubicBezTo>
                    <a:pt x="448" y="76"/>
                    <a:pt x="448" y="76"/>
                    <a:pt x="448" y="76"/>
                  </a:cubicBezTo>
                </a:path>
              </a:pathLst>
            </a:custGeom>
            <a:grpFill/>
            <a:ln w="9525">
              <a:noFill/>
              <a:round/>
            </a:ln>
          </p:spPr>
          <p:txBody>
            <a:bodyPr vert="horz" wrap="square" lIns="121920" tIns="60960" rIns="121920" bIns="60960" numCol="1" anchor="t" anchorCtr="0" compatLnSpc="1"/>
            <a:lstStyle/>
            <a:p>
              <a:endParaRPr lang="en-US" sz="2400">
                <a:solidFill>
                  <a:srgbClr val="262626"/>
                </a:solidFill>
              </a:endParaRPr>
            </a:p>
          </p:txBody>
        </p:sp>
        <p:sp>
          <p:nvSpPr>
            <p:cNvPr id="12" name="Freeform 6"/>
            <p:cNvSpPr>
              <a:spLocks noEditPoints="1"/>
            </p:cNvSpPr>
            <p:nvPr/>
          </p:nvSpPr>
          <p:spPr bwMode="auto">
            <a:xfrm>
              <a:off x="3100388" y="1031875"/>
              <a:ext cx="473075" cy="927100"/>
            </a:xfrm>
            <a:custGeom>
              <a:avLst/>
              <a:gdLst>
                <a:gd name="T0" fmla="*/ 59 w 158"/>
                <a:gd name="T1" fmla="*/ 150 h 311"/>
                <a:gd name="T2" fmla="*/ 59 w 158"/>
                <a:gd name="T3" fmla="*/ 295 h 311"/>
                <a:gd name="T4" fmla="*/ 74 w 158"/>
                <a:gd name="T5" fmla="*/ 311 h 311"/>
                <a:gd name="T6" fmla="*/ 143 w 158"/>
                <a:gd name="T7" fmla="*/ 311 h 311"/>
                <a:gd name="T8" fmla="*/ 158 w 158"/>
                <a:gd name="T9" fmla="*/ 295 h 311"/>
                <a:gd name="T10" fmla="*/ 143 w 158"/>
                <a:gd name="T11" fmla="*/ 280 h 311"/>
                <a:gd name="T12" fmla="*/ 89 w 158"/>
                <a:gd name="T13" fmla="*/ 280 h 311"/>
                <a:gd name="T14" fmla="*/ 89 w 158"/>
                <a:gd name="T15" fmla="*/ 151 h 311"/>
                <a:gd name="T16" fmla="*/ 152 w 158"/>
                <a:gd name="T17" fmla="*/ 76 h 311"/>
                <a:gd name="T18" fmla="*/ 76 w 158"/>
                <a:gd name="T19" fmla="*/ 0 h 311"/>
                <a:gd name="T20" fmla="*/ 0 w 158"/>
                <a:gd name="T21" fmla="*/ 76 h 311"/>
                <a:gd name="T22" fmla="*/ 59 w 158"/>
                <a:gd name="T23" fmla="*/ 150 h 311"/>
                <a:gd name="T24" fmla="*/ 76 w 158"/>
                <a:gd name="T25" fmla="*/ 31 h 311"/>
                <a:gd name="T26" fmla="*/ 122 w 158"/>
                <a:gd name="T27" fmla="*/ 76 h 311"/>
                <a:gd name="T28" fmla="*/ 76 w 158"/>
                <a:gd name="T29" fmla="*/ 122 h 311"/>
                <a:gd name="T30" fmla="*/ 31 w 158"/>
                <a:gd name="T31" fmla="*/ 76 h 311"/>
                <a:gd name="T32" fmla="*/ 76 w 158"/>
                <a:gd name="T33" fmla="*/ 31 h 311"/>
                <a:gd name="T34" fmla="*/ 76 w 158"/>
                <a:gd name="T35" fmla="*/ 31 h 311"/>
                <a:gd name="T36" fmla="*/ 76 w 158"/>
                <a:gd name="T37" fmla="*/ 31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311">
                  <a:moveTo>
                    <a:pt x="59" y="150"/>
                  </a:moveTo>
                  <a:cubicBezTo>
                    <a:pt x="59" y="295"/>
                    <a:pt x="59" y="295"/>
                    <a:pt x="59" y="295"/>
                  </a:cubicBezTo>
                  <a:cubicBezTo>
                    <a:pt x="59" y="304"/>
                    <a:pt x="66" y="311"/>
                    <a:pt x="74" y="311"/>
                  </a:cubicBezTo>
                  <a:cubicBezTo>
                    <a:pt x="143" y="311"/>
                    <a:pt x="143" y="311"/>
                    <a:pt x="143" y="311"/>
                  </a:cubicBezTo>
                  <a:cubicBezTo>
                    <a:pt x="151" y="311"/>
                    <a:pt x="158" y="304"/>
                    <a:pt x="158" y="295"/>
                  </a:cubicBezTo>
                  <a:cubicBezTo>
                    <a:pt x="158" y="287"/>
                    <a:pt x="151" y="280"/>
                    <a:pt x="143" y="280"/>
                  </a:cubicBezTo>
                  <a:cubicBezTo>
                    <a:pt x="89" y="280"/>
                    <a:pt x="89" y="280"/>
                    <a:pt x="89" y="280"/>
                  </a:cubicBezTo>
                  <a:cubicBezTo>
                    <a:pt x="89" y="151"/>
                    <a:pt x="89" y="151"/>
                    <a:pt x="89" y="151"/>
                  </a:cubicBezTo>
                  <a:cubicBezTo>
                    <a:pt x="125" y="145"/>
                    <a:pt x="152" y="114"/>
                    <a:pt x="152" y="76"/>
                  </a:cubicBezTo>
                  <a:cubicBezTo>
                    <a:pt x="152" y="34"/>
                    <a:pt x="118" y="0"/>
                    <a:pt x="76" y="0"/>
                  </a:cubicBezTo>
                  <a:cubicBezTo>
                    <a:pt x="34" y="0"/>
                    <a:pt x="0" y="34"/>
                    <a:pt x="0" y="76"/>
                  </a:cubicBezTo>
                  <a:cubicBezTo>
                    <a:pt x="0" y="112"/>
                    <a:pt x="25" y="142"/>
                    <a:pt x="59" y="150"/>
                  </a:cubicBezTo>
                  <a:close/>
                  <a:moveTo>
                    <a:pt x="76" y="31"/>
                  </a:moveTo>
                  <a:cubicBezTo>
                    <a:pt x="101" y="31"/>
                    <a:pt x="122" y="51"/>
                    <a:pt x="122" y="76"/>
                  </a:cubicBezTo>
                  <a:cubicBezTo>
                    <a:pt x="122" y="101"/>
                    <a:pt x="101" y="122"/>
                    <a:pt x="76" y="122"/>
                  </a:cubicBezTo>
                  <a:cubicBezTo>
                    <a:pt x="51" y="122"/>
                    <a:pt x="31" y="101"/>
                    <a:pt x="31" y="76"/>
                  </a:cubicBezTo>
                  <a:cubicBezTo>
                    <a:pt x="31" y="51"/>
                    <a:pt x="51" y="31"/>
                    <a:pt x="76" y="31"/>
                  </a:cubicBezTo>
                  <a:close/>
                  <a:moveTo>
                    <a:pt x="76" y="31"/>
                  </a:moveTo>
                  <a:cubicBezTo>
                    <a:pt x="76" y="31"/>
                    <a:pt x="76" y="31"/>
                    <a:pt x="76" y="31"/>
                  </a:cubicBezTo>
                </a:path>
              </a:pathLst>
            </a:custGeom>
            <a:grpFill/>
            <a:ln w="9525">
              <a:noFill/>
              <a:round/>
            </a:ln>
          </p:spPr>
          <p:txBody>
            <a:bodyPr vert="horz" wrap="square" lIns="121920" tIns="60960" rIns="121920" bIns="60960" numCol="1" anchor="t" anchorCtr="0" compatLnSpc="1"/>
            <a:lstStyle/>
            <a:p>
              <a:endParaRPr lang="en-US" sz="2400">
                <a:solidFill>
                  <a:srgbClr val="262626"/>
                </a:solidFill>
              </a:endParaRPr>
            </a:p>
          </p:txBody>
        </p:sp>
        <p:sp>
          <p:nvSpPr>
            <p:cNvPr id="13" name="Freeform 7"/>
            <p:cNvSpPr>
              <a:spLocks noEditPoints="1"/>
            </p:cNvSpPr>
            <p:nvPr/>
          </p:nvSpPr>
          <p:spPr bwMode="auto">
            <a:xfrm>
              <a:off x="4035426" y="1949450"/>
              <a:ext cx="509588" cy="1244600"/>
            </a:xfrm>
            <a:custGeom>
              <a:avLst/>
              <a:gdLst>
                <a:gd name="T0" fmla="*/ 81 w 170"/>
                <a:gd name="T1" fmla="*/ 0 h 418"/>
                <a:gd name="T2" fmla="*/ 65 w 170"/>
                <a:gd name="T3" fmla="*/ 15 h 418"/>
                <a:gd name="T4" fmla="*/ 65 w 170"/>
                <a:gd name="T5" fmla="*/ 210 h 418"/>
                <a:gd name="T6" fmla="*/ 16 w 170"/>
                <a:gd name="T7" fmla="*/ 210 h 418"/>
                <a:gd name="T8" fmla="*/ 3 w 170"/>
                <a:gd name="T9" fmla="*/ 219 h 418"/>
                <a:gd name="T10" fmla="*/ 4 w 170"/>
                <a:gd name="T11" fmla="*/ 235 h 418"/>
                <a:gd name="T12" fmla="*/ 142 w 170"/>
                <a:gd name="T13" fmla="*/ 412 h 418"/>
                <a:gd name="T14" fmla="*/ 154 w 170"/>
                <a:gd name="T15" fmla="*/ 418 h 418"/>
                <a:gd name="T16" fmla="*/ 155 w 170"/>
                <a:gd name="T17" fmla="*/ 418 h 418"/>
                <a:gd name="T18" fmla="*/ 167 w 170"/>
                <a:gd name="T19" fmla="*/ 410 h 418"/>
                <a:gd name="T20" fmla="*/ 168 w 170"/>
                <a:gd name="T21" fmla="*/ 409 h 418"/>
                <a:gd name="T22" fmla="*/ 170 w 170"/>
                <a:gd name="T23" fmla="*/ 401 h 418"/>
                <a:gd name="T24" fmla="*/ 170 w 170"/>
                <a:gd name="T25" fmla="*/ 15 h 418"/>
                <a:gd name="T26" fmla="*/ 155 w 170"/>
                <a:gd name="T27" fmla="*/ 0 h 418"/>
                <a:gd name="T28" fmla="*/ 81 w 170"/>
                <a:gd name="T29" fmla="*/ 0 h 418"/>
                <a:gd name="T30" fmla="*/ 139 w 170"/>
                <a:gd name="T31" fmla="*/ 360 h 418"/>
                <a:gd name="T32" fmla="*/ 47 w 170"/>
                <a:gd name="T33" fmla="*/ 241 h 418"/>
                <a:gd name="T34" fmla="*/ 81 w 170"/>
                <a:gd name="T35" fmla="*/ 241 h 418"/>
                <a:gd name="T36" fmla="*/ 96 w 170"/>
                <a:gd name="T37" fmla="*/ 225 h 418"/>
                <a:gd name="T38" fmla="*/ 96 w 170"/>
                <a:gd name="T39" fmla="*/ 30 h 418"/>
                <a:gd name="T40" fmla="*/ 139 w 170"/>
                <a:gd name="T41" fmla="*/ 30 h 418"/>
                <a:gd name="T42" fmla="*/ 139 w 170"/>
                <a:gd name="T43" fmla="*/ 360 h 418"/>
                <a:gd name="T44" fmla="*/ 139 w 170"/>
                <a:gd name="T45" fmla="*/ 360 h 418"/>
                <a:gd name="T46" fmla="*/ 139 w 170"/>
                <a:gd name="T47" fmla="*/ 360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0" h="418">
                  <a:moveTo>
                    <a:pt x="81" y="0"/>
                  </a:moveTo>
                  <a:cubicBezTo>
                    <a:pt x="72" y="0"/>
                    <a:pt x="65" y="7"/>
                    <a:pt x="65" y="15"/>
                  </a:cubicBezTo>
                  <a:cubicBezTo>
                    <a:pt x="65" y="210"/>
                    <a:pt x="65" y="210"/>
                    <a:pt x="65" y="210"/>
                  </a:cubicBezTo>
                  <a:cubicBezTo>
                    <a:pt x="16" y="210"/>
                    <a:pt x="16" y="210"/>
                    <a:pt x="16" y="210"/>
                  </a:cubicBezTo>
                  <a:cubicBezTo>
                    <a:pt x="11" y="210"/>
                    <a:pt x="5" y="214"/>
                    <a:pt x="3" y="219"/>
                  </a:cubicBezTo>
                  <a:cubicBezTo>
                    <a:pt x="0" y="224"/>
                    <a:pt x="1" y="230"/>
                    <a:pt x="4" y="235"/>
                  </a:cubicBezTo>
                  <a:cubicBezTo>
                    <a:pt x="142" y="412"/>
                    <a:pt x="142" y="412"/>
                    <a:pt x="142" y="412"/>
                  </a:cubicBezTo>
                  <a:cubicBezTo>
                    <a:pt x="145" y="416"/>
                    <a:pt x="149" y="418"/>
                    <a:pt x="154" y="418"/>
                  </a:cubicBezTo>
                  <a:cubicBezTo>
                    <a:pt x="154" y="418"/>
                    <a:pt x="154" y="418"/>
                    <a:pt x="155" y="418"/>
                  </a:cubicBezTo>
                  <a:cubicBezTo>
                    <a:pt x="160" y="418"/>
                    <a:pt x="164" y="415"/>
                    <a:pt x="167" y="410"/>
                  </a:cubicBezTo>
                  <a:cubicBezTo>
                    <a:pt x="168" y="409"/>
                    <a:pt x="168" y="409"/>
                    <a:pt x="168" y="409"/>
                  </a:cubicBezTo>
                  <a:cubicBezTo>
                    <a:pt x="169" y="407"/>
                    <a:pt x="170" y="404"/>
                    <a:pt x="170" y="401"/>
                  </a:cubicBezTo>
                  <a:cubicBezTo>
                    <a:pt x="170" y="15"/>
                    <a:pt x="170" y="15"/>
                    <a:pt x="170" y="15"/>
                  </a:cubicBezTo>
                  <a:cubicBezTo>
                    <a:pt x="170" y="7"/>
                    <a:pt x="163" y="0"/>
                    <a:pt x="155" y="0"/>
                  </a:cubicBezTo>
                  <a:lnTo>
                    <a:pt x="81" y="0"/>
                  </a:lnTo>
                  <a:close/>
                  <a:moveTo>
                    <a:pt x="139" y="360"/>
                  </a:moveTo>
                  <a:cubicBezTo>
                    <a:pt x="47" y="241"/>
                    <a:pt x="47" y="241"/>
                    <a:pt x="47" y="241"/>
                  </a:cubicBezTo>
                  <a:cubicBezTo>
                    <a:pt x="81" y="241"/>
                    <a:pt x="81" y="241"/>
                    <a:pt x="81" y="241"/>
                  </a:cubicBezTo>
                  <a:cubicBezTo>
                    <a:pt x="89" y="241"/>
                    <a:pt x="96" y="234"/>
                    <a:pt x="96" y="225"/>
                  </a:cubicBezTo>
                  <a:cubicBezTo>
                    <a:pt x="96" y="30"/>
                    <a:pt x="96" y="30"/>
                    <a:pt x="96" y="30"/>
                  </a:cubicBezTo>
                  <a:cubicBezTo>
                    <a:pt x="139" y="30"/>
                    <a:pt x="139" y="30"/>
                    <a:pt x="139" y="30"/>
                  </a:cubicBezTo>
                  <a:lnTo>
                    <a:pt x="139" y="360"/>
                  </a:lnTo>
                  <a:close/>
                  <a:moveTo>
                    <a:pt x="139" y="360"/>
                  </a:moveTo>
                  <a:cubicBezTo>
                    <a:pt x="139" y="360"/>
                    <a:pt x="139" y="360"/>
                    <a:pt x="139" y="360"/>
                  </a:cubicBezTo>
                </a:path>
              </a:pathLst>
            </a:custGeom>
            <a:grpFill/>
            <a:ln w="9525">
              <a:noFill/>
              <a:round/>
            </a:ln>
          </p:spPr>
          <p:txBody>
            <a:bodyPr vert="horz" wrap="square" lIns="121920" tIns="60960" rIns="121920" bIns="60960" numCol="1" anchor="t" anchorCtr="0" compatLnSpc="1"/>
            <a:lstStyle/>
            <a:p>
              <a:endParaRPr lang="en-US" sz="2400">
                <a:solidFill>
                  <a:srgbClr val="262626"/>
                </a:solidFill>
              </a:endParaRPr>
            </a:p>
          </p:txBody>
        </p:sp>
        <p:sp>
          <p:nvSpPr>
            <p:cNvPr id="14" name="Freeform 8"/>
            <p:cNvSpPr>
              <a:spLocks noEditPoints="1"/>
            </p:cNvSpPr>
            <p:nvPr/>
          </p:nvSpPr>
          <p:spPr bwMode="auto">
            <a:xfrm>
              <a:off x="4595813" y="1949450"/>
              <a:ext cx="509588" cy="1244600"/>
            </a:xfrm>
            <a:custGeom>
              <a:avLst/>
              <a:gdLst>
                <a:gd name="T0" fmla="*/ 16 w 170"/>
                <a:gd name="T1" fmla="*/ 0 h 418"/>
                <a:gd name="T2" fmla="*/ 3 w 170"/>
                <a:gd name="T3" fmla="*/ 8 h 418"/>
                <a:gd name="T4" fmla="*/ 3 w 170"/>
                <a:gd name="T5" fmla="*/ 9 h 418"/>
                <a:gd name="T6" fmla="*/ 0 w 170"/>
                <a:gd name="T7" fmla="*/ 17 h 418"/>
                <a:gd name="T8" fmla="*/ 0 w 170"/>
                <a:gd name="T9" fmla="*/ 403 h 418"/>
                <a:gd name="T10" fmla="*/ 16 w 170"/>
                <a:gd name="T11" fmla="*/ 418 h 418"/>
                <a:gd name="T12" fmla="*/ 90 w 170"/>
                <a:gd name="T13" fmla="*/ 418 h 418"/>
                <a:gd name="T14" fmla="*/ 105 w 170"/>
                <a:gd name="T15" fmla="*/ 403 h 418"/>
                <a:gd name="T16" fmla="*/ 105 w 170"/>
                <a:gd name="T17" fmla="*/ 208 h 418"/>
                <a:gd name="T18" fmla="*/ 154 w 170"/>
                <a:gd name="T19" fmla="*/ 208 h 418"/>
                <a:gd name="T20" fmla="*/ 168 w 170"/>
                <a:gd name="T21" fmla="*/ 199 h 418"/>
                <a:gd name="T22" fmla="*/ 166 w 170"/>
                <a:gd name="T23" fmla="*/ 183 h 418"/>
                <a:gd name="T24" fmla="*/ 29 w 170"/>
                <a:gd name="T25" fmla="*/ 6 h 418"/>
                <a:gd name="T26" fmla="*/ 16 w 170"/>
                <a:gd name="T27" fmla="*/ 0 h 418"/>
                <a:gd name="T28" fmla="*/ 31 w 170"/>
                <a:gd name="T29" fmla="*/ 58 h 418"/>
                <a:gd name="T30" fmla="*/ 123 w 170"/>
                <a:gd name="T31" fmla="*/ 177 h 418"/>
                <a:gd name="T32" fmla="*/ 90 w 170"/>
                <a:gd name="T33" fmla="*/ 177 h 418"/>
                <a:gd name="T34" fmla="*/ 75 w 170"/>
                <a:gd name="T35" fmla="*/ 193 h 418"/>
                <a:gd name="T36" fmla="*/ 75 w 170"/>
                <a:gd name="T37" fmla="*/ 388 h 418"/>
                <a:gd name="T38" fmla="*/ 31 w 170"/>
                <a:gd name="T39" fmla="*/ 388 h 418"/>
                <a:gd name="T40" fmla="*/ 31 w 170"/>
                <a:gd name="T41" fmla="*/ 58 h 418"/>
                <a:gd name="T42" fmla="*/ 31 w 170"/>
                <a:gd name="T43" fmla="*/ 58 h 418"/>
                <a:gd name="T44" fmla="*/ 31 w 170"/>
                <a:gd name="T45" fmla="*/ 58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0" h="418">
                  <a:moveTo>
                    <a:pt x="16" y="0"/>
                  </a:moveTo>
                  <a:cubicBezTo>
                    <a:pt x="10" y="0"/>
                    <a:pt x="6" y="3"/>
                    <a:pt x="3" y="8"/>
                  </a:cubicBezTo>
                  <a:cubicBezTo>
                    <a:pt x="3" y="9"/>
                    <a:pt x="3" y="9"/>
                    <a:pt x="3" y="9"/>
                  </a:cubicBezTo>
                  <a:cubicBezTo>
                    <a:pt x="1" y="11"/>
                    <a:pt x="0" y="14"/>
                    <a:pt x="0" y="17"/>
                  </a:cubicBezTo>
                  <a:cubicBezTo>
                    <a:pt x="0" y="403"/>
                    <a:pt x="0" y="403"/>
                    <a:pt x="0" y="403"/>
                  </a:cubicBezTo>
                  <a:cubicBezTo>
                    <a:pt x="0" y="411"/>
                    <a:pt x="7" y="418"/>
                    <a:pt x="16" y="418"/>
                  </a:cubicBezTo>
                  <a:cubicBezTo>
                    <a:pt x="90" y="418"/>
                    <a:pt x="90" y="418"/>
                    <a:pt x="90" y="418"/>
                  </a:cubicBezTo>
                  <a:cubicBezTo>
                    <a:pt x="98" y="418"/>
                    <a:pt x="105" y="411"/>
                    <a:pt x="105" y="403"/>
                  </a:cubicBezTo>
                  <a:cubicBezTo>
                    <a:pt x="105" y="208"/>
                    <a:pt x="105" y="208"/>
                    <a:pt x="105" y="208"/>
                  </a:cubicBezTo>
                  <a:cubicBezTo>
                    <a:pt x="154" y="208"/>
                    <a:pt x="154" y="208"/>
                    <a:pt x="154" y="208"/>
                  </a:cubicBezTo>
                  <a:cubicBezTo>
                    <a:pt x="160" y="208"/>
                    <a:pt x="165" y="204"/>
                    <a:pt x="168" y="199"/>
                  </a:cubicBezTo>
                  <a:cubicBezTo>
                    <a:pt x="170" y="194"/>
                    <a:pt x="170" y="188"/>
                    <a:pt x="166" y="183"/>
                  </a:cubicBezTo>
                  <a:cubicBezTo>
                    <a:pt x="29" y="6"/>
                    <a:pt x="29" y="6"/>
                    <a:pt x="29" y="6"/>
                  </a:cubicBezTo>
                  <a:cubicBezTo>
                    <a:pt x="25" y="2"/>
                    <a:pt x="21" y="0"/>
                    <a:pt x="16" y="0"/>
                  </a:cubicBezTo>
                  <a:close/>
                  <a:moveTo>
                    <a:pt x="31" y="58"/>
                  </a:moveTo>
                  <a:cubicBezTo>
                    <a:pt x="123" y="177"/>
                    <a:pt x="123" y="177"/>
                    <a:pt x="123" y="177"/>
                  </a:cubicBezTo>
                  <a:cubicBezTo>
                    <a:pt x="90" y="177"/>
                    <a:pt x="90" y="177"/>
                    <a:pt x="90" y="177"/>
                  </a:cubicBezTo>
                  <a:cubicBezTo>
                    <a:pt x="81" y="177"/>
                    <a:pt x="75" y="184"/>
                    <a:pt x="75" y="193"/>
                  </a:cubicBezTo>
                  <a:cubicBezTo>
                    <a:pt x="75" y="388"/>
                    <a:pt x="75" y="388"/>
                    <a:pt x="75" y="388"/>
                  </a:cubicBezTo>
                  <a:cubicBezTo>
                    <a:pt x="31" y="388"/>
                    <a:pt x="31" y="388"/>
                    <a:pt x="31" y="388"/>
                  </a:cubicBezTo>
                  <a:lnTo>
                    <a:pt x="31" y="58"/>
                  </a:lnTo>
                  <a:close/>
                  <a:moveTo>
                    <a:pt x="31" y="58"/>
                  </a:moveTo>
                  <a:cubicBezTo>
                    <a:pt x="31" y="58"/>
                    <a:pt x="31" y="58"/>
                    <a:pt x="31" y="58"/>
                  </a:cubicBezTo>
                </a:path>
              </a:pathLst>
            </a:custGeom>
            <a:grpFill/>
            <a:ln w="9525">
              <a:noFill/>
              <a:round/>
            </a:ln>
          </p:spPr>
          <p:txBody>
            <a:bodyPr vert="horz" wrap="square" lIns="121920" tIns="60960" rIns="121920" bIns="60960" numCol="1" anchor="t" anchorCtr="0" compatLnSpc="1"/>
            <a:lstStyle/>
            <a:p>
              <a:endParaRPr lang="en-US" sz="2400">
                <a:solidFill>
                  <a:srgbClr val="262626"/>
                </a:solidFill>
              </a:endParaRPr>
            </a:p>
          </p:txBody>
        </p:sp>
      </p:grpSp>
      <p:sp>
        <p:nvSpPr>
          <p:cNvPr id="4" name="Slide Number Placeholder 3"/>
          <p:cNvSpPr>
            <a:spLocks noGrp="1"/>
          </p:cNvSpPr>
          <p:nvPr>
            <p:ph type="sldNum" sz="quarter" idx="13"/>
          </p:nvPr>
        </p:nvSpPr>
        <p:spPr/>
        <p:txBody>
          <a:bodyPr/>
          <a:lstStyle/>
          <a:p>
            <a:fld id="{61375E0E-43C8-4C93-99EC-B6805C57126F}" type="slidenum">
              <a:rPr lang="en-US" smtClean="0">
                <a:solidFill>
                  <a:srgbClr val="262626">
                    <a:tint val="75000"/>
                  </a:srgbClr>
                </a:solidFill>
              </a:rPr>
              <a:pPr/>
              <a:t>31</a:t>
            </a:fld>
            <a:endParaRPr lang="en-US">
              <a:solidFill>
                <a:srgbClr val="262626">
                  <a:tint val="75000"/>
                </a:srgbClr>
              </a:solidFill>
            </a:endParaRPr>
          </a:p>
        </p:txBody>
      </p:sp>
    </p:spTree>
    <p:extLst>
      <p:ext uri="{BB962C8B-B14F-4D97-AF65-F5344CB8AC3E}">
        <p14:creationId xmlns:p14="http://schemas.microsoft.com/office/powerpoint/2010/main" val="1266665668"/>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Text Placeholder 347"/>
          <p:cNvSpPr>
            <a:spLocks noGrp="1"/>
          </p:cNvSpPr>
          <p:nvPr>
            <p:ph type="body" sz="half" idx="2"/>
          </p:nvPr>
        </p:nvSpPr>
        <p:spPr>
          <a:xfrm>
            <a:off x="508000" y="1221942"/>
            <a:ext cx="7559040" cy="781540"/>
          </a:xfrm>
          <a:solidFill>
            <a:schemeClr val="accent2">
              <a:alpha val="50000"/>
            </a:schemeClr>
          </a:solidFill>
        </p:spPr>
        <p:txBody>
          <a:bodyPr/>
          <a:lstStyle/>
          <a:p>
            <a:pPr algn="ctr"/>
            <a:r>
              <a:rPr lang="en-US" sz="3200" b="1" dirty="0" smtClean="0">
                <a:solidFill>
                  <a:schemeClr val="tx1"/>
                </a:solidFill>
              </a:rPr>
              <a:t>Human Eye</a:t>
            </a:r>
            <a:endParaRPr lang="en-US" sz="3200" b="1" dirty="0">
              <a:solidFill>
                <a:schemeClr val="tx1"/>
              </a:solidFill>
            </a:endParaRPr>
          </a:p>
        </p:txBody>
      </p:sp>
      <p:sp>
        <p:nvSpPr>
          <p:cNvPr id="65" name="Title 64"/>
          <p:cNvSpPr>
            <a:spLocks noGrp="1"/>
          </p:cNvSpPr>
          <p:nvPr>
            <p:ph type="title"/>
          </p:nvPr>
        </p:nvSpPr>
        <p:spPr>
          <a:xfrm>
            <a:off x="508000" y="350366"/>
            <a:ext cx="7559040" cy="781540"/>
          </a:xfrm>
          <a:solidFill>
            <a:srgbClr val="002060"/>
          </a:solidFill>
        </p:spPr>
        <p:txBody>
          <a:bodyPr>
            <a:normAutofit/>
          </a:bodyPr>
          <a:lstStyle/>
          <a:p>
            <a:pPr algn="ctr"/>
            <a:r>
              <a:rPr lang="en-US" sz="4267" b="1" dirty="0">
                <a:solidFill>
                  <a:schemeClr val="bg1"/>
                </a:solidFill>
              </a:rPr>
              <a:t>Introduction</a:t>
            </a:r>
            <a:endParaRPr lang="en-US" sz="3200" b="1" dirty="0">
              <a:solidFill>
                <a:schemeClr val="bg1"/>
              </a:solidFill>
            </a:endParaRPr>
          </a:p>
        </p:txBody>
      </p:sp>
      <p:pic>
        <p:nvPicPr>
          <p:cNvPr id="2" name="Picture Placeholder 1"/>
          <p:cNvPicPr>
            <a:picLocks noGrp="1" noChangeAspect="1"/>
          </p:cNvPicPr>
          <p:nvPr>
            <p:ph type="pic" sz="quarter" idx="11"/>
          </p:nvPr>
        </p:nvPicPr>
        <p:blipFill>
          <a:blip r:embed="rId3" cstate="print">
            <a:extLst>
              <a:ext uri="{28A0092B-C50C-407E-A947-70E740481C1C}">
                <a14:useLocalDpi xmlns:a14="http://schemas.microsoft.com/office/drawing/2010/main" val="0"/>
              </a:ext>
            </a:extLst>
          </a:blip>
          <a:srcRect l="32999" r="32999"/>
          <a:stretch>
            <a:fillRect/>
          </a:stretch>
        </p:blipFill>
        <p:spPr>
          <a:xfrm>
            <a:off x="8839201" y="741136"/>
            <a:ext cx="3101220" cy="5375728"/>
          </a:xfrm>
        </p:spPr>
      </p:pic>
      <p:grpSp>
        <p:nvGrpSpPr>
          <p:cNvPr id="134" name="Group 133"/>
          <p:cNvGrpSpPr/>
          <p:nvPr/>
        </p:nvGrpSpPr>
        <p:grpSpPr>
          <a:xfrm>
            <a:off x="0" y="6659880"/>
            <a:ext cx="12192000" cy="121920"/>
            <a:chOff x="0" y="4918710"/>
            <a:chExt cx="9144000" cy="91440"/>
          </a:xfrm>
        </p:grpSpPr>
        <p:sp>
          <p:nvSpPr>
            <p:cNvPr id="135" name="Title 64"/>
            <p:cNvSpPr txBox="1"/>
            <p:nvPr/>
          </p:nvSpPr>
          <p:spPr>
            <a:xfrm>
              <a:off x="0" y="4918710"/>
              <a:ext cx="2926080" cy="91440"/>
            </a:xfrm>
            <a:prstGeom prst="rect">
              <a:avLst/>
            </a:prstGeom>
            <a:solidFill>
              <a:srgbClr val="002060"/>
            </a:solidFill>
          </p:spPr>
          <p:txBody>
            <a:bodyPr lIns="0" tIns="0" rIns="0" bIns="0" anchor="ctr"/>
            <a:lstStyle>
              <a:lvl1pPr algn="l" defTabSz="914400" rtl="0" eaLnBrk="1" latinLnBrk="0" hangingPunct="1">
                <a:spcBef>
                  <a:spcPct val="0"/>
                </a:spcBef>
                <a:buNone/>
                <a:defRPr sz="3600" kern="1200">
                  <a:solidFill>
                    <a:schemeClr val="bg1">
                      <a:lumMod val="50000"/>
                    </a:schemeClr>
                  </a:solidFill>
                  <a:latin typeface="+mj-lt"/>
                  <a:ea typeface="+mj-ea"/>
                  <a:cs typeface="+mj-cs"/>
                </a:defRPr>
              </a:lvl1pPr>
            </a:lstStyle>
            <a:p>
              <a:endParaRPr lang="en-US" sz="4800" dirty="0">
                <a:solidFill>
                  <a:schemeClr val="bg1"/>
                </a:solidFill>
              </a:endParaRPr>
            </a:p>
          </p:txBody>
        </p:sp>
        <p:sp>
          <p:nvSpPr>
            <p:cNvPr id="136" name="Title 64"/>
            <p:cNvSpPr txBox="1"/>
            <p:nvPr/>
          </p:nvSpPr>
          <p:spPr>
            <a:xfrm>
              <a:off x="3108960" y="4918710"/>
              <a:ext cx="2926080" cy="91440"/>
            </a:xfrm>
            <a:prstGeom prst="rect">
              <a:avLst/>
            </a:prstGeom>
            <a:solidFill>
              <a:srgbClr val="002060">
                <a:alpha val="80000"/>
              </a:srgbClr>
            </a:solidFill>
          </p:spPr>
          <p:txBody>
            <a:bodyPr lIns="0" tIns="0" rIns="0" bIns="0" anchor="ctr"/>
            <a:lstStyle>
              <a:lvl1pPr algn="l" defTabSz="914400" rtl="0" eaLnBrk="1" latinLnBrk="0" hangingPunct="1">
                <a:spcBef>
                  <a:spcPct val="0"/>
                </a:spcBef>
                <a:buNone/>
                <a:defRPr sz="3600" kern="1200">
                  <a:solidFill>
                    <a:schemeClr val="bg1">
                      <a:lumMod val="50000"/>
                    </a:schemeClr>
                  </a:solidFill>
                  <a:latin typeface="+mj-lt"/>
                  <a:ea typeface="+mj-ea"/>
                  <a:cs typeface="+mj-cs"/>
                </a:defRPr>
              </a:lvl1pPr>
            </a:lstStyle>
            <a:p>
              <a:endParaRPr lang="en-US" sz="4800" dirty="0">
                <a:solidFill>
                  <a:schemeClr val="bg1"/>
                </a:solidFill>
              </a:endParaRPr>
            </a:p>
          </p:txBody>
        </p:sp>
        <p:sp>
          <p:nvSpPr>
            <p:cNvPr id="137" name="Title 64"/>
            <p:cNvSpPr txBox="1"/>
            <p:nvPr/>
          </p:nvSpPr>
          <p:spPr>
            <a:xfrm>
              <a:off x="6217920" y="4918710"/>
              <a:ext cx="2926080" cy="91440"/>
            </a:xfrm>
            <a:prstGeom prst="rect">
              <a:avLst/>
            </a:prstGeom>
            <a:solidFill>
              <a:srgbClr val="002060">
                <a:alpha val="60000"/>
              </a:srgbClr>
            </a:solidFill>
          </p:spPr>
          <p:txBody>
            <a:bodyPr lIns="0" tIns="0" rIns="0" bIns="0" anchor="ctr"/>
            <a:lstStyle>
              <a:lvl1pPr algn="l" defTabSz="914400" rtl="0" eaLnBrk="1" latinLnBrk="0" hangingPunct="1">
                <a:spcBef>
                  <a:spcPct val="0"/>
                </a:spcBef>
                <a:buNone/>
                <a:defRPr sz="3600" kern="1200">
                  <a:solidFill>
                    <a:schemeClr val="bg1">
                      <a:lumMod val="50000"/>
                    </a:schemeClr>
                  </a:solidFill>
                  <a:latin typeface="+mj-lt"/>
                  <a:ea typeface="+mj-ea"/>
                  <a:cs typeface="+mj-cs"/>
                </a:defRPr>
              </a:lvl1pPr>
            </a:lstStyle>
            <a:p>
              <a:endParaRPr lang="en-US" sz="4800" dirty="0">
                <a:solidFill>
                  <a:schemeClr val="bg1"/>
                </a:solidFill>
              </a:endParaRPr>
            </a:p>
          </p:txBody>
        </p:sp>
      </p:grpSp>
      <p:sp>
        <p:nvSpPr>
          <p:cNvPr id="6" name="Slide Number Placeholder 5"/>
          <p:cNvSpPr>
            <a:spLocks noGrp="1"/>
          </p:cNvSpPr>
          <p:nvPr>
            <p:ph type="sldNum" sz="quarter" idx="14"/>
          </p:nvPr>
        </p:nvSpPr>
        <p:spPr/>
        <p:txBody>
          <a:bodyPr/>
          <a:lstStyle/>
          <a:p>
            <a:fld id="{61375E0E-43C8-4C93-99EC-B6805C57126F}" type="slidenum">
              <a:rPr lang="en-US" smtClean="0"/>
              <a:t>4</a:t>
            </a:fld>
            <a:endParaRPr lang="en-US"/>
          </a:p>
        </p:txBody>
      </p:sp>
      <p:sp>
        <p:nvSpPr>
          <p:cNvPr id="5" name="Content Placeholder 2"/>
          <p:cNvSpPr txBox="1"/>
          <p:nvPr/>
        </p:nvSpPr>
        <p:spPr>
          <a:xfrm>
            <a:off x="463227" y="2157422"/>
            <a:ext cx="8147373" cy="4230951"/>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lnSpc>
                <a:spcPct val="170000"/>
              </a:lnSpc>
              <a:buNone/>
            </a:pPr>
            <a:r>
              <a:rPr lang="en-US" sz="2200" dirty="0" smtClean="0"/>
              <a:t>The human eye is an organ of the body, part of the nervous system that interacts with visible light and allows us to use new information for a different of purposes, including seeing environments of our surroundings area, maintaining balance, and maintaining our circadian tone . </a:t>
            </a:r>
            <a:endParaRPr lang="en-US" sz="2200" dirty="0"/>
          </a:p>
        </p:txBody>
      </p:sp>
    </p:spTree>
    <p:extLst>
      <p:ext uri="{BB962C8B-B14F-4D97-AF65-F5344CB8AC3E}">
        <p14:creationId xmlns:p14="http://schemas.microsoft.com/office/powerpoint/2010/main" val="2763351417"/>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8000" y="455085"/>
            <a:ext cx="11157819" cy="941916"/>
          </a:xfrm>
          <a:solidFill>
            <a:srgbClr val="002060"/>
          </a:solidFill>
        </p:spPr>
        <p:txBody>
          <a:bodyPr>
            <a:normAutofit/>
          </a:bodyPr>
          <a:lstStyle/>
          <a:p>
            <a:pPr algn="ctr"/>
            <a:r>
              <a:rPr lang="en-US" sz="3200" b="1" dirty="0" smtClean="0">
                <a:solidFill>
                  <a:schemeClr val="bg1"/>
                </a:solidFill>
              </a:rPr>
              <a:t>Eye Disease</a:t>
            </a:r>
            <a:endParaRPr lang="en-US" sz="3200" b="1" dirty="0">
              <a:solidFill>
                <a:schemeClr val="bg1"/>
              </a:solidFill>
            </a:endParaRPr>
          </a:p>
        </p:txBody>
      </p:sp>
      <p:sp>
        <p:nvSpPr>
          <p:cNvPr id="5" name="Rectangle 4"/>
          <p:cNvSpPr/>
          <p:nvPr/>
        </p:nvSpPr>
        <p:spPr>
          <a:xfrm>
            <a:off x="500184" y="1535621"/>
            <a:ext cx="11165636" cy="48207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spcAft>
                <a:spcPts val="800"/>
              </a:spcAft>
            </a:pPr>
            <a:r>
              <a:rPr lang="en-US" sz="24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Retinal damage is one of the most common eye diseases. The most common cause of retinal detachment is age, minor injury or injury. Retinal detachment can damage vital tissue. They can affect our vision and some of them can be so severe that we may blind. For retinal damages one could notice various visual effects such as – </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24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Blurry spots in one's central vision. </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24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Defects in side vision.</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24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Also can result in vision loss and eventual blindness.</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2400" dirty="0" smtClean="0">
                <a:solidFill>
                  <a:srgbClr val="000000"/>
                </a:solidFill>
                <a:effectLst/>
                <a:latin typeface="Times New Roman" panose="02020603050405020304" pitchFamily="18" charset="0"/>
                <a:ea typeface="Calibri" panose="020F0502020204030204" pitchFamily="34" charset="0"/>
              </a:rPr>
              <a:t> </a:t>
            </a:r>
            <a:r>
              <a:rPr lang="en-US" sz="24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smtClean="0">
                <a:solidFill>
                  <a:srgbClr val="000000"/>
                </a:solidFill>
                <a:effectLst/>
                <a:latin typeface="Times New Roman" panose="02020603050405020304" pitchFamily="18" charset="0"/>
                <a:ea typeface="Calibri" panose="020F0502020204030204" pitchFamily="34" charset="0"/>
              </a:rPr>
              <a:t> General distortion of images such as straight lines appearing wavy .</a:t>
            </a:r>
            <a:endParaRPr lang="en-US" sz="2400" dirty="0">
              <a:solidFill>
                <a:srgbClr val="262626"/>
              </a:solidFill>
            </a:endParaRPr>
          </a:p>
        </p:txBody>
      </p:sp>
      <p:grpSp>
        <p:nvGrpSpPr>
          <p:cNvPr id="19" name="Group 18"/>
          <p:cNvGrpSpPr/>
          <p:nvPr/>
        </p:nvGrpSpPr>
        <p:grpSpPr>
          <a:xfrm>
            <a:off x="0" y="6659880"/>
            <a:ext cx="12192000" cy="121920"/>
            <a:chOff x="0" y="4918710"/>
            <a:chExt cx="9144000" cy="91440"/>
          </a:xfrm>
        </p:grpSpPr>
        <p:sp>
          <p:nvSpPr>
            <p:cNvPr id="13" name="Title 64"/>
            <p:cNvSpPr txBox="1"/>
            <p:nvPr/>
          </p:nvSpPr>
          <p:spPr>
            <a:xfrm>
              <a:off x="0" y="4918710"/>
              <a:ext cx="2926080" cy="91440"/>
            </a:xfrm>
            <a:prstGeom prst="rect">
              <a:avLst/>
            </a:prstGeom>
            <a:solidFill>
              <a:srgbClr val="002060"/>
            </a:solidFill>
          </p:spPr>
          <p:txBody>
            <a:bodyPr lIns="0" tIns="0" rIns="0" bIns="0" anchor="ctr"/>
            <a:lstStyle>
              <a:lvl1pPr algn="l" defTabSz="914400" rtl="0" eaLnBrk="1" latinLnBrk="0" hangingPunct="1">
                <a:spcBef>
                  <a:spcPct val="0"/>
                </a:spcBef>
                <a:buNone/>
                <a:defRPr sz="3600" kern="1200">
                  <a:solidFill>
                    <a:schemeClr val="bg1">
                      <a:lumMod val="50000"/>
                    </a:schemeClr>
                  </a:solidFill>
                  <a:latin typeface="+mj-lt"/>
                  <a:ea typeface="+mj-ea"/>
                  <a:cs typeface="+mj-cs"/>
                </a:defRPr>
              </a:lvl1pPr>
            </a:lstStyle>
            <a:p>
              <a:endParaRPr lang="en-US" sz="4800" dirty="0">
                <a:solidFill>
                  <a:srgbClr val="FFFFFF"/>
                </a:solidFill>
              </a:endParaRPr>
            </a:p>
          </p:txBody>
        </p:sp>
        <p:sp>
          <p:nvSpPr>
            <p:cNvPr id="16" name="Title 64"/>
            <p:cNvSpPr txBox="1"/>
            <p:nvPr/>
          </p:nvSpPr>
          <p:spPr>
            <a:xfrm>
              <a:off x="3108960" y="4918710"/>
              <a:ext cx="2926080" cy="91440"/>
            </a:xfrm>
            <a:prstGeom prst="rect">
              <a:avLst/>
            </a:prstGeom>
            <a:solidFill>
              <a:srgbClr val="002060">
                <a:alpha val="80000"/>
              </a:srgbClr>
            </a:solidFill>
          </p:spPr>
          <p:txBody>
            <a:bodyPr lIns="0" tIns="0" rIns="0" bIns="0" anchor="ctr"/>
            <a:lstStyle>
              <a:lvl1pPr algn="l" defTabSz="914400" rtl="0" eaLnBrk="1" latinLnBrk="0" hangingPunct="1">
                <a:spcBef>
                  <a:spcPct val="0"/>
                </a:spcBef>
                <a:buNone/>
                <a:defRPr sz="3600" kern="1200">
                  <a:solidFill>
                    <a:schemeClr val="bg1">
                      <a:lumMod val="50000"/>
                    </a:schemeClr>
                  </a:solidFill>
                  <a:latin typeface="+mj-lt"/>
                  <a:ea typeface="+mj-ea"/>
                  <a:cs typeface="+mj-cs"/>
                </a:defRPr>
              </a:lvl1pPr>
            </a:lstStyle>
            <a:p>
              <a:endParaRPr lang="en-US" sz="4800" dirty="0">
                <a:solidFill>
                  <a:srgbClr val="FFFFFF"/>
                </a:solidFill>
              </a:endParaRPr>
            </a:p>
          </p:txBody>
        </p:sp>
        <p:sp>
          <p:nvSpPr>
            <p:cNvPr id="17" name="Title 64"/>
            <p:cNvSpPr txBox="1"/>
            <p:nvPr/>
          </p:nvSpPr>
          <p:spPr>
            <a:xfrm>
              <a:off x="6217920" y="4918710"/>
              <a:ext cx="2926080" cy="91440"/>
            </a:xfrm>
            <a:prstGeom prst="rect">
              <a:avLst/>
            </a:prstGeom>
            <a:solidFill>
              <a:srgbClr val="002060">
                <a:alpha val="60000"/>
              </a:srgbClr>
            </a:solidFill>
          </p:spPr>
          <p:txBody>
            <a:bodyPr lIns="0" tIns="0" rIns="0" bIns="0" anchor="ctr"/>
            <a:lstStyle>
              <a:lvl1pPr algn="l" defTabSz="914400" rtl="0" eaLnBrk="1" latinLnBrk="0" hangingPunct="1">
                <a:spcBef>
                  <a:spcPct val="0"/>
                </a:spcBef>
                <a:buNone/>
                <a:defRPr sz="3600" kern="1200">
                  <a:solidFill>
                    <a:schemeClr val="bg1">
                      <a:lumMod val="50000"/>
                    </a:schemeClr>
                  </a:solidFill>
                  <a:latin typeface="+mj-lt"/>
                  <a:ea typeface="+mj-ea"/>
                  <a:cs typeface="+mj-cs"/>
                </a:defRPr>
              </a:lvl1pPr>
            </a:lstStyle>
            <a:p>
              <a:endParaRPr lang="en-US" sz="4800" dirty="0">
                <a:solidFill>
                  <a:srgbClr val="FFFFFF"/>
                </a:solidFill>
              </a:endParaRPr>
            </a:p>
          </p:txBody>
        </p:sp>
      </p:grpSp>
      <p:sp>
        <p:nvSpPr>
          <p:cNvPr id="7" name="Slide Number Placeholder 6"/>
          <p:cNvSpPr>
            <a:spLocks noGrp="1"/>
          </p:cNvSpPr>
          <p:nvPr>
            <p:ph type="sldNum" sz="quarter" idx="14"/>
          </p:nvPr>
        </p:nvSpPr>
        <p:spPr/>
        <p:txBody>
          <a:bodyPr/>
          <a:lstStyle/>
          <a:p>
            <a:fld id="{61375E0E-43C8-4C93-99EC-B6805C57126F}" type="slidenum">
              <a:rPr lang="en-US" smtClean="0">
                <a:solidFill>
                  <a:srgbClr val="262626">
                    <a:tint val="75000"/>
                  </a:srgbClr>
                </a:solidFill>
              </a:rPr>
              <a:pPr/>
              <a:t>5</a:t>
            </a:fld>
            <a:endParaRPr lang="en-US">
              <a:solidFill>
                <a:srgbClr val="262626">
                  <a:tint val="75000"/>
                </a:srgbClr>
              </a:solidFill>
            </a:endParaRPr>
          </a:p>
        </p:txBody>
      </p:sp>
    </p:spTree>
    <p:extLst>
      <p:ext uri="{BB962C8B-B14F-4D97-AF65-F5344CB8AC3E}">
        <p14:creationId xmlns:p14="http://schemas.microsoft.com/office/powerpoint/2010/main" val="3813440682"/>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8000" y="455085"/>
            <a:ext cx="11157819" cy="941916"/>
          </a:xfrm>
          <a:solidFill>
            <a:srgbClr val="002060"/>
          </a:solidFill>
        </p:spPr>
        <p:txBody>
          <a:bodyPr>
            <a:normAutofit/>
          </a:bodyPr>
          <a:lstStyle/>
          <a:p>
            <a:pPr algn="ctr"/>
            <a:r>
              <a:rPr lang="en-US" sz="3200" b="1" dirty="0" smtClean="0">
                <a:solidFill>
                  <a:schemeClr val="bg1"/>
                </a:solidFill>
              </a:rPr>
              <a:t>Optical Coherence Tomography</a:t>
            </a:r>
            <a:endParaRPr lang="en-US" sz="3200" b="1" dirty="0">
              <a:solidFill>
                <a:schemeClr val="bg1"/>
              </a:solidFill>
            </a:endParaRPr>
          </a:p>
        </p:txBody>
      </p:sp>
      <p:sp>
        <p:nvSpPr>
          <p:cNvPr id="5" name="Rectangle 4"/>
          <p:cNvSpPr/>
          <p:nvPr/>
        </p:nvSpPr>
        <p:spPr>
          <a:xfrm>
            <a:off x="500183" y="1535621"/>
            <a:ext cx="11165635" cy="3925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sz="2400" dirty="0" smtClean="0">
                <a:solidFill>
                  <a:srgbClr val="262626"/>
                </a:solidFill>
              </a:rPr>
              <a:t>Optical Coherence Tomography (OCT) is a modern, non-invasive scanning technology used to image internal features of biological tissues. It works by monitoring optical reflections, providing cross-sectional views. In the context of eye diseases, OCT retinal images help ophthalmologists understand the condition or damage to the retina, macula, and optic nerve. It is crucial for early detection of retinal damage, which can lead to vision loss and blindness, including conditions like CNV, DRUSEN, AMD, and DME.</a:t>
            </a:r>
            <a:endParaRPr lang="en-US" sz="2400" dirty="0">
              <a:solidFill>
                <a:srgbClr val="262626"/>
              </a:solidFill>
            </a:endParaRPr>
          </a:p>
        </p:txBody>
      </p:sp>
      <p:grpSp>
        <p:nvGrpSpPr>
          <p:cNvPr id="19" name="Group 18"/>
          <p:cNvGrpSpPr/>
          <p:nvPr/>
        </p:nvGrpSpPr>
        <p:grpSpPr>
          <a:xfrm>
            <a:off x="0" y="6659880"/>
            <a:ext cx="12192000" cy="121920"/>
            <a:chOff x="0" y="4918710"/>
            <a:chExt cx="9144000" cy="91440"/>
          </a:xfrm>
        </p:grpSpPr>
        <p:sp>
          <p:nvSpPr>
            <p:cNvPr id="13" name="Title 64"/>
            <p:cNvSpPr txBox="1"/>
            <p:nvPr/>
          </p:nvSpPr>
          <p:spPr>
            <a:xfrm>
              <a:off x="0" y="4918710"/>
              <a:ext cx="2926080" cy="91440"/>
            </a:xfrm>
            <a:prstGeom prst="rect">
              <a:avLst/>
            </a:prstGeom>
            <a:solidFill>
              <a:srgbClr val="002060"/>
            </a:solidFill>
          </p:spPr>
          <p:txBody>
            <a:bodyPr lIns="0" tIns="0" rIns="0" bIns="0" anchor="ctr"/>
            <a:lstStyle>
              <a:lvl1pPr algn="l" defTabSz="914400" rtl="0" eaLnBrk="1" latinLnBrk="0" hangingPunct="1">
                <a:spcBef>
                  <a:spcPct val="0"/>
                </a:spcBef>
                <a:buNone/>
                <a:defRPr sz="3600" kern="1200">
                  <a:solidFill>
                    <a:schemeClr val="bg1">
                      <a:lumMod val="50000"/>
                    </a:schemeClr>
                  </a:solidFill>
                  <a:latin typeface="+mj-lt"/>
                  <a:ea typeface="+mj-ea"/>
                  <a:cs typeface="+mj-cs"/>
                </a:defRPr>
              </a:lvl1pPr>
            </a:lstStyle>
            <a:p>
              <a:endParaRPr lang="en-US" sz="4800" dirty="0">
                <a:solidFill>
                  <a:srgbClr val="FFFFFF"/>
                </a:solidFill>
              </a:endParaRPr>
            </a:p>
          </p:txBody>
        </p:sp>
        <p:sp>
          <p:nvSpPr>
            <p:cNvPr id="16" name="Title 64"/>
            <p:cNvSpPr txBox="1"/>
            <p:nvPr/>
          </p:nvSpPr>
          <p:spPr>
            <a:xfrm>
              <a:off x="3108960" y="4918710"/>
              <a:ext cx="2926080" cy="91440"/>
            </a:xfrm>
            <a:prstGeom prst="rect">
              <a:avLst/>
            </a:prstGeom>
            <a:solidFill>
              <a:srgbClr val="002060">
                <a:alpha val="80000"/>
              </a:srgbClr>
            </a:solidFill>
          </p:spPr>
          <p:txBody>
            <a:bodyPr lIns="0" tIns="0" rIns="0" bIns="0" anchor="ctr"/>
            <a:lstStyle>
              <a:lvl1pPr algn="l" defTabSz="914400" rtl="0" eaLnBrk="1" latinLnBrk="0" hangingPunct="1">
                <a:spcBef>
                  <a:spcPct val="0"/>
                </a:spcBef>
                <a:buNone/>
                <a:defRPr sz="3600" kern="1200">
                  <a:solidFill>
                    <a:schemeClr val="bg1">
                      <a:lumMod val="50000"/>
                    </a:schemeClr>
                  </a:solidFill>
                  <a:latin typeface="+mj-lt"/>
                  <a:ea typeface="+mj-ea"/>
                  <a:cs typeface="+mj-cs"/>
                </a:defRPr>
              </a:lvl1pPr>
            </a:lstStyle>
            <a:p>
              <a:endParaRPr lang="en-US" sz="4800" dirty="0">
                <a:solidFill>
                  <a:srgbClr val="FFFFFF"/>
                </a:solidFill>
              </a:endParaRPr>
            </a:p>
          </p:txBody>
        </p:sp>
        <p:sp>
          <p:nvSpPr>
            <p:cNvPr id="17" name="Title 64"/>
            <p:cNvSpPr txBox="1"/>
            <p:nvPr/>
          </p:nvSpPr>
          <p:spPr>
            <a:xfrm>
              <a:off x="6217920" y="4918710"/>
              <a:ext cx="2926080" cy="91440"/>
            </a:xfrm>
            <a:prstGeom prst="rect">
              <a:avLst/>
            </a:prstGeom>
            <a:solidFill>
              <a:srgbClr val="002060">
                <a:alpha val="60000"/>
              </a:srgbClr>
            </a:solidFill>
          </p:spPr>
          <p:txBody>
            <a:bodyPr lIns="0" tIns="0" rIns="0" bIns="0" anchor="ctr"/>
            <a:lstStyle>
              <a:lvl1pPr algn="l" defTabSz="914400" rtl="0" eaLnBrk="1" latinLnBrk="0" hangingPunct="1">
                <a:spcBef>
                  <a:spcPct val="0"/>
                </a:spcBef>
                <a:buNone/>
                <a:defRPr sz="3600" kern="1200">
                  <a:solidFill>
                    <a:schemeClr val="bg1">
                      <a:lumMod val="50000"/>
                    </a:schemeClr>
                  </a:solidFill>
                  <a:latin typeface="+mj-lt"/>
                  <a:ea typeface="+mj-ea"/>
                  <a:cs typeface="+mj-cs"/>
                </a:defRPr>
              </a:lvl1pPr>
            </a:lstStyle>
            <a:p>
              <a:endParaRPr lang="en-US" sz="4800" dirty="0">
                <a:solidFill>
                  <a:srgbClr val="FFFFFF"/>
                </a:solidFill>
              </a:endParaRPr>
            </a:p>
          </p:txBody>
        </p:sp>
      </p:grpSp>
      <p:sp>
        <p:nvSpPr>
          <p:cNvPr id="7" name="Slide Number Placeholder 6"/>
          <p:cNvSpPr>
            <a:spLocks noGrp="1"/>
          </p:cNvSpPr>
          <p:nvPr>
            <p:ph type="sldNum" sz="quarter" idx="14"/>
          </p:nvPr>
        </p:nvSpPr>
        <p:spPr/>
        <p:txBody>
          <a:bodyPr/>
          <a:lstStyle/>
          <a:p>
            <a:fld id="{61375E0E-43C8-4C93-99EC-B6805C57126F}" type="slidenum">
              <a:rPr lang="en-US" smtClean="0">
                <a:solidFill>
                  <a:srgbClr val="262626">
                    <a:tint val="75000"/>
                  </a:srgbClr>
                </a:solidFill>
              </a:rPr>
              <a:pPr/>
              <a:t>6</a:t>
            </a:fld>
            <a:endParaRPr lang="en-US">
              <a:solidFill>
                <a:srgbClr val="262626">
                  <a:tint val="75000"/>
                </a:srgbClr>
              </a:solidFill>
            </a:endParaRPr>
          </a:p>
        </p:txBody>
      </p:sp>
    </p:spTree>
    <p:extLst>
      <p:ext uri="{BB962C8B-B14F-4D97-AF65-F5344CB8AC3E}">
        <p14:creationId xmlns:p14="http://schemas.microsoft.com/office/powerpoint/2010/main" val="665128660"/>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8000" y="455085"/>
            <a:ext cx="11157819" cy="941916"/>
          </a:xfrm>
          <a:solidFill>
            <a:srgbClr val="002060"/>
          </a:solidFill>
        </p:spPr>
        <p:txBody>
          <a:bodyPr>
            <a:normAutofit/>
          </a:bodyPr>
          <a:lstStyle/>
          <a:p>
            <a:pPr algn="ctr"/>
            <a:r>
              <a:rPr lang="en-US" sz="3200" b="1" dirty="0" smtClean="0">
                <a:solidFill>
                  <a:schemeClr val="bg1"/>
                </a:solidFill>
              </a:rPr>
              <a:t>Classification Of OCT</a:t>
            </a:r>
            <a:endParaRPr lang="en-US" sz="3200" b="1" dirty="0">
              <a:solidFill>
                <a:schemeClr val="bg1"/>
              </a:solidFill>
            </a:endParaRPr>
          </a:p>
        </p:txBody>
      </p:sp>
      <p:sp>
        <p:nvSpPr>
          <p:cNvPr id="5" name="Rectangle 4"/>
          <p:cNvSpPr/>
          <p:nvPr/>
        </p:nvSpPr>
        <p:spPr>
          <a:xfrm>
            <a:off x="513182" y="1498798"/>
            <a:ext cx="11165636" cy="41940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endParaRPr lang="en-US" sz="2400" dirty="0">
              <a:solidFill>
                <a:srgbClr val="262626"/>
              </a:solidFill>
            </a:endParaRPr>
          </a:p>
        </p:txBody>
      </p:sp>
      <p:grpSp>
        <p:nvGrpSpPr>
          <p:cNvPr id="19" name="Group 18"/>
          <p:cNvGrpSpPr/>
          <p:nvPr/>
        </p:nvGrpSpPr>
        <p:grpSpPr>
          <a:xfrm>
            <a:off x="0" y="6659880"/>
            <a:ext cx="12192000" cy="121920"/>
            <a:chOff x="0" y="4918710"/>
            <a:chExt cx="9144000" cy="91440"/>
          </a:xfrm>
        </p:grpSpPr>
        <p:sp>
          <p:nvSpPr>
            <p:cNvPr id="13" name="Title 64"/>
            <p:cNvSpPr txBox="1"/>
            <p:nvPr/>
          </p:nvSpPr>
          <p:spPr>
            <a:xfrm>
              <a:off x="0" y="4918710"/>
              <a:ext cx="2926080" cy="91440"/>
            </a:xfrm>
            <a:prstGeom prst="rect">
              <a:avLst/>
            </a:prstGeom>
            <a:solidFill>
              <a:srgbClr val="002060"/>
            </a:solidFill>
          </p:spPr>
          <p:txBody>
            <a:bodyPr lIns="0" tIns="0" rIns="0" bIns="0" anchor="ctr"/>
            <a:lstStyle>
              <a:lvl1pPr algn="l" defTabSz="914400" rtl="0" eaLnBrk="1" latinLnBrk="0" hangingPunct="1">
                <a:spcBef>
                  <a:spcPct val="0"/>
                </a:spcBef>
                <a:buNone/>
                <a:defRPr sz="3600" kern="1200">
                  <a:solidFill>
                    <a:schemeClr val="bg1">
                      <a:lumMod val="50000"/>
                    </a:schemeClr>
                  </a:solidFill>
                  <a:latin typeface="+mj-lt"/>
                  <a:ea typeface="+mj-ea"/>
                  <a:cs typeface="+mj-cs"/>
                </a:defRPr>
              </a:lvl1pPr>
            </a:lstStyle>
            <a:p>
              <a:endParaRPr lang="en-US" sz="4800" dirty="0">
                <a:solidFill>
                  <a:srgbClr val="FFFFFF"/>
                </a:solidFill>
              </a:endParaRPr>
            </a:p>
          </p:txBody>
        </p:sp>
        <p:sp>
          <p:nvSpPr>
            <p:cNvPr id="16" name="Title 64"/>
            <p:cNvSpPr txBox="1"/>
            <p:nvPr/>
          </p:nvSpPr>
          <p:spPr>
            <a:xfrm>
              <a:off x="3108960" y="4918710"/>
              <a:ext cx="2926080" cy="91440"/>
            </a:xfrm>
            <a:prstGeom prst="rect">
              <a:avLst/>
            </a:prstGeom>
            <a:solidFill>
              <a:srgbClr val="002060">
                <a:alpha val="80000"/>
              </a:srgbClr>
            </a:solidFill>
          </p:spPr>
          <p:txBody>
            <a:bodyPr lIns="0" tIns="0" rIns="0" bIns="0" anchor="ctr"/>
            <a:lstStyle>
              <a:lvl1pPr algn="l" defTabSz="914400" rtl="0" eaLnBrk="1" latinLnBrk="0" hangingPunct="1">
                <a:spcBef>
                  <a:spcPct val="0"/>
                </a:spcBef>
                <a:buNone/>
                <a:defRPr sz="3600" kern="1200">
                  <a:solidFill>
                    <a:schemeClr val="bg1">
                      <a:lumMod val="50000"/>
                    </a:schemeClr>
                  </a:solidFill>
                  <a:latin typeface="+mj-lt"/>
                  <a:ea typeface="+mj-ea"/>
                  <a:cs typeface="+mj-cs"/>
                </a:defRPr>
              </a:lvl1pPr>
            </a:lstStyle>
            <a:p>
              <a:endParaRPr lang="en-US" sz="4800" dirty="0">
                <a:solidFill>
                  <a:srgbClr val="FFFFFF"/>
                </a:solidFill>
              </a:endParaRPr>
            </a:p>
          </p:txBody>
        </p:sp>
        <p:sp>
          <p:nvSpPr>
            <p:cNvPr id="17" name="Title 64"/>
            <p:cNvSpPr txBox="1"/>
            <p:nvPr/>
          </p:nvSpPr>
          <p:spPr>
            <a:xfrm>
              <a:off x="6217920" y="4918710"/>
              <a:ext cx="2926080" cy="91440"/>
            </a:xfrm>
            <a:prstGeom prst="rect">
              <a:avLst/>
            </a:prstGeom>
            <a:solidFill>
              <a:srgbClr val="002060">
                <a:alpha val="60000"/>
              </a:srgbClr>
            </a:solidFill>
          </p:spPr>
          <p:txBody>
            <a:bodyPr lIns="0" tIns="0" rIns="0" bIns="0" anchor="ctr"/>
            <a:lstStyle>
              <a:lvl1pPr algn="l" defTabSz="914400" rtl="0" eaLnBrk="1" latinLnBrk="0" hangingPunct="1">
                <a:spcBef>
                  <a:spcPct val="0"/>
                </a:spcBef>
                <a:buNone/>
                <a:defRPr sz="3600" kern="1200">
                  <a:solidFill>
                    <a:schemeClr val="bg1">
                      <a:lumMod val="50000"/>
                    </a:schemeClr>
                  </a:solidFill>
                  <a:latin typeface="+mj-lt"/>
                  <a:ea typeface="+mj-ea"/>
                  <a:cs typeface="+mj-cs"/>
                </a:defRPr>
              </a:lvl1pPr>
            </a:lstStyle>
            <a:p>
              <a:endParaRPr lang="en-US" sz="4800" dirty="0">
                <a:solidFill>
                  <a:srgbClr val="FFFFFF"/>
                </a:solidFill>
              </a:endParaRPr>
            </a:p>
          </p:txBody>
        </p:sp>
      </p:grpSp>
      <p:sp>
        <p:nvSpPr>
          <p:cNvPr id="7" name="Slide Number Placeholder 6"/>
          <p:cNvSpPr>
            <a:spLocks noGrp="1"/>
          </p:cNvSpPr>
          <p:nvPr>
            <p:ph type="sldNum" sz="quarter" idx="14"/>
          </p:nvPr>
        </p:nvSpPr>
        <p:spPr/>
        <p:txBody>
          <a:bodyPr/>
          <a:lstStyle/>
          <a:p>
            <a:fld id="{61375E0E-43C8-4C93-99EC-B6805C57126F}" type="slidenum">
              <a:rPr lang="en-US" smtClean="0">
                <a:solidFill>
                  <a:srgbClr val="262626">
                    <a:tint val="75000"/>
                  </a:srgbClr>
                </a:solidFill>
              </a:rPr>
              <a:pPr/>
              <a:t>7</a:t>
            </a:fld>
            <a:endParaRPr lang="en-US">
              <a:solidFill>
                <a:srgbClr val="262626">
                  <a:tint val="75000"/>
                </a:srgbClr>
              </a:solidFill>
            </a:endParaRPr>
          </a:p>
        </p:txBody>
      </p:sp>
      <p:sp>
        <p:nvSpPr>
          <p:cNvPr id="8" name="Rectangle 4"/>
          <p:cNvSpPr>
            <a:spLocks noChangeArrowheads="1"/>
          </p:cNvSpPr>
          <p:nvPr/>
        </p:nvSpPr>
        <p:spPr bwMode="auto">
          <a:xfrm>
            <a:off x="520999" y="1984993"/>
            <a:ext cx="11157819"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0" fontAlgn="base" latinLnBrk="0" hangingPunct="0">
              <a:lnSpc>
                <a:spcPct val="150000"/>
              </a:lnSpc>
              <a:spcBef>
                <a:spcPct val="0"/>
              </a:spcBef>
              <a:spcAft>
                <a:spcPct val="0"/>
              </a:spcAft>
              <a:buClrTx/>
              <a:buSzTx/>
              <a:buFont typeface="+mj-lt"/>
              <a:buAutoNum type="arabicPeriod"/>
              <a:tabLst/>
            </a:pPr>
            <a:endParaRPr kumimoji="0" lang="en-US" sz="2400" b="1" i="0" u="none" strike="noStrike" cap="none" normalizeH="0" baseline="0" dirty="0" smtClean="0">
              <a:ln>
                <a:noFill/>
              </a:ln>
              <a:solidFill>
                <a:schemeClr val="tx1"/>
              </a:solidFill>
              <a:effectLst/>
            </a:endParaRPr>
          </a:p>
          <a:p>
            <a:pPr marL="457200" marR="0" lvl="0" indent="-457200" algn="just" defTabSz="914400" rtl="0" eaLnBrk="0" fontAlgn="base" latinLnBrk="0" hangingPunct="0">
              <a:lnSpc>
                <a:spcPct val="150000"/>
              </a:lnSpc>
              <a:spcBef>
                <a:spcPct val="0"/>
              </a:spcBef>
              <a:spcAft>
                <a:spcPct val="0"/>
              </a:spcAft>
              <a:buClrTx/>
              <a:buSzTx/>
              <a:buFont typeface="+mj-lt"/>
              <a:buAutoNum type="arabicPeriod"/>
              <a:tabLst/>
            </a:pPr>
            <a:r>
              <a:rPr kumimoji="0" lang="en-US" sz="2400" b="1" i="0" u="none" strike="noStrike" cap="none" normalizeH="0" baseline="0" dirty="0" err="1" smtClean="0">
                <a:ln>
                  <a:noFill/>
                </a:ln>
                <a:solidFill>
                  <a:schemeClr val="tx1"/>
                </a:solidFill>
                <a:effectLst/>
              </a:rPr>
              <a:t>Choroidal</a:t>
            </a:r>
            <a:r>
              <a:rPr kumimoji="0" lang="en-US" sz="2400" b="1" i="0" u="none" strike="noStrike" cap="none" normalizeH="0" baseline="0" dirty="0" smtClean="0">
                <a:ln>
                  <a:noFill/>
                </a:ln>
                <a:solidFill>
                  <a:schemeClr val="tx1"/>
                </a:solidFill>
                <a:effectLst/>
              </a:rPr>
              <a:t> </a:t>
            </a:r>
            <a:r>
              <a:rPr kumimoji="0" lang="en-US" sz="2400" b="1" i="0" u="none" strike="noStrike" cap="none" normalizeH="0" baseline="0" dirty="0" err="1" smtClean="0">
                <a:ln>
                  <a:noFill/>
                </a:ln>
                <a:solidFill>
                  <a:schemeClr val="tx1"/>
                </a:solidFill>
                <a:effectLst/>
              </a:rPr>
              <a:t>Neovascularisation</a:t>
            </a:r>
            <a:r>
              <a:rPr kumimoji="0" lang="en-US" sz="2400" b="1" i="0" u="none" strike="noStrike" cap="none" normalizeH="0" baseline="0" dirty="0" smtClean="0">
                <a:ln>
                  <a:noFill/>
                </a:ln>
                <a:solidFill>
                  <a:schemeClr val="tx1"/>
                </a:solidFill>
                <a:effectLst/>
              </a:rPr>
              <a:t> (CNV)</a:t>
            </a:r>
            <a:endParaRPr kumimoji="0" lang="en-US" sz="2400" b="0" i="0" u="none" strike="noStrike" cap="none" normalizeH="0" baseline="0" dirty="0" smtClean="0">
              <a:ln>
                <a:noFill/>
              </a:ln>
              <a:solidFill>
                <a:schemeClr val="tx1"/>
              </a:solidFill>
              <a:effectLst/>
            </a:endParaRPr>
          </a:p>
          <a:p>
            <a:pPr marL="457200" marR="0" lvl="0" indent="-457200" algn="just" defTabSz="914400" rtl="0" eaLnBrk="0" fontAlgn="base" latinLnBrk="0" hangingPunct="0">
              <a:lnSpc>
                <a:spcPct val="150000"/>
              </a:lnSpc>
              <a:spcBef>
                <a:spcPct val="0"/>
              </a:spcBef>
              <a:spcAft>
                <a:spcPct val="0"/>
              </a:spcAft>
              <a:buClrTx/>
              <a:buSzTx/>
              <a:buFont typeface="+mj-lt"/>
              <a:buAutoNum type="arabicPeriod"/>
              <a:tabLst/>
            </a:pPr>
            <a:r>
              <a:rPr kumimoji="0" lang="en-US" sz="2400" b="1" i="0" u="none" strike="noStrike" cap="none" normalizeH="0" baseline="0" dirty="0" smtClean="0">
                <a:ln>
                  <a:noFill/>
                </a:ln>
                <a:solidFill>
                  <a:schemeClr val="tx1"/>
                </a:solidFill>
                <a:effectLst/>
              </a:rPr>
              <a:t>Diabetic Macular Edema (DME)</a:t>
            </a:r>
            <a:endParaRPr kumimoji="0" lang="en-US" sz="2400" b="0" i="0" u="none" strike="noStrike" cap="none" normalizeH="0" baseline="0" dirty="0" smtClean="0">
              <a:ln>
                <a:noFill/>
              </a:ln>
              <a:solidFill>
                <a:schemeClr val="tx1"/>
              </a:solidFill>
              <a:effectLst/>
            </a:endParaRPr>
          </a:p>
          <a:p>
            <a:pPr marL="457200" marR="0" lvl="0" indent="-457200" algn="just" defTabSz="914400" rtl="0" eaLnBrk="0" fontAlgn="base" latinLnBrk="0" hangingPunct="0">
              <a:lnSpc>
                <a:spcPct val="150000"/>
              </a:lnSpc>
              <a:spcBef>
                <a:spcPct val="0"/>
              </a:spcBef>
              <a:spcAft>
                <a:spcPct val="0"/>
              </a:spcAft>
              <a:buClrTx/>
              <a:buSzTx/>
              <a:buFont typeface="+mj-lt"/>
              <a:buAutoNum type="arabicPeriod"/>
              <a:tabLst/>
            </a:pPr>
            <a:r>
              <a:rPr kumimoji="0" lang="en-US" sz="2400" b="1" i="0" u="none" strike="noStrike" cap="none" normalizeH="0" baseline="0" dirty="0" smtClean="0">
                <a:ln>
                  <a:noFill/>
                </a:ln>
                <a:solidFill>
                  <a:schemeClr val="tx1"/>
                </a:solidFill>
                <a:effectLst/>
              </a:rPr>
              <a:t>DRUSEN</a:t>
            </a:r>
            <a:endParaRPr kumimoji="0" lang="en-US" sz="2400" b="0" i="0" u="none" strike="noStrike" cap="none" normalizeH="0" baseline="0" dirty="0" smtClean="0">
              <a:ln>
                <a:noFill/>
              </a:ln>
              <a:solidFill>
                <a:schemeClr val="tx1"/>
              </a:solidFill>
              <a:effectLst/>
            </a:endParaRPr>
          </a:p>
          <a:p>
            <a:pPr marL="457200" marR="0" lvl="0" indent="-457200" algn="just" defTabSz="914400" rtl="0" eaLnBrk="0" fontAlgn="base" latinLnBrk="0" hangingPunct="0">
              <a:lnSpc>
                <a:spcPct val="150000"/>
              </a:lnSpc>
              <a:spcBef>
                <a:spcPct val="0"/>
              </a:spcBef>
              <a:spcAft>
                <a:spcPct val="0"/>
              </a:spcAft>
              <a:buClrTx/>
              <a:buSzTx/>
              <a:buFont typeface="+mj-lt"/>
              <a:buAutoNum type="arabicPeriod"/>
              <a:tabLst/>
            </a:pPr>
            <a:r>
              <a:rPr kumimoji="0" lang="en-US" sz="2400" b="1" i="0" u="none" strike="noStrike" cap="none" normalizeH="0" baseline="0" dirty="0" smtClean="0">
                <a:ln>
                  <a:noFill/>
                </a:ln>
                <a:solidFill>
                  <a:schemeClr val="tx1"/>
                </a:solidFill>
                <a:effectLst/>
              </a:rPr>
              <a:t>NORMAL</a:t>
            </a:r>
            <a:endParaRPr kumimoji="0" lang="en-US" sz="2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4135448582"/>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8000" y="455085"/>
            <a:ext cx="11157819" cy="941916"/>
          </a:xfrm>
          <a:solidFill>
            <a:srgbClr val="002060"/>
          </a:solidFill>
        </p:spPr>
        <p:txBody>
          <a:bodyPr>
            <a:normAutofit/>
          </a:bodyPr>
          <a:lstStyle/>
          <a:p>
            <a:pPr algn="ctr"/>
            <a:r>
              <a:rPr lang="en-US" sz="3200" b="1" dirty="0" err="1">
                <a:solidFill>
                  <a:schemeClr val="bg1"/>
                </a:solidFill>
              </a:rPr>
              <a:t>Choroidal</a:t>
            </a:r>
            <a:r>
              <a:rPr lang="en-US" sz="3200" b="1" dirty="0">
                <a:solidFill>
                  <a:schemeClr val="bg1"/>
                </a:solidFill>
              </a:rPr>
              <a:t> </a:t>
            </a:r>
            <a:r>
              <a:rPr lang="en-US" sz="3200" b="1" dirty="0" err="1">
                <a:solidFill>
                  <a:schemeClr val="bg1"/>
                </a:solidFill>
              </a:rPr>
              <a:t>Neovascularisation</a:t>
            </a:r>
            <a:r>
              <a:rPr lang="en-US" sz="3200" b="1" dirty="0">
                <a:solidFill>
                  <a:schemeClr val="bg1"/>
                </a:solidFill>
              </a:rPr>
              <a:t> (CNV</a:t>
            </a:r>
            <a:r>
              <a:rPr lang="en-US" sz="3200" b="1" dirty="0" smtClean="0">
                <a:solidFill>
                  <a:schemeClr val="bg1"/>
                </a:solidFill>
              </a:rPr>
              <a:t>)</a:t>
            </a:r>
            <a:endParaRPr lang="en-US" sz="3200" b="1" dirty="0">
              <a:solidFill>
                <a:schemeClr val="bg1"/>
              </a:solidFill>
            </a:endParaRPr>
          </a:p>
        </p:txBody>
      </p:sp>
      <p:sp>
        <p:nvSpPr>
          <p:cNvPr id="5" name="Rectangle 4"/>
          <p:cNvSpPr/>
          <p:nvPr/>
        </p:nvSpPr>
        <p:spPr>
          <a:xfrm>
            <a:off x="500183" y="1535621"/>
            <a:ext cx="11165636" cy="2163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sz="2400" dirty="0" smtClean="0">
                <a:solidFill>
                  <a:srgbClr val="262626"/>
                </a:solidFill>
              </a:rPr>
              <a:t>A frequent condition that can cause vision loss is called </a:t>
            </a:r>
            <a:r>
              <a:rPr lang="en-US" sz="2400" dirty="0" err="1" smtClean="0">
                <a:solidFill>
                  <a:srgbClr val="262626"/>
                </a:solidFill>
              </a:rPr>
              <a:t>choroidal</a:t>
            </a:r>
            <a:r>
              <a:rPr lang="en-US" sz="2400" dirty="0" smtClean="0">
                <a:solidFill>
                  <a:srgbClr val="262626"/>
                </a:solidFill>
              </a:rPr>
              <a:t> </a:t>
            </a:r>
            <a:r>
              <a:rPr lang="en-US" sz="2400" dirty="0" err="1" smtClean="0">
                <a:solidFill>
                  <a:srgbClr val="262626"/>
                </a:solidFill>
              </a:rPr>
              <a:t>neovascularisation</a:t>
            </a:r>
            <a:r>
              <a:rPr lang="en-US" sz="2400" dirty="0" smtClean="0">
                <a:solidFill>
                  <a:srgbClr val="262626"/>
                </a:solidFill>
              </a:rPr>
              <a:t>. It is caused by the formation of new blood vessels that emerge from the choroid through a rupture in the Bruch membrane and enter the sub-retinal pigment epithelium or sub-retinal space. </a:t>
            </a:r>
            <a:endParaRPr lang="en-US" sz="2400" dirty="0">
              <a:solidFill>
                <a:srgbClr val="262626"/>
              </a:solidFill>
            </a:endParaRPr>
          </a:p>
        </p:txBody>
      </p:sp>
      <p:grpSp>
        <p:nvGrpSpPr>
          <p:cNvPr id="19" name="Group 18"/>
          <p:cNvGrpSpPr/>
          <p:nvPr/>
        </p:nvGrpSpPr>
        <p:grpSpPr>
          <a:xfrm>
            <a:off x="0" y="6659880"/>
            <a:ext cx="12192000" cy="121920"/>
            <a:chOff x="0" y="4918710"/>
            <a:chExt cx="9144000" cy="91440"/>
          </a:xfrm>
        </p:grpSpPr>
        <p:sp>
          <p:nvSpPr>
            <p:cNvPr id="13" name="Title 64"/>
            <p:cNvSpPr txBox="1"/>
            <p:nvPr/>
          </p:nvSpPr>
          <p:spPr>
            <a:xfrm>
              <a:off x="0" y="4918710"/>
              <a:ext cx="2926080" cy="91440"/>
            </a:xfrm>
            <a:prstGeom prst="rect">
              <a:avLst/>
            </a:prstGeom>
            <a:solidFill>
              <a:srgbClr val="002060"/>
            </a:solidFill>
          </p:spPr>
          <p:txBody>
            <a:bodyPr lIns="0" tIns="0" rIns="0" bIns="0" anchor="ctr"/>
            <a:lstStyle>
              <a:lvl1pPr algn="l" defTabSz="914400" rtl="0" eaLnBrk="1" latinLnBrk="0" hangingPunct="1">
                <a:spcBef>
                  <a:spcPct val="0"/>
                </a:spcBef>
                <a:buNone/>
                <a:defRPr sz="3600" kern="1200">
                  <a:solidFill>
                    <a:schemeClr val="bg1">
                      <a:lumMod val="50000"/>
                    </a:schemeClr>
                  </a:solidFill>
                  <a:latin typeface="+mj-lt"/>
                  <a:ea typeface="+mj-ea"/>
                  <a:cs typeface="+mj-cs"/>
                </a:defRPr>
              </a:lvl1pPr>
            </a:lstStyle>
            <a:p>
              <a:endParaRPr lang="en-US" sz="4800" dirty="0">
                <a:solidFill>
                  <a:srgbClr val="FFFFFF"/>
                </a:solidFill>
              </a:endParaRPr>
            </a:p>
          </p:txBody>
        </p:sp>
        <p:sp>
          <p:nvSpPr>
            <p:cNvPr id="16" name="Title 64"/>
            <p:cNvSpPr txBox="1"/>
            <p:nvPr/>
          </p:nvSpPr>
          <p:spPr>
            <a:xfrm>
              <a:off x="3108960" y="4918710"/>
              <a:ext cx="2926080" cy="91440"/>
            </a:xfrm>
            <a:prstGeom prst="rect">
              <a:avLst/>
            </a:prstGeom>
            <a:solidFill>
              <a:srgbClr val="002060">
                <a:alpha val="80000"/>
              </a:srgbClr>
            </a:solidFill>
          </p:spPr>
          <p:txBody>
            <a:bodyPr lIns="0" tIns="0" rIns="0" bIns="0" anchor="ctr"/>
            <a:lstStyle>
              <a:lvl1pPr algn="l" defTabSz="914400" rtl="0" eaLnBrk="1" latinLnBrk="0" hangingPunct="1">
                <a:spcBef>
                  <a:spcPct val="0"/>
                </a:spcBef>
                <a:buNone/>
                <a:defRPr sz="3600" kern="1200">
                  <a:solidFill>
                    <a:schemeClr val="bg1">
                      <a:lumMod val="50000"/>
                    </a:schemeClr>
                  </a:solidFill>
                  <a:latin typeface="+mj-lt"/>
                  <a:ea typeface="+mj-ea"/>
                  <a:cs typeface="+mj-cs"/>
                </a:defRPr>
              </a:lvl1pPr>
            </a:lstStyle>
            <a:p>
              <a:endParaRPr lang="en-US" sz="4800" dirty="0">
                <a:solidFill>
                  <a:srgbClr val="FFFFFF"/>
                </a:solidFill>
              </a:endParaRPr>
            </a:p>
          </p:txBody>
        </p:sp>
        <p:sp>
          <p:nvSpPr>
            <p:cNvPr id="17" name="Title 64"/>
            <p:cNvSpPr txBox="1"/>
            <p:nvPr/>
          </p:nvSpPr>
          <p:spPr>
            <a:xfrm>
              <a:off x="6217920" y="4918710"/>
              <a:ext cx="2926080" cy="91440"/>
            </a:xfrm>
            <a:prstGeom prst="rect">
              <a:avLst/>
            </a:prstGeom>
            <a:solidFill>
              <a:srgbClr val="002060">
                <a:alpha val="60000"/>
              </a:srgbClr>
            </a:solidFill>
          </p:spPr>
          <p:txBody>
            <a:bodyPr lIns="0" tIns="0" rIns="0" bIns="0" anchor="ctr"/>
            <a:lstStyle>
              <a:lvl1pPr algn="l" defTabSz="914400" rtl="0" eaLnBrk="1" latinLnBrk="0" hangingPunct="1">
                <a:spcBef>
                  <a:spcPct val="0"/>
                </a:spcBef>
                <a:buNone/>
                <a:defRPr sz="3600" kern="1200">
                  <a:solidFill>
                    <a:schemeClr val="bg1">
                      <a:lumMod val="50000"/>
                    </a:schemeClr>
                  </a:solidFill>
                  <a:latin typeface="+mj-lt"/>
                  <a:ea typeface="+mj-ea"/>
                  <a:cs typeface="+mj-cs"/>
                </a:defRPr>
              </a:lvl1pPr>
            </a:lstStyle>
            <a:p>
              <a:endParaRPr lang="en-US" sz="4800" dirty="0">
                <a:solidFill>
                  <a:srgbClr val="FFFFFF"/>
                </a:solidFill>
              </a:endParaRPr>
            </a:p>
          </p:txBody>
        </p:sp>
      </p:grpSp>
      <p:sp>
        <p:nvSpPr>
          <p:cNvPr id="7" name="Slide Number Placeholder 6"/>
          <p:cNvSpPr>
            <a:spLocks noGrp="1"/>
          </p:cNvSpPr>
          <p:nvPr>
            <p:ph type="sldNum" sz="quarter" idx="14"/>
          </p:nvPr>
        </p:nvSpPr>
        <p:spPr/>
        <p:txBody>
          <a:bodyPr/>
          <a:lstStyle/>
          <a:p>
            <a:fld id="{61375E0E-43C8-4C93-99EC-B6805C57126F}" type="slidenum">
              <a:rPr lang="en-US" smtClean="0">
                <a:solidFill>
                  <a:srgbClr val="262626">
                    <a:tint val="75000"/>
                  </a:srgbClr>
                </a:solidFill>
              </a:rPr>
              <a:pPr/>
              <a:t>8</a:t>
            </a:fld>
            <a:endParaRPr lang="en-US">
              <a:solidFill>
                <a:srgbClr val="262626">
                  <a:tint val="75000"/>
                </a:srgbClr>
              </a:solidFill>
            </a:endParaRPr>
          </a:p>
        </p:txBody>
      </p:sp>
      <p:pic>
        <p:nvPicPr>
          <p:cNvPr id="11" name="Picture 10"/>
          <p:cNvPicPr/>
          <p:nvPr/>
        </p:nvPicPr>
        <p:blipFill>
          <a:blip r:embed="rId2"/>
          <a:stretch>
            <a:fillRect/>
          </a:stretch>
        </p:blipFill>
        <p:spPr>
          <a:xfrm>
            <a:off x="3571895" y="3838165"/>
            <a:ext cx="4718665" cy="2151574"/>
          </a:xfrm>
          <a:prstGeom prst="rect">
            <a:avLst/>
          </a:prstGeom>
        </p:spPr>
      </p:pic>
    </p:spTree>
    <p:extLst>
      <p:ext uri="{BB962C8B-B14F-4D97-AF65-F5344CB8AC3E}">
        <p14:creationId xmlns:p14="http://schemas.microsoft.com/office/powerpoint/2010/main" val="1492155685"/>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8000" y="455085"/>
            <a:ext cx="11157819" cy="941916"/>
          </a:xfrm>
          <a:solidFill>
            <a:srgbClr val="002060"/>
          </a:solidFill>
        </p:spPr>
        <p:txBody>
          <a:bodyPr>
            <a:normAutofit/>
          </a:bodyPr>
          <a:lstStyle/>
          <a:p>
            <a:pPr algn="ctr"/>
            <a:r>
              <a:rPr lang="en-US" sz="3200" b="1" dirty="0">
                <a:solidFill>
                  <a:schemeClr val="bg1"/>
                </a:solidFill>
              </a:rPr>
              <a:t>Diabetic Macular Edema (DME</a:t>
            </a:r>
            <a:r>
              <a:rPr lang="en-US" sz="3200" b="1" dirty="0" smtClean="0">
                <a:solidFill>
                  <a:schemeClr val="bg1"/>
                </a:solidFill>
              </a:rPr>
              <a:t>)</a:t>
            </a:r>
            <a:endParaRPr lang="en-US" sz="3200" b="1" dirty="0">
              <a:solidFill>
                <a:schemeClr val="bg1"/>
              </a:solidFill>
            </a:endParaRPr>
          </a:p>
        </p:txBody>
      </p:sp>
      <p:sp>
        <p:nvSpPr>
          <p:cNvPr id="5" name="Rectangle 4"/>
          <p:cNvSpPr/>
          <p:nvPr/>
        </p:nvSpPr>
        <p:spPr>
          <a:xfrm>
            <a:off x="441460" y="1149291"/>
            <a:ext cx="11165635" cy="30701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sz="2400" b="0" i="0" dirty="0" smtClean="0">
                <a:solidFill>
                  <a:srgbClr val="001D35"/>
                </a:solidFill>
                <a:effectLst/>
              </a:rPr>
              <a:t>Diabetic macular edema (DME) is an eye disease that can occur in people with diabetes. It happens when high blood sugar levels damage blood vessels in the retina, causing them to leak fluid and swell, particularly in the macula, the central part of the retina responsible for sharp vision. </a:t>
            </a:r>
            <a:endParaRPr lang="en-US" sz="2400" dirty="0">
              <a:solidFill>
                <a:srgbClr val="262626"/>
              </a:solidFill>
            </a:endParaRPr>
          </a:p>
        </p:txBody>
      </p:sp>
      <p:grpSp>
        <p:nvGrpSpPr>
          <p:cNvPr id="19" name="Group 18"/>
          <p:cNvGrpSpPr/>
          <p:nvPr/>
        </p:nvGrpSpPr>
        <p:grpSpPr>
          <a:xfrm>
            <a:off x="0" y="6659880"/>
            <a:ext cx="12192000" cy="121920"/>
            <a:chOff x="0" y="4918710"/>
            <a:chExt cx="9144000" cy="91440"/>
          </a:xfrm>
        </p:grpSpPr>
        <p:sp>
          <p:nvSpPr>
            <p:cNvPr id="13" name="Title 64"/>
            <p:cNvSpPr txBox="1"/>
            <p:nvPr/>
          </p:nvSpPr>
          <p:spPr>
            <a:xfrm>
              <a:off x="0" y="4918710"/>
              <a:ext cx="2926080" cy="91440"/>
            </a:xfrm>
            <a:prstGeom prst="rect">
              <a:avLst/>
            </a:prstGeom>
            <a:solidFill>
              <a:srgbClr val="002060"/>
            </a:solidFill>
          </p:spPr>
          <p:txBody>
            <a:bodyPr lIns="0" tIns="0" rIns="0" bIns="0" anchor="ctr"/>
            <a:lstStyle>
              <a:lvl1pPr algn="l" defTabSz="914400" rtl="0" eaLnBrk="1" latinLnBrk="0" hangingPunct="1">
                <a:spcBef>
                  <a:spcPct val="0"/>
                </a:spcBef>
                <a:buNone/>
                <a:defRPr sz="3600" kern="1200">
                  <a:solidFill>
                    <a:schemeClr val="bg1">
                      <a:lumMod val="50000"/>
                    </a:schemeClr>
                  </a:solidFill>
                  <a:latin typeface="+mj-lt"/>
                  <a:ea typeface="+mj-ea"/>
                  <a:cs typeface="+mj-cs"/>
                </a:defRPr>
              </a:lvl1pPr>
            </a:lstStyle>
            <a:p>
              <a:endParaRPr lang="en-US" sz="4800" dirty="0">
                <a:solidFill>
                  <a:srgbClr val="FFFFFF"/>
                </a:solidFill>
              </a:endParaRPr>
            </a:p>
          </p:txBody>
        </p:sp>
        <p:sp>
          <p:nvSpPr>
            <p:cNvPr id="16" name="Title 64"/>
            <p:cNvSpPr txBox="1"/>
            <p:nvPr/>
          </p:nvSpPr>
          <p:spPr>
            <a:xfrm>
              <a:off x="3108960" y="4918710"/>
              <a:ext cx="2926080" cy="91440"/>
            </a:xfrm>
            <a:prstGeom prst="rect">
              <a:avLst/>
            </a:prstGeom>
            <a:solidFill>
              <a:srgbClr val="002060">
                <a:alpha val="80000"/>
              </a:srgbClr>
            </a:solidFill>
          </p:spPr>
          <p:txBody>
            <a:bodyPr lIns="0" tIns="0" rIns="0" bIns="0" anchor="ctr"/>
            <a:lstStyle>
              <a:lvl1pPr algn="l" defTabSz="914400" rtl="0" eaLnBrk="1" latinLnBrk="0" hangingPunct="1">
                <a:spcBef>
                  <a:spcPct val="0"/>
                </a:spcBef>
                <a:buNone/>
                <a:defRPr sz="3600" kern="1200">
                  <a:solidFill>
                    <a:schemeClr val="bg1">
                      <a:lumMod val="50000"/>
                    </a:schemeClr>
                  </a:solidFill>
                  <a:latin typeface="+mj-lt"/>
                  <a:ea typeface="+mj-ea"/>
                  <a:cs typeface="+mj-cs"/>
                </a:defRPr>
              </a:lvl1pPr>
            </a:lstStyle>
            <a:p>
              <a:endParaRPr lang="en-US" sz="4800" dirty="0">
                <a:solidFill>
                  <a:srgbClr val="FFFFFF"/>
                </a:solidFill>
              </a:endParaRPr>
            </a:p>
          </p:txBody>
        </p:sp>
        <p:sp>
          <p:nvSpPr>
            <p:cNvPr id="17" name="Title 64"/>
            <p:cNvSpPr txBox="1"/>
            <p:nvPr/>
          </p:nvSpPr>
          <p:spPr>
            <a:xfrm>
              <a:off x="6217920" y="4918710"/>
              <a:ext cx="2926080" cy="91440"/>
            </a:xfrm>
            <a:prstGeom prst="rect">
              <a:avLst/>
            </a:prstGeom>
            <a:solidFill>
              <a:srgbClr val="002060">
                <a:alpha val="60000"/>
              </a:srgbClr>
            </a:solidFill>
          </p:spPr>
          <p:txBody>
            <a:bodyPr lIns="0" tIns="0" rIns="0" bIns="0" anchor="ctr"/>
            <a:lstStyle>
              <a:lvl1pPr algn="l" defTabSz="914400" rtl="0" eaLnBrk="1" latinLnBrk="0" hangingPunct="1">
                <a:spcBef>
                  <a:spcPct val="0"/>
                </a:spcBef>
                <a:buNone/>
                <a:defRPr sz="3600" kern="1200">
                  <a:solidFill>
                    <a:schemeClr val="bg1">
                      <a:lumMod val="50000"/>
                    </a:schemeClr>
                  </a:solidFill>
                  <a:latin typeface="+mj-lt"/>
                  <a:ea typeface="+mj-ea"/>
                  <a:cs typeface="+mj-cs"/>
                </a:defRPr>
              </a:lvl1pPr>
            </a:lstStyle>
            <a:p>
              <a:endParaRPr lang="en-US" sz="4800" dirty="0">
                <a:solidFill>
                  <a:srgbClr val="FFFFFF"/>
                </a:solidFill>
              </a:endParaRPr>
            </a:p>
          </p:txBody>
        </p:sp>
      </p:grpSp>
      <p:sp>
        <p:nvSpPr>
          <p:cNvPr id="7" name="Slide Number Placeholder 6"/>
          <p:cNvSpPr>
            <a:spLocks noGrp="1"/>
          </p:cNvSpPr>
          <p:nvPr>
            <p:ph type="sldNum" sz="quarter" idx="14"/>
          </p:nvPr>
        </p:nvSpPr>
        <p:spPr/>
        <p:txBody>
          <a:bodyPr/>
          <a:lstStyle/>
          <a:p>
            <a:fld id="{61375E0E-43C8-4C93-99EC-B6805C57126F}" type="slidenum">
              <a:rPr lang="en-US" smtClean="0">
                <a:solidFill>
                  <a:srgbClr val="262626">
                    <a:tint val="75000"/>
                  </a:srgbClr>
                </a:solidFill>
              </a:rPr>
              <a:pPr/>
              <a:t>9</a:t>
            </a:fld>
            <a:endParaRPr lang="en-US">
              <a:solidFill>
                <a:srgbClr val="262626">
                  <a:tint val="75000"/>
                </a:srgbClr>
              </a:solidFill>
            </a:endParaRPr>
          </a:p>
        </p:txBody>
      </p:sp>
      <p:pic>
        <p:nvPicPr>
          <p:cNvPr id="11" name="Picture 10"/>
          <p:cNvPicPr/>
          <p:nvPr/>
        </p:nvPicPr>
        <p:blipFill>
          <a:blip r:embed="rId2"/>
          <a:stretch>
            <a:fillRect/>
          </a:stretch>
        </p:blipFill>
        <p:spPr>
          <a:xfrm>
            <a:off x="3375170" y="3691156"/>
            <a:ext cx="5168318" cy="2262715"/>
          </a:xfrm>
          <a:prstGeom prst="rect">
            <a:avLst/>
          </a:prstGeom>
        </p:spPr>
      </p:pic>
    </p:spTree>
    <p:extLst>
      <p:ext uri="{BB962C8B-B14F-4D97-AF65-F5344CB8AC3E}">
        <p14:creationId xmlns:p14="http://schemas.microsoft.com/office/powerpoint/2010/main" val="3701811584"/>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Default Theme">
  <a:themeElements>
    <a:clrScheme name="Theme 01">
      <a:dk1>
        <a:srgbClr val="262626"/>
      </a:dk1>
      <a:lt1>
        <a:srgbClr val="FFFFFF"/>
      </a:lt1>
      <a:dk2>
        <a:srgbClr val="262626"/>
      </a:dk2>
      <a:lt2>
        <a:srgbClr val="FFFFFF"/>
      </a:lt2>
      <a:accent1>
        <a:srgbClr val="176490"/>
      </a:accent1>
      <a:accent2>
        <a:srgbClr val="0187AC"/>
      </a:accent2>
      <a:accent3>
        <a:srgbClr val="1AA4BE"/>
      </a:accent3>
      <a:accent4>
        <a:srgbClr val="52C3CB"/>
      </a:accent4>
      <a:accent5>
        <a:srgbClr val="42BDC6"/>
      </a:accent5>
      <a:accent6>
        <a:srgbClr val="168EA6"/>
      </a:accent6>
      <a:hlink>
        <a:srgbClr val="FFFFFF"/>
      </a:hlink>
      <a:folHlink>
        <a:srgbClr val="595959"/>
      </a:folHlink>
    </a:clrScheme>
    <a:fontScheme name="Custom 89">
      <a:majorFont>
        <a:latin typeface="Roboto"/>
        <a:ea typeface=""/>
        <a:cs typeface="Roboto"/>
      </a:majorFont>
      <a:minorFont>
        <a:latin typeface="Roboto"/>
        <a:ea typeface=""/>
        <a:cs typeface="Roboto"/>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30_Default Theme">
  <a:themeElements>
    <a:clrScheme name="Theme 01">
      <a:dk1>
        <a:srgbClr val="262626"/>
      </a:dk1>
      <a:lt1>
        <a:srgbClr val="FFFFFF"/>
      </a:lt1>
      <a:dk2>
        <a:srgbClr val="262626"/>
      </a:dk2>
      <a:lt2>
        <a:srgbClr val="FFFFFF"/>
      </a:lt2>
      <a:accent1>
        <a:srgbClr val="176490"/>
      </a:accent1>
      <a:accent2>
        <a:srgbClr val="0187AC"/>
      </a:accent2>
      <a:accent3>
        <a:srgbClr val="1AA4BE"/>
      </a:accent3>
      <a:accent4>
        <a:srgbClr val="52C3CB"/>
      </a:accent4>
      <a:accent5>
        <a:srgbClr val="42BDC6"/>
      </a:accent5>
      <a:accent6>
        <a:srgbClr val="168EA6"/>
      </a:accent6>
      <a:hlink>
        <a:srgbClr val="FFFFFF"/>
      </a:hlink>
      <a:folHlink>
        <a:srgbClr val="595959"/>
      </a:folHlink>
    </a:clrScheme>
    <a:fontScheme name="Custom 89">
      <a:majorFont>
        <a:latin typeface="Roboto"/>
        <a:ea typeface=""/>
        <a:cs typeface="Roboto"/>
      </a:majorFont>
      <a:minorFont>
        <a:latin typeface="Roboto"/>
        <a:ea typeface=""/>
        <a:cs typeface="Roboto"/>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31_Default Theme">
  <a:themeElements>
    <a:clrScheme name="Theme 01">
      <a:dk1>
        <a:srgbClr val="262626"/>
      </a:dk1>
      <a:lt1>
        <a:srgbClr val="FFFFFF"/>
      </a:lt1>
      <a:dk2>
        <a:srgbClr val="262626"/>
      </a:dk2>
      <a:lt2>
        <a:srgbClr val="FFFFFF"/>
      </a:lt2>
      <a:accent1>
        <a:srgbClr val="176490"/>
      </a:accent1>
      <a:accent2>
        <a:srgbClr val="0187AC"/>
      </a:accent2>
      <a:accent3>
        <a:srgbClr val="1AA4BE"/>
      </a:accent3>
      <a:accent4>
        <a:srgbClr val="52C3CB"/>
      </a:accent4>
      <a:accent5>
        <a:srgbClr val="42BDC6"/>
      </a:accent5>
      <a:accent6>
        <a:srgbClr val="168EA6"/>
      </a:accent6>
      <a:hlink>
        <a:srgbClr val="FFFFFF"/>
      </a:hlink>
      <a:folHlink>
        <a:srgbClr val="595959"/>
      </a:folHlink>
    </a:clrScheme>
    <a:fontScheme name="Custom 89">
      <a:majorFont>
        <a:latin typeface="Roboto"/>
        <a:ea typeface=""/>
        <a:cs typeface="Roboto"/>
      </a:majorFont>
      <a:minorFont>
        <a:latin typeface="Roboto"/>
        <a:ea typeface=""/>
        <a:cs typeface="Roboto"/>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32_Default Theme">
  <a:themeElements>
    <a:clrScheme name="Theme 01">
      <a:dk1>
        <a:srgbClr val="262626"/>
      </a:dk1>
      <a:lt1>
        <a:srgbClr val="FFFFFF"/>
      </a:lt1>
      <a:dk2>
        <a:srgbClr val="262626"/>
      </a:dk2>
      <a:lt2>
        <a:srgbClr val="FFFFFF"/>
      </a:lt2>
      <a:accent1>
        <a:srgbClr val="176490"/>
      </a:accent1>
      <a:accent2>
        <a:srgbClr val="0187AC"/>
      </a:accent2>
      <a:accent3>
        <a:srgbClr val="1AA4BE"/>
      </a:accent3>
      <a:accent4>
        <a:srgbClr val="52C3CB"/>
      </a:accent4>
      <a:accent5>
        <a:srgbClr val="42BDC6"/>
      </a:accent5>
      <a:accent6>
        <a:srgbClr val="168EA6"/>
      </a:accent6>
      <a:hlink>
        <a:srgbClr val="FFFFFF"/>
      </a:hlink>
      <a:folHlink>
        <a:srgbClr val="595959"/>
      </a:folHlink>
    </a:clrScheme>
    <a:fontScheme name="Custom 89">
      <a:majorFont>
        <a:latin typeface="Roboto"/>
        <a:ea typeface=""/>
        <a:cs typeface="Roboto"/>
      </a:majorFont>
      <a:minorFont>
        <a:latin typeface="Roboto"/>
        <a:ea typeface=""/>
        <a:cs typeface="Roboto"/>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2_Default Theme">
  <a:themeElements>
    <a:clrScheme name="Theme 01">
      <a:dk1>
        <a:srgbClr val="262626"/>
      </a:dk1>
      <a:lt1>
        <a:srgbClr val="FFFFFF"/>
      </a:lt1>
      <a:dk2>
        <a:srgbClr val="262626"/>
      </a:dk2>
      <a:lt2>
        <a:srgbClr val="FFFFFF"/>
      </a:lt2>
      <a:accent1>
        <a:srgbClr val="176490"/>
      </a:accent1>
      <a:accent2>
        <a:srgbClr val="0187AC"/>
      </a:accent2>
      <a:accent3>
        <a:srgbClr val="1AA4BE"/>
      </a:accent3>
      <a:accent4>
        <a:srgbClr val="52C3CB"/>
      </a:accent4>
      <a:accent5>
        <a:srgbClr val="42BDC6"/>
      </a:accent5>
      <a:accent6>
        <a:srgbClr val="168EA6"/>
      </a:accent6>
      <a:hlink>
        <a:srgbClr val="FFFFFF"/>
      </a:hlink>
      <a:folHlink>
        <a:srgbClr val="595959"/>
      </a:folHlink>
    </a:clrScheme>
    <a:fontScheme name="Custom 89">
      <a:majorFont>
        <a:latin typeface="Roboto"/>
        <a:ea typeface=""/>
        <a:cs typeface="Roboto"/>
      </a:majorFont>
      <a:minorFont>
        <a:latin typeface="Roboto"/>
        <a:ea typeface=""/>
        <a:cs typeface="Roboto"/>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9_Default Theme">
  <a:themeElements>
    <a:clrScheme name="Theme 01">
      <a:dk1>
        <a:srgbClr val="262626"/>
      </a:dk1>
      <a:lt1>
        <a:srgbClr val="FFFFFF"/>
      </a:lt1>
      <a:dk2>
        <a:srgbClr val="262626"/>
      </a:dk2>
      <a:lt2>
        <a:srgbClr val="FFFFFF"/>
      </a:lt2>
      <a:accent1>
        <a:srgbClr val="176490"/>
      </a:accent1>
      <a:accent2>
        <a:srgbClr val="0187AC"/>
      </a:accent2>
      <a:accent3>
        <a:srgbClr val="1AA4BE"/>
      </a:accent3>
      <a:accent4>
        <a:srgbClr val="52C3CB"/>
      </a:accent4>
      <a:accent5>
        <a:srgbClr val="42BDC6"/>
      </a:accent5>
      <a:accent6>
        <a:srgbClr val="168EA6"/>
      </a:accent6>
      <a:hlink>
        <a:srgbClr val="FFFFFF"/>
      </a:hlink>
      <a:folHlink>
        <a:srgbClr val="595959"/>
      </a:folHlink>
    </a:clrScheme>
    <a:fontScheme name="Custom 89">
      <a:majorFont>
        <a:latin typeface="Roboto"/>
        <a:ea typeface=""/>
        <a:cs typeface="Roboto"/>
      </a:majorFont>
      <a:minorFont>
        <a:latin typeface="Roboto"/>
        <a:ea typeface=""/>
        <a:cs typeface="Roboto"/>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0_Default Theme">
  <a:themeElements>
    <a:clrScheme name="Theme 01">
      <a:dk1>
        <a:srgbClr val="262626"/>
      </a:dk1>
      <a:lt1>
        <a:srgbClr val="FFFFFF"/>
      </a:lt1>
      <a:dk2>
        <a:srgbClr val="262626"/>
      </a:dk2>
      <a:lt2>
        <a:srgbClr val="FFFFFF"/>
      </a:lt2>
      <a:accent1>
        <a:srgbClr val="176490"/>
      </a:accent1>
      <a:accent2>
        <a:srgbClr val="0187AC"/>
      </a:accent2>
      <a:accent3>
        <a:srgbClr val="1AA4BE"/>
      </a:accent3>
      <a:accent4>
        <a:srgbClr val="52C3CB"/>
      </a:accent4>
      <a:accent5>
        <a:srgbClr val="42BDC6"/>
      </a:accent5>
      <a:accent6>
        <a:srgbClr val="168EA6"/>
      </a:accent6>
      <a:hlink>
        <a:srgbClr val="FFFFFF"/>
      </a:hlink>
      <a:folHlink>
        <a:srgbClr val="595959"/>
      </a:folHlink>
    </a:clrScheme>
    <a:fontScheme name="Custom 89">
      <a:majorFont>
        <a:latin typeface="Roboto"/>
        <a:ea typeface=""/>
        <a:cs typeface="Roboto"/>
      </a:majorFont>
      <a:minorFont>
        <a:latin typeface="Roboto"/>
        <a:ea typeface=""/>
        <a:cs typeface="Roboto"/>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11_Default Theme">
  <a:themeElements>
    <a:clrScheme name="Theme 01">
      <a:dk1>
        <a:srgbClr val="262626"/>
      </a:dk1>
      <a:lt1>
        <a:srgbClr val="FFFFFF"/>
      </a:lt1>
      <a:dk2>
        <a:srgbClr val="262626"/>
      </a:dk2>
      <a:lt2>
        <a:srgbClr val="FFFFFF"/>
      </a:lt2>
      <a:accent1>
        <a:srgbClr val="176490"/>
      </a:accent1>
      <a:accent2>
        <a:srgbClr val="0187AC"/>
      </a:accent2>
      <a:accent3>
        <a:srgbClr val="1AA4BE"/>
      </a:accent3>
      <a:accent4>
        <a:srgbClr val="52C3CB"/>
      </a:accent4>
      <a:accent5>
        <a:srgbClr val="42BDC6"/>
      </a:accent5>
      <a:accent6>
        <a:srgbClr val="168EA6"/>
      </a:accent6>
      <a:hlink>
        <a:srgbClr val="FFFFFF"/>
      </a:hlink>
      <a:folHlink>
        <a:srgbClr val="595959"/>
      </a:folHlink>
    </a:clrScheme>
    <a:fontScheme name="Custom 89">
      <a:majorFont>
        <a:latin typeface="Roboto"/>
        <a:ea typeface=""/>
        <a:cs typeface="Roboto"/>
      </a:majorFont>
      <a:minorFont>
        <a:latin typeface="Roboto"/>
        <a:ea typeface=""/>
        <a:cs typeface="Roboto"/>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12_Default Theme">
  <a:themeElements>
    <a:clrScheme name="Theme 01">
      <a:dk1>
        <a:srgbClr val="262626"/>
      </a:dk1>
      <a:lt1>
        <a:srgbClr val="FFFFFF"/>
      </a:lt1>
      <a:dk2>
        <a:srgbClr val="262626"/>
      </a:dk2>
      <a:lt2>
        <a:srgbClr val="FFFFFF"/>
      </a:lt2>
      <a:accent1>
        <a:srgbClr val="176490"/>
      </a:accent1>
      <a:accent2>
        <a:srgbClr val="0187AC"/>
      </a:accent2>
      <a:accent3>
        <a:srgbClr val="1AA4BE"/>
      </a:accent3>
      <a:accent4>
        <a:srgbClr val="52C3CB"/>
      </a:accent4>
      <a:accent5>
        <a:srgbClr val="42BDC6"/>
      </a:accent5>
      <a:accent6>
        <a:srgbClr val="168EA6"/>
      </a:accent6>
      <a:hlink>
        <a:srgbClr val="FFFFFF"/>
      </a:hlink>
      <a:folHlink>
        <a:srgbClr val="595959"/>
      </a:folHlink>
    </a:clrScheme>
    <a:fontScheme name="Custom 89">
      <a:majorFont>
        <a:latin typeface="Roboto"/>
        <a:ea typeface=""/>
        <a:cs typeface="Roboto"/>
      </a:majorFont>
      <a:minorFont>
        <a:latin typeface="Roboto"/>
        <a:ea typeface=""/>
        <a:cs typeface="Roboto"/>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Default Theme">
  <a:themeElements>
    <a:clrScheme name="Theme 01">
      <a:dk1>
        <a:srgbClr val="262626"/>
      </a:dk1>
      <a:lt1>
        <a:srgbClr val="FFFFFF"/>
      </a:lt1>
      <a:dk2>
        <a:srgbClr val="262626"/>
      </a:dk2>
      <a:lt2>
        <a:srgbClr val="FFFFFF"/>
      </a:lt2>
      <a:accent1>
        <a:srgbClr val="176490"/>
      </a:accent1>
      <a:accent2>
        <a:srgbClr val="0187AC"/>
      </a:accent2>
      <a:accent3>
        <a:srgbClr val="1AA4BE"/>
      </a:accent3>
      <a:accent4>
        <a:srgbClr val="52C3CB"/>
      </a:accent4>
      <a:accent5>
        <a:srgbClr val="42BDC6"/>
      </a:accent5>
      <a:accent6>
        <a:srgbClr val="168EA6"/>
      </a:accent6>
      <a:hlink>
        <a:srgbClr val="FFFFFF"/>
      </a:hlink>
      <a:folHlink>
        <a:srgbClr val="595959"/>
      </a:folHlink>
    </a:clrScheme>
    <a:fontScheme name="Custom 89">
      <a:majorFont>
        <a:latin typeface="Roboto"/>
        <a:ea typeface=""/>
        <a:cs typeface="Roboto"/>
      </a:majorFont>
      <a:minorFont>
        <a:latin typeface="Roboto"/>
        <a:ea typeface=""/>
        <a:cs typeface="Roboto"/>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Default Theme">
  <a:themeElements>
    <a:clrScheme name="Theme 01">
      <a:dk1>
        <a:srgbClr val="262626"/>
      </a:dk1>
      <a:lt1>
        <a:srgbClr val="FFFFFF"/>
      </a:lt1>
      <a:dk2>
        <a:srgbClr val="262626"/>
      </a:dk2>
      <a:lt2>
        <a:srgbClr val="FFFFFF"/>
      </a:lt2>
      <a:accent1>
        <a:srgbClr val="176490"/>
      </a:accent1>
      <a:accent2>
        <a:srgbClr val="0187AC"/>
      </a:accent2>
      <a:accent3>
        <a:srgbClr val="1AA4BE"/>
      </a:accent3>
      <a:accent4>
        <a:srgbClr val="52C3CB"/>
      </a:accent4>
      <a:accent5>
        <a:srgbClr val="42BDC6"/>
      </a:accent5>
      <a:accent6>
        <a:srgbClr val="168EA6"/>
      </a:accent6>
      <a:hlink>
        <a:srgbClr val="FFFFFF"/>
      </a:hlink>
      <a:folHlink>
        <a:srgbClr val="595959"/>
      </a:folHlink>
    </a:clrScheme>
    <a:fontScheme name="Custom 89">
      <a:majorFont>
        <a:latin typeface="Roboto"/>
        <a:ea typeface=""/>
        <a:cs typeface="Roboto"/>
      </a:majorFont>
      <a:minorFont>
        <a:latin typeface="Roboto"/>
        <a:ea typeface=""/>
        <a:cs typeface="Roboto"/>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Default Theme">
  <a:themeElements>
    <a:clrScheme name="Theme 01">
      <a:dk1>
        <a:srgbClr val="262626"/>
      </a:dk1>
      <a:lt1>
        <a:srgbClr val="FFFFFF"/>
      </a:lt1>
      <a:dk2>
        <a:srgbClr val="262626"/>
      </a:dk2>
      <a:lt2>
        <a:srgbClr val="FFFFFF"/>
      </a:lt2>
      <a:accent1>
        <a:srgbClr val="176490"/>
      </a:accent1>
      <a:accent2>
        <a:srgbClr val="0187AC"/>
      </a:accent2>
      <a:accent3>
        <a:srgbClr val="1AA4BE"/>
      </a:accent3>
      <a:accent4>
        <a:srgbClr val="52C3CB"/>
      </a:accent4>
      <a:accent5>
        <a:srgbClr val="42BDC6"/>
      </a:accent5>
      <a:accent6>
        <a:srgbClr val="168EA6"/>
      </a:accent6>
      <a:hlink>
        <a:srgbClr val="FFFFFF"/>
      </a:hlink>
      <a:folHlink>
        <a:srgbClr val="595959"/>
      </a:folHlink>
    </a:clrScheme>
    <a:fontScheme name="Custom 89">
      <a:majorFont>
        <a:latin typeface="Roboto"/>
        <a:ea typeface=""/>
        <a:cs typeface="Roboto"/>
      </a:majorFont>
      <a:minorFont>
        <a:latin typeface="Roboto"/>
        <a:ea typeface=""/>
        <a:cs typeface="Roboto"/>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5_Default Theme">
  <a:themeElements>
    <a:clrScheme name="Theme 01">
      <a:dk1>
        <a:srgbClr val="262626"/>
      </a:dk1>
      <a:lt1>
        <a:srgbClr val="FFFFFF"/>
      </a:lt1>
      <a:dk2>
        <a:srgbClr val="262626"/>
      </a:dk2>
      <a:lt2>
        <a:srgbClr val="FFFFFF"/>
      </a:lt2>
      <a:accent1>
        <a:srgbClr val="176490"/>
      </a:accent1>
      <a:accent2>
        <a:srgbClr val="0187AC"/>
      </a:accent2>
      <a:accent3>
        <a:srgbClr val="1AA4BE"/>
      </a:accent3>
      <a:accent4>
        <a:srgbClr val="52C3CB"/>
      </a:accent4>
      <a:accent5>
        <a:srgbClr val="42BDC6"/>
      </a:accent5>
      <a:accent6>
        <a:srgbClr val="168EA6"/>
      </a:accent6>
      <a:hlink>
        <a:srgbClr val="FFFFFF"/>
      </a:hlink>
      <a:folHlink>
        <a:srgbClr val="595959"/>
      </a:folHlink>
    </a:clrScheme>
    <a:fontScheme name="Custom 89">
      <a:majorFont>
        <a:latin typeface="Roboto"/>
        <a:ea typeface=""/>
        <a:cs typeface="Roboto"/>
      </a:majorFont>
      <a:minorFont>
        <a:latin typeface="Roboto"/>
        <a:ea typeface=""/>
        <a:cs typeface="Roboto"/>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6_Default Theme">
  <a:themeElements>
    <a:clrScheme name="Theme 01">
      <a:dk1>
        <a:srgbClr val="262626"/>
      </a:dk1>
      <a:lt1>
        <a:srgbClr val="FFFFFF"/>
      </a:lt1>
      <a:dk2>
        <a:srgbClr val="262626"/>
      </a:dk2>
      <a:lt2>
        <a:srgbClr val="FFFFFF"/>
      </a:lt2>
      <a:accent1>
        <a:srgbClr val="176490"/>
      </a:accent1>
      <a:accent2>
        <a:srgbClr val="0187AC"/>
      </a:accent2>
      <a:accent3>
        <a:srgbClr val="1AA4BE"/>
      </a:accent3>
      <a:accent4>
        <a:srgbClr val="52C3CB"/>
      </a:accent4>
      <a:accent5>
        <a:srgbClr val="42BDC6"/>
      </a:accent5>
      <a:accent6>
        <a:srgbClr val="168EA6"/>
      </a:accent6>
      <a:hlink>
        <a:srgbClr val="FFFFFF"/>
      </a:hlink>
      <a:folHlink>
        <a:srgbClr val="595959"/>
      </a:folHlink>
    </a:clrScheme>
    <a:fontScheme name="Custom 89">
      <a:majorFont>
        <a:latin typeface="Roboto"/>
        <a:ea typeface=""/>
        <a:cs typeface="Roboto"/>
      </a:majorFont>
      <a:minorFont>
        <a:latin typeface="Roboto"/>
        <a:ea typeface=""/>
        <a:cs typeface="Roboto"/>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7_Default Theme">
  <a:themeElements>
    <a:clrScheme name="Theme 01">
      <a:dk1>
        <a:srgbClr val="262626"/>
      </a:dk1>
      <a:lt1>
        <a:srgbClr val="FFFFFF"/>
      </a:lt1>
      <a:dk2>
        <a:srgbClr val="262626"/>
      </a:dk2>
      <a:lt2>
        <a:srgbClr val="FFFFFF"/>
      </a:lt2>
      <a:accent1>
        <a:srgbClr val="176490"/>
      </a:accent1>
      <a:accent2>
        <a:srgbClr val="0187AC"/>
      </a:accent2>
      <a:accent3>
        <a:srgbClr val="1AA4BE"/>
      </a:accent3>
      <a:accent4>
        <a:srgbClr val="52C3CB"/>
      </a:accent4>
      <a:accent5>
        <a:srgbClr val="42BDC6"/>
      </a:accent5>
      <a:accent6>
        <a:srgbClr val="168EA6"/>
      </a:accent6>
      <a:hlink>
        <a:srgbClr val="FFFFFF"/>
      </a:hlink>
      <a:folHlink>
        <a:srgbClr val="595959"/>
      </a:folHlink>
    </a:clrScheme>
    <a:fontScheme name="Custom 89">
      <a:majorFont>
        <a:latin typeface="Roboto"/>
        <a:ea typeface=""/>
        <a:cs typeface="Roboto"/>
      </a:majorFont>
      <a:minorFont>
        <a:latin typeface="Roboto"/>
        <a:ea typeface=""/>
        <a:cs typeface="Roboto"/>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8_Default Theme">
  <a:themeElements>
    <a:clrScheme name="Theme 01">
      <a:dk1>
        <a:srgbClr val="262626"/>
      </a:dk1>
      <a:lt1>
        <a:srgbClr val="FFFFFF"/>
      </a:lt1>
      <a:dk2>
        <a:srgbClr val="262626"/>
      </a:dk2>
      <a:lt2>
        <a:srgbClr val="FFFFFF"/>
      </a:lt2>
      <a:accent1>
        <a:srgbClr val="176490"/>
      </a:accent1>
      <a:accent2>
        <a:srgbClr val="0187AC"/>
      </a:accent2>
      <a:accent3>
        <a:srgbClr val="1AA4BE"/>
      </a:accent3>
      <a:accent4>
        <a:srgbClr val="52C3CB"/>
      </a:accent4>
      <a:accent5>
        <a:srgbClr val="42BDC6"/>
      </a:accent5>
      <a:accent6>
        <a:srgbClr val="168EA6"/>
      </a:accent6>
      <a:hlink>
        <a:srgbClr val="FFFFFF"/>
      </a:hlink>
      <a:folHlink>
        <a:srgbClr val="595959"/>
      </a:folHlink>
    </a:clrScheme>
    <a:fontScheme name="Custom 89">
      <a:majorFont>
        <a:latin typeface="Roboto"/>
        <a:ea typeface=""/>
        <a:cs typeface="Roboto"/>
      </a:majorFont>
      <a:minorFont>
        <a:latin typeface="Roboto"/>
        <a:ea typeface=""/>
        <a:cs typeface="Roboto"/>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29_Default Theme">
  <a:themeElements>
    <a:clrScheme name="Theme 01">
      <a:dk1>
        <a:srgbClr val="262626"/>
      </a:dk1>
      <a:lt1>
        <a:srgbClr val="FFFFFF"/>
      </a:lt1>
      <a:dk2>
        <a:srgbClr val="262626"/>
      </a:dk2>
      <a:lt2>
        <a:srgbClr val="FFFFFF"/>
      </a:lt2>
      <a:accent1>
        <a:srgbClr val="176490"/>
      </a:accent1>
      <a:accent2>
        <a:srgbClr val="0187AC"/>
      </a:accent2>
      <a:accent3>
        <a:srgbClr val="1AA4BE"/>
      </a:accent3>
      <a:accent4>
        <a:srgbClr val="52C3CB"/>
      </a:accent4>
      <a:accent5>
        <a:srgbClr val="42BDC6"/>
      </a:accent5>
      <a:accent6>
        <a:srgbClr val="168EA6"/>
      </a:accent6>
      <a:hlink>
        <a:srgbClr val="FFFFFF"/>
      </a:hlink>
      <a:folHlink>
        <a:srgbClr val="595959"/>
      </a:folHlink>
    </a:clrScheme>
    <a:fontScheme name="Custom 89">
      <a:majorFont>
        <a:latin typeface="Roboto"/>
        <a:ea typeface=""/>
        <a:cs typeface="Roboto"/>
      </a:majorFont>
      <a:minorFont>
        <a:latin typeface="Roboto"/>
        <a:ea typeface=""/>
        <a:cs typeface="Roboto"/>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3566</TotalTime>
  <Words>1864</Words>
  <Application>Microsoft Office PowerPoint</Application>
  <PresentationFormat>Widescreen</PresentationFormat>
  <Paragraphs>189</Paragraphs>
  <Slides>31</Slides>
  <Notes>2</Notes>
  <HiddenSlides>0</HiddenSlides>
  <MMClips>0</MMClips>
  <ScaleCrop>false</ScaleCrop>
  <HeadingPairs>
    <vt:vector size="6" baseType="variant">
      <vt:variant>
        <vt:lpstr>Fonts Used</vt:lpstr>
      </vt:variant>
      <vt:variant>
        <vt:i4>7</vt:i4>
      </vt:variant>
      <vt:variant>
        <vt:lpstr>Theme</vt:lpstr>
      </vt:variant>
      <vt:variant>
        <vt:i4>17</vt:i4>
      </vt:variant>
      <vt:variant>
        <vt:lpstr>Slide Titles</vt:lpstr>
      </vt:variant>
      <vt:variant>
        <vt:i4>31</vt:i4>
      </vt:variant>
    </vt:vector>
  </HeadingPairs>
  <TitlesOfParts>
    <vt:vector size="55" baseType="lpstr">
      <vt:lpstr>Arial</vt:lpstr>
      <vt:lpstr>Calibri</vt:lpstr>
      <vt:lpstr>Roboto</vt:lpstr>
      <vt:lpstr>Segoe UI Symbol</vt:lpstr>
      <vt:lpstr>Symbol</vt:lpstr>
      <vt:lpstr>Times New Roman</vt:lpstr>
      <vt:lpstr>Vrinda</vt:lpstr>
      <vt:lpstr>Default Theme</vt:lpstr>
      <vt:lpstr>1_Default Theme</vt:lpstr>
      <vt:lpstr>3_Default Theme</vt:lpstr>
      <vt:lpstr>4_Default Theme</vt:lpstr>
      <vt:lpstr>5_Default Theme</vt:lpstr>
      <vt:lpstr>6_Default Theme</vt:lpstr>
      <vt:lpstr>7_Default Theme</vt:lpstr>
      <vt:lpstr>8_Default Theme</vt:lpstr>
      <vt:lpstr>29_Default Theme</vt:lpstr>
      <vt:lpstr>30_Default Theme</vt:lpstr>
      <vt:lpstr>31_Default Theme</vt:lpstr>
      <vt:lpstr>32_Default Theme</vt:lpstr>
      <vt:lpstr>2_Default Theme</vt:lpstr>
      <vt:lpstr>9_Default Theme</vt:lpstr>
      <vt:lpstr>10_Default Theme</vt:lpstr>
      <vt:lpstr>11_Default Theme</vt:lpstr>
      <vt:lpstr>12_Default Theme</vt:lpstr>
      <vt:lpstr>PowerPoint Presentation</vt:lpstr>
      <vt:lpstr>PowerPoint Presentation</vt:lpstr>
      <vt:lpstr>PowerPoint Presentation</vt:lpstr>
      <vt:lpstr>Introduction</vt:lpstr>
      <vt:lpstr>Eye Disease</vt:lpstr>
      <vt:lpstr>Optical Coherence Tomography</vt:lpstr>
      <vt:lpstr>Classification Of OCT</vt:lpstr>
      <vt:lpstr>Choroidal Neovascularisation (CNV)</vt:lpstr>
      <vt:lpstr>Diabetic Macular Edema (DME)</vt:lpstr>
      <vt:lpstr>DRUSEN</vt:lpstr>
      <vt:lpstr>PowerPoint Presentation</vt:lpstr>
      <vt:lpstr>Objectives</vt:lpstr>
      <vt:lpstr>Literature Review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Arshadul Islam Sourav</dc:creator>
  <cp:lastModifiedBy>Arshadul Islam Sourav</cp:lastModifiedBy>
  <cp:revision>27</cp:revision>
  <dcterms:created xsi:type="dcterms:W3CDTF">2025-07-19T15:14:23Z</dcterms:created>
  <dcterms:modified xsi:type="dcterms:W3CDTF">2025-07-22T02:40:38Z</dcterms:modified>
</cp:coreProperties>
</file>