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46F8-CA3D-4F76-B846-4F189B40EF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3968-58C7-417B-9141-A6B023673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430" y="0"/>
            <a:ext cx="12402043" cy="69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59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10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8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5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4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9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8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03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207"/>
            <a:ext cx="12192001" cy="6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371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00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7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1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0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71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2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305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7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2025-08-14T00:54:14Z</dcterms:created>
  <dcterms:modified xsi:type="dcterms:W3CDTF">2025-08-14T01:02:13Z</dcterms:modified>
</cp:coreProperties>
</file>