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someone actually with a sticker (doesn’t have to be medicated)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numbers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Bigger names and no programs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Makes pictures same sizes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2.png"/><Relationship Id="rId7" Type="http://schemas.openxmlformats.org/officeDocument/2006/relationships/image" Target="../media/image07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8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AVRO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50" y="539499"/>
            <a:ext cx="6821224" cy="37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9525" y="-1259228"/>
            <a:ext cx="9984750" cy="766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25" y="1219725"/>
            <a:ext cx="3845699" cy="25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50" y="614150"/>
            <a:ext cx="3803249" cy="38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950" y="1643224"/>
            <a:ext cx="2532874" cy="13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3088575" y="686475"/>
            <a:ext cx="5794200" cy="3280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70125" y="775850"/>
            <a:ext cx="5534100" cy="3280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163125" y="1566300"/>
            <a:ext cx="32910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Transdermal Patch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$7B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176550" y="1723050"/>
            <a:ext cx="24768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Antihistamine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$15B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00" y="212425"/>
            <a:ext cx="1879900" cy="17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0" y="240350"/>
            <a:ext cx="1777800" cy="17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175" y="212412"/>
            <a:ext cx="1879900" cy="17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925" y="212424"/>
            <a:ext cx="1879900" cy="17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0" y="2070425"/>
            <a:ext cx="22881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Keean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Honours Science &amp; PharmD Candidate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2100" y="2070412"/>
            <a:ext cx="17778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Chemical Engineering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663212" y="2101862"/>
            <a:ext cx="17778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Jiwoo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Mechatronics Engineering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877775" y="2042487"/>
            <a:ext cx="21567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Tom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Honours Science &amp; PharmD Candidate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600" y="3485799"/>
            <a:ext cx="1291378" cy="1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7212" y="3358361"/>
            <a:ext cx="1377825" cy="1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00" y="251300"/>
            <a:ext cx="3565624" cy="19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550" y="1833500"/>
            <a:ext cx="3135650" cy="311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675" y="591000"/>
            <a:ext cx="4105400" cy="12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2462" y="2518575"/>
            <a:ext cx="2864100" cy="15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AVRO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00" y="201981"/>
            <a:ext cx="7204399" cy="394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267550" y="3321575"/>
            <a:ext cx="5147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pills, no pain, just a patch.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