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5102B4-6FBD-4DF4-B4F0-2550C060CC5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4E079E0-F253-4401-8B4A-52EFF598452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mozilla.org/en-US/docs/Learn/Common_questions/Tools_and_setup/What_are_browser_developer_too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JavaScript in the Browser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IN"/>
              <a:t>ADACODE SOLUTIONS</a:t>
            </a:r>
            <a:endParaRPr lang="en-US" alt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74" y="2583180"/>
            <a:ext cx="7908758" cy="346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With the object model, JavaScript gets all the power it needs to create dynamic HTML: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change all the HTML elements in the page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change all the HTML attributes in the page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change all the CSS styles in the page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remove existing HTML elements and attributes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add new HTML elements and attributes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react to all existing HTML events in the page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 can create new HTML events in the page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Select Elements in the Document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getElementsByTagName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()-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select elements by a tag name.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getElementById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() -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select an element by id.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getElementsByClassName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select elements by one or more class names.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querySelector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select only one element by one or more class names.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querySelectorAll</a:t>
            </a: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- select all elements by one or more class names.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603500"/>
            <a:ext cx="8824913" cy="3416300"/>
          </a:xfrm>
        </p:spPr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5400" dirty="0"/>
              <a:t>Thank You</a:t>
            </a:r>
            <a:endParaRPr lang="en-IN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in the Browser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was initially created to make web pages alive.</a:t>
            </a:r>
            <a:endParaRPr lang="en-GB" dirty="0"/>
          </a:p>
          <a:p>
            <a:r>
              <a:rPr lang="en-GB" dirty="0" err="1"/>
              <a:t>Js</a:t>
            </a:r>
            <a:r>
              <a:rPr lang="en-GB" dirty="0"/>
              <a:t> can be used to makes the web page more interactive.</a:t>
            </a:r>
            <a:endParaRPr lang="en-GB" dirty="0"/>
          </a:p>
          <a:p>
            <a:r>
              <a:rPr lang="en-GB" dirty="0"/>
              <a:t>The browser has an embedded engine called the </a:t>
            </a:r>
            <a:r>
              <a:rPr lang="en-GB" dirty="0" err="1"/>
              <a:t>Javascript</a:t>
            </a:r>
            <a:r>
              <a:rPr lang="en-GB" dirty="0"/>
              <a:t> engine or the </a:t>
            </a:r>
            <a:r>
              <a:rPr lang="en-GB" dirty="0" err="1"/>
              <a:t>Javascript</a:t>
            </a:r>
            <a:r>
              <a:rPr lang="en-GB" dirty="0"/>
              <a:t> runtime.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Every modern web browser includes a powerful suite of developer tools. 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These tools do a range of things, from inspecting currently-loaded HTML, CSS and JavaScript to showing which assets the page has requested and how long they took to load.</a:t>
            </a:r>
            <a:endParaRPr lang="en-GB" dirty="0">
              <a:solidFill>
                <a:schemeClr val="tx1"/>
              </a:solidFill>
              <a:latin typeface="+mj-lt"/>
            </a:endParaRPr>
          </a:p>
          <a:p>
            <a:r>
              <a:rPr lang="en-GB" dirty="0">
                <a:latin typeface="+mj-lt"/>
                <a:hlinkClick r:id="rId1"/>
              </a:rPr>
              <a:t>What are browser developer tools? - Learn web development | MDN (mozilla.org)</a:t>
            </a:r>
            <a:endParaRPr lang="en-GB" dirty="0">
              <a:latin typeface="+mj-lt"/>
            </a:endParaRPr>
          </a:p>
          <a:p>
            <a:r>
              <a:rPr lang="en-GB" dirty="0">
                <a:solidFill>
                  <a:schemeClr val="tx1"/>
                </a:solidFill>
                <a:latin typeface="+mj-lt"/>
              </a:rPr>
              <a:t>We can also write </a:t>
            </a:r>
            <a:r>
              <a:rPr lang="en-GB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en-GB" dirty="0">
                <a:solidFill>
                  <a:schemeClr val="tx1"/>
                </a:solidFill>
                <a:latin typeface="+mj-lt"/>
              </a:rPr>
              <a:t> commands in the console.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Script tag - &lt;script&gt; &lt;script/&gt;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script tag is used to insert </a:t>
            </a:r>
            <a:r>
              <a:rPr lang="en-GB" dirty="0" err="1"/>
              <a:t>Js</a:t>
            </a:r>
            <a:r>
              <a:rPr lang="en-GB" dirty="0"/>
              <a:t> into html page.</a:t>
            </a:r>
            <a:endParaRPr lang="en-GB" dirty="0"/>
          </a:p>
          <a:p>
            <a:r>
              <a:rPr lang="en-GB" dirty="0"/>
              <a:t>It can be used to insert external or internal scripts.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 : &lt;script&gt;                                                   or      &lt;script </a:t>
            </a:r>
            <a:r>
              <a:rPr lang="en-GB" dirty="0" err="1"/>
              <a:t>src</a:t>
            </a:r>
            <a:r>
              <a:rPr lang="en-GB" dirty="0"/>
              <a:t>=“./script.js”&gt; &lt;script&gt;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alert(“Hello”)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&lt;script&gt;</a:t>
            </a:r>
            <a:endParaRPr lang="en-GB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Console Object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console object has several methods , log being one of them. Some of them are as follows:</a:t>
            </a:r>
            <a:endParaRPr lang="en-GB" dirty="0"/>
          </a:p>
          <a:p>
            <a:r>
              <a:rPr lang="en-GB" b="1" dirty="0"/>
              <a:t>assert () – Used to assert a condition</a:t>
            </a:r>
            <a:endParaRPr lang="en-IN" b="1" dirty="0"/>
          </a:p>
          <a:p>
            <a:r>
              <a:rPr lang="en-IN" b="1" dirty="0"/>
              <a:t>clear() – Cleans the console</a:t>
            </a:r>
            <a:endParaRPr lang="en-IN" b="1" dirty="0"/>
          </a:p>
          <a:p>
            <a:r>
              <a:rPr lang="en-IN" b="1" dirty="0"/>
              <a:t>log() – Outputs a message to the console</a:t>
            </a:r>
            <a:endParaRPr lang="en-IN" b="1" dirty="0"/>
          </a:p>
          <a:p>
            <a:r>
              <a:rPr lang="en-IN" b="1" dirty="0"/>
              <a:t>table() – Displays a tabular data</a:t>
            </a:r>
            <a:endParaRPr lang="en-IN" b="1" dirty="0"/>
          </a:p>
          <a:p>
            <a:r>
              <a:rPr lang="en-IN" b="1" dirty="0"/>
              <a:t>warn ()-used for errors</a:t>
            </a:r>
            <a:endParaRPr lang="en-IN" b="1" dirty="0"/>
          </a:p>
          <a:p>
            <a:r>
              <a:rPr lang="en-IN" b="1" dirty="0"/>
              <a:t>info() – Used to special information</a:t>
            </a:r>
            <a:endParaRPr lang="en-IN" b="1" dirty="0"/>
          </a:p>
          <a:p>
            <a:endParaRPr lang="en-GB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: alert, prompt and confirm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alert() –</a:t>
            </a:r>
            <a:r>
              <a:rPr lang="en-GB" dirty="0"/>
              <a:t>Used to invoke a mini window with a message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 	</a:t>
            </a:r>
            <a:r>
              <a:rPr lang="en-GB" dirty="0"/>
              <a:t>	alert(“Welcome to Luminar Technolab”)</a:t>
            </a:r>
            <a:endParaRPr lang="en-GB" dirty="0"/>
          </a:p>
          <a:p>
            <a:r>
              <a:rPr lang="en-GB" b="1" dirty="0"/>
              <a:t>prompt() </a:t>
            </a:r>
            <a:r>
              <a:rPr lang="en-GB" dirty="0"/>
              <a:t>– Used to take user input as string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input=prompt(“</a:t>
            </a:r>
            <a:r>
              <a:rPr lang="en-GB" dirty="0" err="1"/>
              <a:t>hi”,”no</a:t>
            </a:r>
            <a:r>
              <a:rPr lang="en-GB" dirty="0"/>
              <a:t>”)</a:t>
            </a:r>
            <a:endParaRPr lang="en-GB" dirty="0"/>
          </a:p>
          <a:p>
            <a:r>
              <a:rPr lang="en-GB" b="1" dirty="0"/>
              <a:t>confirm() </a:t>
            </a:r>
            <a:r>
              <a:rPr lang="en-GB" dirty="0"/>
              <a:t>– Shows a message and wait for the user to press or cancel. Returns true for ok and false for cancel.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 Object BOM &amp; DOM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8465" y="2408903"/>
            <a:ext cx="7580670" cy="40902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Window Object</a:t>
            </a:r>
            <a:br>
              <a:rPr lang="en-IN" b="1" i="0" dirty="0">
                <a:effectLst/>
                <a:latin typeface="Plus Jakarta Sans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All objects, functions, and variables are a part of the window object.</a:t>
            </a:r>
            <a:endParaRPr lang="en-GB" b="0" i="0" dirty="0">
              <a:solidFill>
                <a:srgbClr val="11111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Both BOM and DOM are window objects.</a:t>
            </a:r>
            <a:endParaRPr lang="en-GB" b="0" i="0" dirty="0">
              <a:solidFill>
                <a:srgbClr val="11111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IN" b="1" i="0" dirty="0">
                <a:effectLst/>
                <a:latin typeface="+mj-lt"/>
              </a:rPr>
              <a:t>BOM</a:t>
            </a:r>
            <a:endParaRPr lang="en-GB" b="0" i="0" dirty="0">
              <a:solidFill>
                <a:srgbClr val="111111"/>
              </a:solidFill>
              <a:effectLst/>
              <a:latin typeface="+mj-lt"/>
            </a:endParaRP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BOM stands for Browser Object Model.</a:t>
            </a:r>
            <a:endParaRPr lang="en-IN" b="0" i="0" dirty="0">
              <a:solidFill>
                <a:srgbClr val="11111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The BOM is the window object that represents a window in the browser. </a:t>
            </a:r>
            <a:endParaRPr lang="en-IN" dirty="0">
              <a:solidFill>
                <a:srgbClr val="111111"/>
              </a:solidFill>
              <a:latin typeface="+mj-lt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We can manipulate the browser window with the</a:t>
            </a:r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 window object and add various events using BOM properties</a:t>
            </a:r>
            <a:endParaRPr lang="en-IN" b="0" i="0" dirty="0">
              <a:solidFill>
                <a:srgbClr val="11111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 The DOM is a subset of BOM object </a:t>
            </a:r>
            <a:endParaRPr lang="en-GB" b="0" i="0" dirty="0">
              <a:solidFill>
                <a:srgbClr val="11111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GB" b="0" i="0" dirty="0">
              <a:solidFill>
                <a:srgbClr val="111111"/>
              </a:solidFill>
              <a:effectLst/>
              <a:latin typeface="Inter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Window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i="0" dirty="0">
                <a:effectLst/>
                <a:latin typeface="+mj-lt"/>
              </a:rPr>
              <a:t>DOM</a:t>
            </a:r>
            <a:endParaRPr lang="en-IN" b="1" i="0" dirty="0">
              <a:effectLst/>
              <a:latin typeface="+mj-lt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It stands for Document Object Model. </a:t>
            </a:r>
            <a:endParaRPr lang="en-GB" b="0" i="0" dirty="0">
              <a:solidFill>
                <a:srgbClr val="11111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Document Object Model in JavaScript is used to access the elements inside the document. </a:t>
            </a:r>
            <a:endParaRPr lang="en-GB" b="0" i="0" dirty="0">
              <a:solidFill>
                <a:srgbClr val="11111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It maps the entire Document into a hierarchy of parent and child in tree structure along with its properties and methods.</a:t>
            </a:r>
            <a:endParaRPr lang="en-GB" b="0" i="0" dirty="0">
              <a:solidFill>
                <a:srgbClr val="111111"/>
              </a:solidFill>
              <a:effectLst/>
              <a:latin typeface="+mj-lt"/>
            </a:endParaRPr>
          </a:p>
          <a:p>
            <a:r>
              <a:rPr lang="en-GB" dirty="0">
                <a:solidFill>
                  <a:srgbClr val="111111"/>
                </a:solidFill>
                <a:latin typeface="+mj-lt"/>
              </a:rPr>
              <a:t>The document object </a:t>
            </a:r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represents the whole HTML document.</a:t>
            </a:r>
            <a:endParaRPr lang="en-GB" b="0" i="0" dirty="0">
              <a:solidFill>
                <a:srgbClr val="11111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 When an HTML document is loaded in the browser, it becomes a document object, and you can use</a:t>
            </a:r>
            <a:r>
              <a:rPr lang="en-GB" dirty="0">
                <a:solidFill>
                  <a:srgbClr val="111111"/>
                </a:solidFill>
                <a:latin typeface="+mj-lt"/>
              </a:rPr>
              <a:t> document object to manipulate the web page.</a:t>
            </a:r>
            <a:endParaRPr lang="en-GB" dirty="0">
              <a:solidFill>
                <a:srgbClr val="111111"/>
              </a:solidFill>
              <a:latin typeface="+mj-lt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We can change an element's text, element's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+mj-lt"/>
              </a:rPr>
              <a:t>color</a:t>
            </a:r>
            <a:r>
              <a:rPr lang="en-GB" b="0" i="0" dirty="0">
                <a:solidFill>
                  <a:srgbClr val="111111"/>
                </a:solidFill>
                <a:effectLst/>
                <a:latin typeface="+mj-lt"/>
              </a:rPr>
              <a:t>, hide and show elements, add an event listener to the HTML elements etc.</a:t>
            </a:r>
            <a:endParaRPr lang="en-GB" dirty="0">
              <a:solidFill>
                <a:srgbClr val="111111"/>
              </a:solidFill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3325</Words>
  <Application>WPS Presentation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Symbol</vt:lpstr>
      <vt:lpstr>Arial</vt:lpstr>
      <vt:lpstr>Plus Jakarta Sans</vt:lpstr>
      <vt:lpstr>Segoe Print</vt:lpstr>
      <vt:lpstr>Inter</vt:lpstr>
      <vt:lpstr>Times New Roman</vt:lpstr>
      <vt:lpstr>Calibri</vt:lpstr>
      <vt:lpstr>Microsoft YaHei</vt:lpstr>
      <vt:lpstr>Arial Unicode MS</vt:lpstr>
      <vt:lpstr>Ion Boardroom</vt:lpstr>
      <vt:lpstr>JavaScript in the Browser</vt:lpstr>
      <vt:lpstr>JavaScript in the Browser</vt:lpstr>
      <vt:lpstr>Developer Tool</vt:lpstr>
      <vt:lpstr>The Script tag - &lt;script&gt; &lt;script/&gt;</vt:lpstr>
      <vt:lpstr>Console Object Method</vt:lpstr>
      <vt:lpstr>Interaction : alert, prompt and confirm</vt:lpstr>
      <vt:lpstr>Window Object BOM &amp; DOM</vt:lpstr>
      <vt:lpstr>Window Object </vt:lpstr>
      <vt:lpstr>Window Object</vt:lpstr>
      <vt:lpstr>DOM</vt:lpstr>
      <vt:lpstr>With the object model, JavaScript gets all the power it needs to create dynamic HTML: </vt:lpstr>
      <vt:lpstr>Select Elements in the Document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 the Browser</dc:title>
  <dc:creator>Luminar Technolab</dc:creator>
  <cp:lastModifiedBy>Adacode solutions</cp:lastModifiedBy>
  <cp:revision>2</cp:revision>
  <dcterms:created xsi:type="dcterms:W3CDTF">2023-02-10T17:11:00Z</dcterms:created>
  <dcterms:modified xsi:type="dcterms:W3CDTF">2024-08-29T19:01:37Z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754C268333A2430584B3233374938104_12</vt:lpwstr>
  </property>
  <property fmtid="{D5CDD505-2E9C-101B-9397-08002B2CF9AE}" pid="3" name="KSOProductBuildVer">
    <vt:lpwstr>1033-12.2.0.17562</vt:lpwstr>
  </property>
</Properties>
</file>