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59" r:id="rId11"/>
    <p:sldId id="270" r:id="rId12"/>
    <p:sldId id="271" r:id="rId13"/>
    <p:sldId id="272" r:id="rId14"/>
    <p:sldId id="273" r:id="rId15"/>
    <p:sldId id="274" r:id="rId16"/>
    <p:sldId id="275" r:id="rId17"/>
    <p:sldId id="260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3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21F7150-FFDA-4589-8A9C-CD434B8E85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254CCDA-5C34-4DFA-89A5-5C313A32FF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21F7150-FFDA-4589-8A9C-CD434B8E85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21F7150-FFDA-4589-8A9C-CD434B8E85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21F7150-FFDA-4589-8A9C-CD434B8E85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254CCDA-5C34-4DFA-89A5-5C313A32FF8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Local Storage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IN" dirty="0"/>
              <a:t>ADACODE SOLUTIONS</a:t>
            </a:r>
            <a:endParaRPr lang="en-US" alt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key()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method is used to retrieve a value/string from a specific location.</a:t>
            </a:r>
            <a:endParaRPr lang="en-GB" dirty="0"/>
          </a:p>
          <a:p>
            <a:r>
              <a:rPr lang="en-GB" dirty="0"/>
              <a:t> The index can be passed into the key() function as a parameter.</a:t>
            </a:r>
            <a:endParaRPr lang="en-GB" dirty="0"/>
          </a:p>
          <a:p>
            <a:r>
              <a:rPr lang="en-GB" dirty="0"/>
              <a:t>The key() can also be used in a loop statement to retrieve all the items in the local storage.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    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Eg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:  var answer =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localStorage.key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(1);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// this statement will retrieve the value of the second item in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localStorage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setItem</a:t>
            </a:r>
            <a:r>
              <a:rPr lang="en-GB" dirty="0"/>
              <a:t>()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function is used to store items in local storage. An example of this function is shown below.</a:t>
            </a:r>
            <a:endParaRPr lang="en-GB" dirty="0"/>
          </a:p>
          <a:p>
            <a:r>
              <a:rPr lang="en-GB" dirty="0"/>
              <a:t>As mentioned before, we must </a:t>
            </a:r>
            <a:r>
              <a:rPr lang="en-GB" dirty="0" err="1"/>
              <a:t>stringify</a:t>
            </a:r>
            <a:r>
              <a:rPr lang="en-GB" dirty="0"/>
              <a:t> objects before we store them in the local storage.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	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Eg:window.localStorage.setItem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("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grade","One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");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      //in this case, the `grade` is the key while `One` is the value.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:			 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const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Car = {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 						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brand:"Suzuki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",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						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color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:"white",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 						price:10000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					}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			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window.localStorage.setItem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('car', 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JSON.stringify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(Car));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getItem</a:t>
            </a:r>
            <a:r>
              <a:rPr lang="en-GB" dirty="0"/>
              <a:t>()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function is used to access or retrieve the data in the local storage. </a:t>
            </a:r>
            <a:endParaRPr lang="en-GB" dirty="0"/>
          </a:p>
          <a:p>
            <a:r>
              <a:rPr lang="en-GB" dirty="0"/>
              <a:t>The method takes in a key as a parameter. It then extracts the required value from the </a:t>
            </a:r>
            <a:r>
              <a:rPr lang="en-GB" dirty="0" err="1"/>
              <a:t>localSstorage</a:t>
            </a:r>
            <a:r>
              <a:rPr lang="en-GB" dirty="0"/>
              <a:t>.</a:t>
            </a:r>
            <a:endParaRPr lang="en-GB" dirty="0"/>
          </a:p>
          <a:p>
            <a:r>
              <a:rPr lang="en-GB" dirty="0"/>
              <a:t>For example, to retrieve the above Car object, we will use the following statement: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window.localStorage.getItem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('car’);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				or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JSON.parse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window.localStorage.getItem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('car'));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removeItem</a:t>
            </a:r>
            <a:r>
              <a:rPr lang="en-GB" dirty="0"/>
              <a:t>()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method is used to delete an item from local storage. </a:t>
            </a:r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removeItem</a:t>
            </a:r>
            <a:r>
              <a:rPr lang="en-GB" dirty="0"/>
              <a:t>() method requires a key as a parameter.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window.localStorage.removeItem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('brand');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clear()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method is used to clear all values stored in local storage.</a:t>
            </a:r>
            <a:endParaRPr lang="en-GB" dirty="0"/>
          </a:p>
          <a:p>
            <a:r>
              <a:rPr lang="en-GB" dirty="0"/>
              <a:t> It does not require any parameters.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             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window.localStorage.clear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9528" y="943158"/>
            <a:ext cx="8761413" cy="708025"/>
          </a:xfrm>
        </p:spPr>
        <p:txBody>
          <a:bodyPr/>
          <a:lstStyle/>
          <a:p>
            <a:r>
              <a:rPr lang="en-IN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To view the data in the browser’s Local Storage, do the following.</a:t>
            </a:r>
            <a:b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84420" y="1828800"/>
            <a:ext cx="7940493" cy="4191000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Open your code in the browser.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Right-Click And Click on Inspect.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Then go to the Applications tab on the toolbar.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64105" y="2198766"/>
            <a:ext cx="8824913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/>
              <a:t>Thank You</a:t>
            </a:r>
            <a:endParaRPr lang="en-IN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Local storage allows developers to store and retrieve data in the browser. </a:t>
            </a:r>
            <a:endParaRPr lang="en-GB" b="0" i="0" dirty="0">
              <a:solidFill>
                <a:srgbClr val="404040"/>
              </a:solidFill>
              <a:effectLst/>
              <a:latin typeface="+mj-lt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The data stored in local storage will not expire. This means the data will persist even if the tab or the browser window is closed.</a:t>
            </a:r>
            <a:endParaRPr lang="en-GB" b="0" i="0" dirty="0">
              <a:solidFill>
                <a:srgbClr val="404040"/>
              </a:solidFill>
              <a:effectLst/>
              <a:latin typeface="+mj-lt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Data stored here can be accessed throughout a particular domain.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DOM Window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localStorage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is provided by Browser and it allows us to store data as key-value pairs in our web browser using an object.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+mj-lt"/>
                <a:ea typeface="Times New Roman" panose="02020603050405020304" pitchFamily="18" charset="0"/>
              </a:rPr>
              <a:t>The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</a:rPr>
              <a:t>localStorage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</a:rPr>
              <a:t> is the read-only property of the window interface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</a:rPr>
              <a:t>What is local storage</a:t>
            </a:r>
            <a:br>
              <a:rPr lang="en-IN" b="0" i="0" dirty="0">
                <a:solidFill>
                  <a:srgbClr val="0A0B09"/>
                </a:solidFill>
                <a:effectLst/>
                <a:latin typeface="gt-medium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Local storage is a form of web storage that stores data for a long time. </a:t>
            </a:r>
            <a:endParaRPr lang="en-GB" dirty="0"/>
          </a:p>
          <a:p>
            <a:r>
              <a:rPr lang="en-GB" dirty="0"/>
              <a:t>This could be a day, a week, or even a year. This depends upon the developer’s preference. </a:t>
            </a:r>
            <a:endParaRPr lang="en-GB" dirty="0"/>
          </a:p>
          <a:p>
            <a:r>
              <a:rPr lang="en-GB" dirty="0"/>
              <a:t>It is important to note that local storage only stores strings so, if you wish to store objects, lists, or arrays, you must convert them into a string using </a:t>
            </a:r>
            <a:r>
              <a:rPr lang="en-GB" dirty="0" err="1"/>
              <a:t>JSON.stringify</a:t>
            </a:r>
            <a:r>
              <a:rPr lang="en-GB" dirty="0"/>
              <a:t>().</a:t>
            </a:r>
            <a:endParaRPr lang="en-GB" dirty="0"/>
          </a:p>
          <a:p>
            <a:endParaRPr lang="en-GB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JSON.stringify</a:t>
            </a:r>
            <a:r>
              <a:rPr lang="en-IN" dirty="0"/>
              <a:t> &amp; </a:t>
            </a:r>
            <a:r>
              <a:rPr lang="en-IN" dirty="0" err="1"/>
              <a:t>JSON.parse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JSON object, available in all modern browsers, has two useful methods to deal with JSON-formatted content: parse and </a:t>
            </a:r>
            <a:r>
              <a:rPr lang="en-GB" dirty="0" err="1"/>
              <a:t>stringify</a:t>
            </a:r>
            <a:r>
              <a:rPr lang="en-GB" dirty="0"/>
              <a:t>.</a:t>
            </a:r>
            <a:endParaRPr lang="en-GB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JSON.parse</a:t>
            </a:r>
            <a:r>
              <a:rPr lang="en-GB" dirty="0"/>
              <a:t>()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744" y="2603500"/>
            <a:ext cx="5590368" cy="3416301"/>
          </a:xfrm>
        </p:spPr>
        <p:txBody>
          <a:bodyPr/>
          <a:lstStyle/>
          <a:p>
            <a:r>
              <a:rPr lang="en-GB" dirty="0" err="1"/>
              <a:t>JSON.parse</a:t>
            </a:r>
            <a:r>
              <a:rPr lang="en-GB" dirty="0"/>
              <a:t>() takes a JSON string and transforms it into a JavaScript object.</a:t>
            </a:r>
            <a:endParaRPr lang="en-GB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 : 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let 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userStr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= '{"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name":"Sammy","email":"sammy@example.com","plan":"Pro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"}’;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		let 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userObj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JSON.parse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userStr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);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		console.log(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userObj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);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Executing this code will produce the following output: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Output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{name: 'Sammy', email: 'sammy@example.com', plan: 'Pro'}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 email: "sammy@example.com"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 name: "Sammy"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 plan: "Pro"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JSON.stringify</a:t>
            </a:r>
            <a:r>
              <a:rPr lang="en-GB" dirty="0"/>
              <a:t>()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675" y="2603500"/>
            <a:ext cx="5485437" cy="3416301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JSON.stringify</a:t>
            </a:r>
            <a:r>
              <a:rPr lang="en-GB" dirty="0"/>
              <a:t>() takes a JavaScript object and transforms it into a JSON string.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Eg</a:t>
            </a:r>
            <a:r>
              <a:rPr lang="en-GB" dirty="0"/>
              <a:t>: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let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userObj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= {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 name: "Sammy",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 email: "sammy@example.com",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 plan: "Pro"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};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let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userStr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JSON.stringify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userObj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);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console.log(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userStr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);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Executing this code will produce the following output: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Output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{"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name":"Sammy","email":"sammy@example.com","plan":"Pro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"}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bg1"/>
                </a:solidFill>
                <a:effectLst/>
              </a:rPr>
              <a:t>When to use local storage</a:t>
            </a:r>
            <a:br>
              <a:rPr lang="en-GB" b="0" i="0" dirty="0">
                <a:solidFill>
                  <a:srgbClr val="0A0B09"/>
                </a:solidFill>
                <a:effectLst/>
                <a:latin typeface="gt-medium"/>
              </a:rPr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You should only use local storage when storing insensitive information. </a:t>
            </a:r>
            <a:endParaRPr lang="en-GB" b="0" i="0" dirty="0">
              <a:solidFill>
                <a:srgbClr val="404040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This is because third-party individuals can easily access the information.</a:t>
            </a:r>
            <a:endParaRPr lang="en-GB" b="0" i="0" dirty="0">
              <a:solidFill>
                <a:srgbClr val="404040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 Local storage can help in storing temporary data before it is pushed to the server. </a:t>
            </a:r>
            <a:endParaRPr lang="en-GB" b="0" i="0" dirty="0">
              <a:solidFill>
                <a:srgbClr val="404040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It is important to clear the local storage once this operation is completed.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</a:rPr>
              <a:t>Limitations</a:t>
            </a:r>
            <a:br>
              <a:rPr lang="en-IN" b="0" i="0" dirty="0">
                <a:solidFill>
                  <a:srgbClr val="0A0B09"/>
                </a:solidFill>
                <a:effectLst/>
                <a:latin typeface="gt-medium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The major limitations of local storage are:</a:t>
            </a:r>
            <a:endParaRPr lang="en-GB" b="0" i="0" dirty="0">
              <a:solidFill>
                <a:srgbClr val="40404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Insecure data.</a:t>
            </a:r>
            <a:endParaRPr lang="en-GB" b="0" i="0" dirty="0">
              <a:solidFill>
                <a:srgbClr val="40404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Synchronous operations.</a:t>
            </a:r>
            <a:endParaRPr lang="en-GB" b="0" i="0" dirty="0">
              <a:solidFill>
                <a:srgbClr val="40404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Limited storage capacity.</a:t>
            </a:r>
            <a:endParaRPr lang="en-GB" b="0" i="0" dirty="0">
              <a:solidFill>
                <a:srgbClr val="40404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bg1"/>
                </a:solidFill>
                <a:effectLst/>
              </a:rPr>
              <a:t>Main methods in local storage</a:t>
            </a:r>
            <a:br>
              <a:rPr lang="en-GB" b="0" i="0" dirty="0">
                <a:solidFill>
                  <a:srgbClr val="0A0B09"/>
                </a:solidFill>
                <a:effectLst/>
                <a:latin typeface="gt-medium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setItem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 key , value ): stores key/value pair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getItem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 key ): returns the value in front of key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key( index ): get the key on a given index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length: returns the number of stored items(data)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removeItem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 key ): removes given key with its value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clear(): deletes everything from the storage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4228</Words>
  <Application>WPS Presentation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Wingdings 3</vt:lpstr>
      <vt:lpstr>Symbol</vt:lpstr>
      <vt:lpstr>Arial</vt:lpstr>
      <vt:lpstr>Times New Roman</vt:lpstr>
      <vt:lpstr>Calibri</vt:lpstr>
      <vt:lpstr>gt-medium</vt:lpstr>
      <vt:lpstr>Segoe Print</vt:lpstr>
      <vt:lpstr>Microsoft YaHei</vt:lpstr>
      <vt:lpstr>Arial Unicode MS</vt:lpstr>
      <vt:lpstr>Ion Boardroom</vt:lpstr>
      <vt:lpstr>Local Storage</vt:lpstr>
      <vt:lpstr>Local Storage</vt:lpstr>
      <vt:lpstr>What is local storage </vt:lpstr>
      <vt:lpstr>JSON.stringify &amp; JSON.parse</vt:lpstr>
      <vt:lpstr>JSON.parse() </vt:lpstr>
      <vt:lpstr>JSON.stringify() </vt:lpstr>
      <vt:lpstr>When to use local storage </vt:lpstr>
      <vt:lpstr>Limitations </vt:lpstr>
      <vt:lpstr>Main methods in local storage </vt:lpstr>
      <vt:lpstr>key() </vt:lpstr>
      <vt:lpstr>setItem() </vt:lpstr>
      <vt:lpstr>PowerPoint 演示文稿</vt:lpstr>
      <vt:lpstr>getItem() </vt:lpstr>
      <vt:lpstr>removeItem() </vt:lpstr>
      <vt:lpstr>clear() </vt:lpstr>
      <vt:lpstr>To view the data in the browser’s Local Storage, do the following.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Storage</dc:title>
  <dc:creator>Luminar Technolab</dc:creator>
  <cp:lastModifiedBy>Adacode solutions</cp:lastModifiedBy>
  <cp:revision>3</cp:revision>
  <dcterms:created xsi:type="dcterms:W3CDTF">2023-02-14T09:16:00Z</dcterms:created>
  <dcterms:modified xsi:type="dcterms:W3CDTF">2024-08-29T19:14:47Z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82B0DCF5FDDF477FBF937B076585EEF3_12</vt:lpwstr>
  </property>
  <property fmtid="{D5CDD505-2E9C-101B-9397-08002B2CF9AE}" pid="3" name="KSOProductBuildVer">
    <vt:lpwstr>1033-12.2.0.17562</vt:lpwstr>
  </property>
</Properties>
</file>