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EDA60A-F18B-4E89-A493-E1DC804943C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E82514-C3AB-4F9C-8F84-B66F6341F88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Objects In </a:t>
            </a:r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 dirty="0"/>
              <a:t>ADACODE SOLUTIONS</a:t>
            </a:r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0574" y="244269"/>
            <a:ext cx="8761413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583096" y="1402867"/>
            <a:ext cx="10389703" cy="489191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fundamental data type that allows you to store and organize data as key-value pairs. </a:t>
            </a:r>
            <a:endParaRPr lang="en-GB" dirty="0"/>
          </a:p>
          <a:p>
            <a:r>
              <a:rPr lang="en-GB" dirty="0"/>
              <a:t>Objects can represent real-world entities or abstract concepts and are used extensively in JavaScript programming. </a:t>
            </a:r>
            <a:endParaRPr lang="en-GB" dirty="0"/>
          </a:p>
          <a:p>
            <a:r>
              <a:rPr lang="en-GB" dirty="0"/>
              <a:t>Each value in an object is associated with a unique key, and you can access, modify, and delete values using these keys.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Creating an Object: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JavaScript using curly braces {} and defining its properties as key-value pairs.</a:t>
            </a:r>
            <a:endParaRPr lang="en-GB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409" y="3429000"/>
            <a:ext cx="5804452" cy="2654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new keyword with Object constructor: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262" y="2623931"/>
            <a:ext cx="8524888" cy="34720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Accessing Object Properties: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object properties using dot notation or square brackets.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739" y="3140766"/>
            <a:ext cx="7805724" cy="28790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Modifying Object Properties: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modify the value of an object property by assigning a new value to it.</a:t>
            </a:r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940" y="3429000"/>
            <a:ext cx="5301726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Adding New Properties: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new properties to an object even after it has been created.</a:t>
            </a:r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387" y="3429000"/>
            <a:ext cx="6444122" cy="1605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Nested Objects: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r>
              <a:rPr lang="en-GB" dirty="0"/>
              <a:t>Objects can also contain other objects as properties, creating a hierarchical structure.</a:t>
            </a:r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032" y="3090279"/>
            <a:ext cx="6283256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Deleting Properties: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remove properties from an object using the delete keyword.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382" y="3535018"/>
            <a:ext cx="6934573" cy="177946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1034</Words>
  <Application>WPS Presentation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Symbol</vt:lpstr>
      <vt:lpstr>Arial</vt:lpstr>
      <vt:lpstr>Söhne</vt:lpstr>
      <vt:lpstr>Segoe Print</vt:lpstr>
      <vt:lpstr>Times New Roman</vt:lpstr>
      <vt:lpstr>Microsoft YaHei</vt:lpstr>
      <vt:lpstr>Arial Unicode MS</vt:lpstr>
      <vt:lpstr>Calibri</vt:lpstr>
      <vt:lpstr>Ion Boardroom</vt:lpstr>
      <vt:lpstr>Objects In Javascript</vt:lpstr>
      <vt:lpstr>Objects</vt:lpstr>
      <vt:lpstr>Creating an Object:</vt:lpstr>
      <vt:lpstr>Using new keyword with Object constructor:</vt:lpstr>
      <vt:lpstr>Accessing Object Properties:</vt:lpstr>
      <vt:lpstr>Modifying Object Properties:</vt:lpstr>
      <vt:lpstr>Adding New Properties:</vt:lpstr>
      <vt:lpstr>Nested Objects:</vt:lpstr>
      <vt:lpstr>Deleting Properties:</vt:lpstr>
      <vt:lpstr>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In Javascript</dc:title>
  <dc:creator>Luminar Technolab</dc:creator>
  <cp:lastModifiedBy>Adacode solutions</cp:lastModifiedBy>
  <cp:revision>2</cp:revision>
  <dcterms:created xsi:type="dcterms:W3CDTF">2023-08-08T05:40:00Z</dcterms:created>
  <dcterms:modified xsi:type="dcterms:W3CDTF">2024-08-29T19:12:27Z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2EAFE360470A47B9AED925A7FBC064C6_12</vt:lpwstr>
  </property>
  <property fmtid="{D5CDD505-2E9C-101B-9397-08002B2CF9AE}" pid="3" name="KSOProductBuildVer">
    <vt:lpwstr>1033-12.2.0.17562</vt:lpwstr>
  </property>
</Properties>
</file>