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1" r:id="rId8"/>
    <p:sldId id="262" r:id="rId9"/>
    <p:sldId id="274" r:id="rId10"/>
    <p:sldId id="275" r:id="rId11"/>
    <p:sldId id="276" r:id="rId12"/>
    <p:sldId id="263" r:id="rId13"/>
    <p:sldId id="266" r:id="rId14"/>
    <p:sldId id="267" r:id="rId15"/>
    <p:sldId id="268" r:id="rId16"/>
    <p:sldId id="269" r:id="rId17"/>
    <p:sldId id="265" r:id="rId18"/>
    <p:sldId id="270" r:id="rId19"/>
    <p:sldId id="271" r:id="rId20"/>
    <p:sldId id="272" r:id="rId21"/>
    <p:sldId id="273" r:id="rId22"/>
    <p:sldId id="277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5190-5C09-45A7-9F44-506600D9CC9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2467-1CE5-4682-BC8B-0DD78B7F9DB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 dirty="0"/>
              <a:t>ADACODE SOLUTIONS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Class-based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These are JavaScript classes that extend </a:t>
            </a:r>
            <a:r>
              <a:rPr lang="en-GB" sz="2000" dirty="0" err="1"/>
              <a:t>React.Component</a:t>
            </a:r>
            <a:r>
              <a:rPr lang="en-GB" sz="2000" dirty="0"/>
              <a:t> and have more features compared to functional components. </a:t>
            </a:r>
            <a:endParaRPr lang="en-GB" sz="2000" dirty="0"/>
          </a:p>
          <a:p>
            <a:r>
              <a:rPr lang="en-GB" sz="2000" dirty="0"/>
              <a:t>Class-based components can manage their own state, implement lifecycle methods, and handle complex </a:t>
            </a:r>
            <a:r>
              <a:rPr lang="en-GB" sz="2000" dirty="0" err="1"/>
              <a:t>behavior</a:t>
            </a:r>
            <a:r>
              <a:rPr lang="en-GB" sz="2000" dirty="0"/>
              <a:t>. </a:t>
            </a:r>
            <a:endParaRPr lang="en-GB" sz="2000" dirty="0"/>
          </a:p>
          <a:p>
            <a:r>
              <a:rPr lang="en-GB" sz="2000" dirty="0"/>
              <a:t>However, with the introduction of React hooks, functional components have become more popular for managing state and side effects. </a:t>
            </a:r>
            <a:endParaRPr lang="en-GB" sz="2000" dirty="0"/>
          </a:p>
          <a:p>
            <a:r>
              <a:rPr lang="en-GB" sz="2000" dirty="0"/>
              <a:t>Here's an example of a class-based component: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7253" y="3745402"/>
            <a:ext cx="3002004" cy="26622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represents the </a:t>
            </a:r>
            <a:r>
              <a:rPr lang="en-GB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 of a dynamic properties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React component at a given instance.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can have its own state, which means it encapsulates some variables that other components can't access unless this component exposes this state to the rest of the application.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state of the component is changed, the component will re-render itself by calling the render() method along with the new state.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Components often need to change what’s on the screen as a result of an interaction. Typing into the form should update the input field, clicking “next” on an image carousel should change which image is displayed, clicking “buy” should put a product in the shopping cart. Components need to “remember” things: the current input value, the current image, the shopping cart. In React, this kind of component-specific memory is called state.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+mn-lt"/>
              </a:rPr>
              <a:t>Adding a state variable</a:t>
            </a:r>
            <a:br>
              <a:rPr lang="en-IN" b="1" i="0" dirty="0">
                <a:solidFill>
                  <a:srgbClr val="F6F7F9"/>
                </a:solidFill>
                <a:effectLst/>
                <a:latin typeface="Optimistic Display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add a state variable, import </a:t>
            </a:r>
            <a:r>
              <a:rPr lang="en-GB" dirty="0" err="1"/>
              <a:t>useState</a:t>
            </a:r>
            <a:r>
              <a:rPr lang="en-GB" dirty="0"/>
              <a:t> from React at the top of the file: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b="1" dirty="0">
                <a:solidFill>
                  <a:srgbClr val="FF0000"/>
                </a:solidFill>
              </a:rPr>
              <a:t>import { </a:t>
            </a:r>
            <a:r>
              <a:rPr lang="en-GB" b="1" dirty="0" err="1">
                <a:solidFill>
                  <a:srgbClr val="FF0000"/>
                </a:solidFill>
              </a:rPr>
              <a:t>useState</a:t>
            </a:r>
            <a:r>
              <a:rPr lang="en-GB" b="1" dirty="0">
                <a:solidFill>
                  <a:srgbClr val="FF0000"/>
                </a:solidFill>
              </a:rPr>
              <a:t> } from 'react';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Then, replace this line: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let index = 0;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with</a:t>
            </a:r>
            <a:endParaRPr lang="en-GB" dirty="0"/>
          </a:p>
          <a:p>
            <a:pPr marL="0" indent="0">
              <a:buNone/>
            </a:pPr>
            <a:r>
              <a:rPr lang="en-GB" b="1" dirty="0" err="1">
                <a:solidFill>
                  <a:srgbClr val="FF0000"/>
                </a:solidFill>
              </a:rPr>
              <a:t>const</a:t>
            </a:r>
            <a:r>
              <a:rPr lang="en-GB" b="1" dirty="0">
                <a:solidFill>
                  <a:srgbClr val="FF0000"/>
                </a:solidFill>
              </a:rPr>
              <a:t> [index, </a:t>
            </a:r>
            <a:r>
              <a:rPr lang="en-GB" b="1" dirty="0" err="1">
                <a:solidFill>
                  <a:srgbClr val="FF0000"/>
                </a:solidFill>
              </a:rPr>
              <a:t>setIndex</a:t>
            </a:r>
            <a:r>
              <a:rPr lang="en-GB" b="1" dirty="0">
                <a:solidFill>
                  <a:srgbClr val="FF0000"/>
                </a:solidFill>
              </a:rPr>
              <a:t>] = </a:t>
            </a:r>
            <a:r>
              <a:rPr lang="en-GB" b="1" dirty="0" err="1">
                <a:solidFill>
                  <a:srgbClr val="FF0000"/>
                </a:solidFill>
              </a:rPr>
              <a:t>useState</a:t>
            </a:r>
            <a:r>
              <a:rPr lang="en-GB" b="1" dirty="0">
                <a:solidFill>
                  <a:srgbClr val="FF0000"/>
                </a:solidFill>
              </a:rPr>
              <a:t>(0);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The [ and ] syntax here is called array </a:t>
            </a:r>
            <a:r>
              <a:rPr lang="en-GB" dirty="0" err="1"/>
              <a:t>destructuring</a:t>
            </a:r>
            <a:r>
              <a:rPr lang="en-GB" dirty="0"/>
              <a:t> and it lets you read values from an array. The array returned by </a:t>
            </a:r>
            <a:r>
              <a:rPr lang="en-GB" dirty="0" err="1"/>
              <a:t>useState</a:t>
            </a:r>
            <a:r>
              <a:rPr lang="en-GB" dirty="0"/>
              <a:t> always has exactly two items.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the Value of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function </a:t>
            </a:r>
            <a:r>
              <a:rPr lang="en-GB" b="1" dirty="0" err="1">
                <a:solidFill>
                  <a:srgbClr val="FF0000"/>
                </a:solidFill>
              </a:rPr>
              <a:t>handleClick</a:t>
            </a:r>
            <a:r>
              <a:rPr lang="en-GB" b="1" dirty="0">
                <a:solidFill>
                  <a:srgbClr val="FF0000"/>
                </a:solidFill>
              </a:rPr>
              <a:t>() {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  </a:t>
            </a:r>
            <a:r>
              <a:rPr lang="en-GB" b="1" dirty="0" err="1">
                <a:solidFill>
                  <a:srgbClr val="FF0000"/>
                </a:solidFill>
              </a:rPr>
              <a:t>setIndex</a:t>
            </a:r>
            <a:r>
              <a:rPr lang="en-GB" b="1" dirty="0">
                <a:solidFill>
                  <a:srgbClr val="FF0000"/>
                </a:solidFill>
              </a:rPr>
              <a:t>(index + 1);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}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Props (short for properties) are a Component's configuration.</a:t>
            </a:r>
            <a:endParaRPr lang="en-GB" dirty="0"/>
          </a:p>
          <a:p>
            <a:r>
              <a:rPr lang="en-GB" dirty="0"/>
              <a:t> They are received from above and immutable as far as the Component receiving them is concerned.</a:t>
            </a:r>
            <a:endParaRPr lang="en-GB" dirty="0"/>
          </a:p>
          <a:p>
            <a:r>
              <a:rPr lang="en-GB" dirty="0"/>
              <a:t> A Component cannot change its props, but it is responsible for putting together the props of its child Components.</a:t>
            </a:r>
            <a:endParaRPr lang="en-GB" dirty="0"/>
          </a:p>
          <a:p>
            <a:r>
              <a:rPr lang="en-GB" dirty="0"/>
              <a:t> Props do not have to just be data -- callback functions may be passed in as props.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props and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		props  	 state</a:t>
            </a:r>
            <a:endParaRPr lang="en-GB" dirty="0"/>
          </a:p>
          <a:p>
            <a:r>
              <a:rPr lang="en-GB" dirty="0"/>
              <a:t>    Can get initial value from parent Component?    Yes    	 Yes</a:t>
            </a:r>
            <a:endParaRPr lang="en-GB" dirty="0"/>
          </a:p>
          <a:p>
            <a:r>
              <a:rPr lang="en-GB" dirty="0"/>
              <a:t>    Can be changed by parent Component?             Yes    		 No</a:t>
            </a:r>
            <a:endParaRPr lang="en-GB" dirty="0"/>
          </a:p>
          <a:p>
            <a:r>
              <a:rPr lang="en-GB" dirty="0"/>
              <a:t>    Can set default values inside Component?*       Yes     	Yes</a:t>
            </a:r>
            <a:endParaRPr lang="en-GB" dirty="0"/>
          </a:p>
          <a:p>
            <a:r>
              <a:rPr lang="en-GB" dirty="0"/>
              <a:t>    Can change inside Component?                   	 No      	Yes</a:t>
            </a:r>
            <a:endParaRPr lang="en-GB" dirty="0"/>
          </a:p>
          <a:p>
            <a:r>
              <a:rPr lang="en-GB" dirty="0"/>
              <a:t>    Can set initial value for child Components?     Yes     		Yes</a:t>
            </a:r>
            <a:endParaRPr lang="en-GB" dirty="0"/>
          </a:p>
          <a:p>
            <a:r>
              <a:rPr lang="en-GB" dirty="0"/>
              <a:t>    Can change in child Components?                	 Yes     	No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229"/>
            <a:ext cx="10515600" cy="5436734"/>
          </a:xfrm>
        </p:spPr>
        <p:txBody>
          <a:bodyPr>
            <a:normAutofit/>
          </a:bodyPr>
          <a:lstStyle/>
          <a:p>
            <a:r>
              <a:rPr lang="en-GB" sz="2400" b="1" dirty="0"/>
              <a:t>State:</a:t>
            </a:r>
            <a:endParaRPr lang="en-GB" sz="2400" dirty="0"/>
          </a:p>
          <a:p>
            <a:r>
              <a:rPr lang="en-GB" sz="2400" dirty="0"/>
              <a:t>states are mutable(Can Change).</a:t>
            </a:r>
            <a:endParaRPr lang="en-GB" sz="2400" dirty="0"/>
          </a:p>
          <a:p>
            <a:r>
              <a:rPr lang="en-GB" sz="2400" dirty="0"/>
              <a:t>states are associated with the individual components can't be used by other components.</a:t>
            </a:r>
            <a:endParaRPr lang="en-GB" sz="2400" dirty="0"/>
          </a:p>
          <a:p>
            <a:r>
              <a:rPr lang="en-GB" sz="2400" dirty="0"/>
              <a:t>states are initialize on component mount.</a:t>
            </a:r>
            <a:endParaRPr lang="en-GB" sz="2400" dirty="0"/>
          </a:p>
          <a:p>
            <a:r>
              <a:rPr lang="en-GB" sz="2400" dirty="0"/>
              <a:t>states are used for rendering dynamic changes within component.</a:t>
            </a:r>
            <a:endParaRPr lang="en-GB" sz="2400" dirty="0"/>
          </a:p>
          <a:p>
            <a:r>
              <a:rPr lang="en-GB" sz="2400" b="1" dirty="0"/>
              <a:t>props:</a:t>
            </a:r>
            <a:endParaRPr lang="en-GB" sz="2400" b="1" dirty="0"/>
          </a:p>
          <a:p>
            <a:r>
              <a:rPr lang="en-GB" sz="2400" dirty="0"/>
              <a:t>props are immutable.</a:t>
            </a:r>
            <a:endParaRPr lang="en-GB" sz="2400" dirty="0"/>
          </a:p>
          <a:p>
            <a:r>
              <a:rPr lang="en-GB" sz="2400" dirty="0"/>
              <a:t>you can pass props between components.</a:t>
            </a:r>
            <a:endParaRPr lang="en-GB" sz="2400" dirty="0"/>
          </a:p>
          <a:p>
            <a:r>
              <a:rPr lang="en-GB" sz="2400" dirty="0"/>
              <a:t>props are mostly used to communicate between </a:t>
            </a:r>
            <a:r>
              <a:rPr lang="en-GB" sz="2400" dirty="0" err="1"/>
              <a:t>components.You</a:t>
            </a:r>
            <a:r>
              <a:rPr lang="en-GB" sz="2400" dirty="0"/>
              <a:t> can pass from parent to child directly. For passing from child to parent you need use concept of lifting up states.</a:t>
            </a:r>
            <a:endParaRPr lang="en-I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ui-sans-serif"/>
              </a:rPr>
              <a:t>Hooks</a:t>
            </a:r>
            <a:br>
              <a:rPr lang="en-IN" b="1" i="0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Hooks were introduced in React 16.8 and they let us use </a:t>
            </a:r>
            <a:r>
              <a:rPr lang="en-GB" b="0" i="0" dirty="0" err="1">
                <a:effectLst/>
              </a:rPr>
              <a:t>React’s</a:t>
            </a:r>
            <a:r>
              <a:rPr lang="en-GB" b="0" i="0" dirty="0">
                <a:effectLst/>
              </a:rPr>
              <a:t> features-like managing your component’s state and or performing an after effect when certain changes occur in state(s) without writing a class.</a:t>
            </a:r>
            <a:endParaRPr lang="en-GB" b="0" i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Angular and React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I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IN" b="1" dirty="0">
                          <a:effectLst/>
                        </a:rPr>
                      </a:br>
                      <a:r>
                        <a:rPr lang="en-IN" b="1" dirty="0">
                          <a:effectLst/>
                        </a:rPr>
                        <a:t>Angular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one-way data binding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two-way data binding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DOM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JSX – JavaScript XML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Facebook, Uber Technologies, Instagram, Netflix, Pinterest,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Wepay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Beam, Auto Trader, Mesh, Streamline Social, etc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React </a:t>
            </a:r>
            <a:r>
              <a:rPr lang="en-GB" sz="1800" dirty="0" err="1"/>
              <a:t>useState</a:t>
            </a:r>
            <a:r>
              <a:rPr lang="en-GB" sz="1800" dirty="0"/>
              <a:t> Hook allows us to track state in a function component.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State generally refers to data or properties that need to be tracking in an application</a:t>
            </a:r>
            <a:endParaRPr lang="en-GB" sz="1800" dirty="0"/>
          </a:p>
          <a:p>
            <a:r>
              <a:rPr lang="en-GB" sz="1800" dirty="0" err="1"/>
              <a:t>useState</a:t>
            </a:r>
            <a:r>
              <a:rPr lang="en-GB" sz="1800" dirty="0"/>
              <a:t> accepts an initial state and returns two values:</a:t>
            </a:r>
            <a:endParaRPr lang="en-GB" sz="1800" dirty="0"/>
          </a:p>
          <a:p>
            <a:endParaRPr lang="en-GB" sz="1800" dirty="0"/>
          </a:p>
          <a:p>
            <a:r>
              <a:rPr lang="en-GB" sz="1800" b="1" dirty="0"/>
              <a:t>The current state.</a:t>
            </a:r>
            <a:endParaRPr lang="en-GB" sz="1800" b="1" dirty="0"/>
          </a:p>
          <a:p>
            <a:r>
              <a:rPr lang="en-GB" sz="1800" b="1" dirty="0"/>
              <a:t>A function that updates the state.</a:t>
            </a:r>
            <a:endParaRPr lang="en-IN" sz="1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Difference between Class based component and function based component</a:t>
            </a:r>
            <a:endParaRPr lang="en-IN" dirty="0"/>
          </a:p>
          <a:p>
            <a:r>
              <a:rPr lang="en-GB" dirty="0"/>
              <a:t>Function-based components have become the preferred choice for building React components in modern React development. Why?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5891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JSX stands for JavaScript XML.</a:t>
            </a:r>
            <a:endParaRPr lang="en-I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JSX provides you to write HTML/XML then preprocessor will transform these expressions into actual JavaScript code.</a:t>
            </a:r>
            <a:endParaRPr lang="en-GB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&lt;div&gt;Hello World&lt;/div&gt;  </a:t>
            </a:r>
            <a:endParaRPr lang="en-I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Output</a:t>
            </a:r>
            <a:endParaRPr lang="en-GB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"div"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 World"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br>
              <a:rPr lang="en-GB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JSX is converted to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React.createElement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call that the browser understands.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sz="1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an HTML tag like h1, div or it can be a React component</a:t>
            </a:r>
            <a:endParaRPr lang="en-GB" sz="1800" b="0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GB" sz="1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 attributes you want the element to have</a:t>
            </a:r>
            <a:endParaRPr lang="en-GB" sz="1800" b="0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GB" sz="18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 other HTML tags or can be a component</a:t>
            </a:r>
            <a:endParaRPr lang="en-GB" sz="1800" b="0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48388" y="4612132"/>
            <a:ext cx="11999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createElement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],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JSX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faster than regular JavaScript because it performs optimization while translating the code to JavaScript.</a:t>
            </a: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separating technologies by putting markup and logic in separate files, React uses components that contain both.</a:t>
            </a: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type-safe, and most of the errors can be found at compilation time.</a:t>
            </a: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makes easier to create templates.</a:t>
            </a:r>
            <a:endParaRPr lang="en-GB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82C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  <a:br>
              <a:rPr lang="en-IN" b="1" i="0" dirty="0">
                <a:solidFill>
                  <a:srgbClr val="282C34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like a lightweight copy of the actual DOM(a virtual representation of the DOM). </a:t>
            </a:r>
            <a:endParaRPr lang="en-IN" sz="2000" b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the power to directly change the layout of the document</a:t>
            </a:r>
            <a:endParaRPr lang="en-IN" sz="2000" i="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virtual DOM gets updated first instead of the real DOM.</a:t>
            </a:r>
            <a:endParaRPr lang="en-IN" sz="2000" b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anything new is added to the application, a virtual DOM is created and it is represented as a tree</a:t>
            </a:r>
            <a:r>
              <a:rPr lang="en-IN" sz="2000" i="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i="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henever there is a change in the state of any element, a new Virtual DOM tree is created</a:t>
            </a:r>
            <a:r>
              <a:rPr lang="en-GB" sz="20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82C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ew Virtual DOM tree is then compared with the previous Virtual DOM tree and make a note of the changes</a:t>
            </a:r>
            <a:endParaRPr lang="en-GB" sz="18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this, it finds the best possible ways to make these changes to the real DOM.</a:t>
            </a:r>
            <a:endParaRPr lang="en-GB" sz="18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only the updated elements will get rendered on the page again.</a:t>
            </a:r>
            <a:endParaRPr lang="en-GB" sz="18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of comparing the current Virtual DOM tree with the previous one is known as </a:t>
            </a:r>
            <a:r>
              <a:rPr lang="en-GB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‘diffing’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GB" sz="18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of transforming changes to the real DOM is called </a:t>
            </a:r>
            <a:r>
              <a:rPr lang="en-GB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Reconciliation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In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Components are the building blocks of a React application. </a:t>
            </a:r>
            <a:endParaRPr lang="en-GB" sz="2000" dirty="0"/>
          </a:p>
          <a:p>
            <a:r>
              <a:rPr lang="en-GB" sz="2000" dirty="0"/>
              <a:t>They are reusable, self-contained pieces of code that encapsulate a part of the user interface (UI) and its behaviour.</a:t>
            </a:r>
            <a:endParaRPr lang="en-GB" sz="2000" dirty="0"/>
          </a:p>
          <a:p>
            <a:r>
              <a:rPr lang="en-GB" sz="2000" dirty="0"/>
              <a:t>React applications are typically composed of multiple components that work together to create a complete user interface.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Components (also known as Stateless Functional Components)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These are JavaScript functions that return JSX (JavaScript XML) to describe the UI.</a:t>
            </a:r>
            <a:endParaRPr lang="en-GB" sz="2000" dirty="0"/>
          </a:p>
          <a:p>
            <a:r>
              <a:rPr lang="en-GB" sz="2000" dirty="0"/>
              <a:t> Functional components are primarily used for representing the UI and rendering content.</a:t>
            </a:r>
            <a:endParaRPr lang="en-GB" sz="2000" dirty="0"/>
          </a:p>
          <a:p>
            <a:r>
              <a:rPr lang="en-GB" sz="2000" dirty="0"/>
              <a:t> They can also make use of React hooks to manage state and side effects. </a:t>
            </a:r>
            <a:endParaRPr lang="en-GB" sz="2000" dirty="0"/>
          </a:p>
          <a:p>
            <a:r>
              <a:rPr lang="en-GB" sz="2000" dirty="0"/>
              <a:t>Here's an example of a functional component: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4905" y="3020095"/>
            <a:ext cx="5052498" cy="3360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6476</Words>
  <Application>WPS Presentation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-apple-system</vt:lpstr>
      <vt:lpstr>Segoe Print</vt:lpstr>
      <vt:lpstr>Consolas</vt:lpstr>
      <vt:lpstr>inherit</vt:lpstr>
      <vt:lpstr>urw-din</vt:lpstr>
      <vt:lpstr>Microsoft YaHei</vt:lpstr>
      <vt:lpstr>Arial Unicode MS</vt:lpstr>
      <vt:lpstr>Calibri</vt:lpstr>
      <vt:lpstr>Optimistic Display</vt:lpstr>
      <vt:lpstr>ui-sans-serif</vt:lpstr>
      <vt:lpstr>Office Theme</vt:lpstr>
      <vt:lpstr>REACT</vt:lpstr>
      <vt:lpstr>Difference between Angular and React</vt:lpstr>
      <vt:lpstr>JSX</vt:lpstr>
      <vt:lpstr>React.createElement Function </vt:lpstr>
      <vt:lpstr>Uses of JSX</vt:lpstr>
      <vt:lpstr>Virtual DOM </vt:lpstr>
      <vt:lpstr>Virtual DOM</vt:lpstr>
      <vt:lpstr>Components In React</vt:lpstr>
      <vt:lpstr>Functional Components (also known as Stateless Functional Components)</vt:lpstr>
      <vt:lpstr>Class-based Components</vt:lpstr>
      <vt:lpstr>State</vt:lpstr>
      <vt:lpstr>Eg:</vt:lpstr>
      <vt:lpstr>Adding a state variable </vt:lpstr>
      <vt:lpstr>PowerPoint 演示文稿</vt:lpstr>
      <vt:lpstr>Updating the Value of State</vt:lpstr>
      <vt:lpstr>Props</vt:lpstr>
      <vt:lpstr>Changing props and state</vt:lpstr>
      <vt:lpstr>PowerPoint 演示文稿</vt:lpstr>
      <vt:lpstr>Hooks </vt:lpstr>
      <vt:lpstr>State Hooks</vt:lpstr>
      <vt:lpstr>Tasks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Luminar Technolab</dc:creator>
  <cp:lastModifiedBy>Adacode solutions</cp:lastModifiedBy>
  <cp:revision>4</cp:revision>
  <dcterms:created xsi:type="dcterms:W3CDTF">2022-12-05T21:18:00Z</dcterms:created>
  <dcterms:modified xsi:type="dcterms:W3CDTF">2024-08-31T17:42:52Z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783563E8B188484FB207DFBF0B834946_12</vt:lpwstr>
  </property>
  <property fmtid="{D5CDD505-2E9C-101B-9397-08002B2CF9AE}" pid="3" name="KSOProductBuildVer">
    <vt:lpwstr>1033-12.2.0.17562</vt:lpwstr>
  </property>
</Properties>
</file>