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5" r:id="rId6"/>
    <p:sldId id="273" r:id="rId7"/>
    <p:sldId id="281" r:id="rId8"/>
    <p:sldId id="301" r:id="rId9"/>
    <p:sldId id="272" r:id="rId10"/>
    <p:sldId id="271" r:id="rId11"/>
    <p:sldId id="270" r:id="rId12"/>
    <p:sldId id="267" r:id="rId13"/>
    <p:sldId id="262" r:id="rId14"/>
    <p:sldId id="259" r:id="rId15"/>
    <p:sldId id="277" r:id="rId16"/>
    <p:sldId id="260" r:id="rId17"/>
    <p:sldId id="268" r:id="rId18"/>
    <p:sldId id="261" r:id="rId19"/>
    <p:sldId id="266" r:id="rId20"/>
    <p:sldId id="265" r:id="rId21"/>
    <p:sldId id="264" r:id="rId22"/>
    <p:sldId id="263" r:id="rId23"/>
    <p:sldId id="269" r:id="rId24"/>
    <p:sldId id="279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9C87-9EEA-4E8C-970B-39E9482F568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3AA7B-9FAE-495D-95BB-1CB7D0A3196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3AA7B-9FAE-495D-95BB-1CB7D0A3196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0576-4B71-4396-97D3-432F76FC01B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2D19-DEB9-42D9-94D9-056772A749E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educba.com/html-text-editor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oogle.com/map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IFRAME &amp; TABLE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4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Table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 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&lt;table&gt;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tag is used to create a table.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In HTML, a table is considered as a group of rows containing each group of cells.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There can be many columns in a row.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HTML tables should be used for tabular data only, but they are also used for creating layout web pages.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If we build HTML tables without any styles or attributes in the browser, they will be displayed without any border.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 tag : &lt;TABLE&gt; &lt;/TABLE&gt;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content which we write between these tags will be displayed within the table.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&lt;</a:t>
            </a:r>
            <a:r>
              <a:rPr lang="en-IN" dirty="0" err="1"/>
              <a:t>thead</a:t>
            </a:r>
            <a:r>
              <a:rPr lang="en-IN" dirty="0"/>
              <a:t>&gt;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 &lt;</a:t>
            </a: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defines a set of rows defining the head of the columns of the table.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</a:t>
            </a:r>
            <a:endParaRPr lang="en-IN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	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&lt;</a:t>
            </a:r>
            <a:r>
              <a:rPr lang="en-IN" dirty="0" err="1"/>
              <a:t>tbody</a:t>
            </a:r>
            <a:r>
              <a:rPr lang="en-IN" dirty="0"/>
              <a:t>&gt;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group the body content in the HTML table.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can contain more than one body; in some tables, in the other case, the table can contain only one body; in those cases, 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can be removed.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with one body will have an implicit body.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 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 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356" y="1782325"/>
            <a:ext cx="4345858" cy="1889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962" y="3271064"/>
            <a:ext cx="3559517" cy="2085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&lt;</a:t>
            </a:r>
            <a:r>
              <a:rPr lang="en-IN" dirty="0" err="1"/>
              <a:t>tfoot</a:t>
            </a:r>
            <a:r>
              <a:rPr lang="en-IN" dirty="0"/>
              <a:t>&gt;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contains rows that represent a footer or summary.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</a:t>
            </a:r>
            <a:endParaRPr lang="en-IN" dirty="0">
              <a:solidFill>
                <a:schemeClr val="tx1"/>
              </a:solidFill>
              <a:latin typeface="+mj-lt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 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&lt;tr&gt; Tag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&lt;tr&gt; tag is used to define a row in the HTML table.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tarts the row with the beginning by &lt;TR&gt; row tag and then build the row by creating each cell, and when finish all the cells for a row, then close the row with the ending row tag &lt;/TR&gt;.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Row tag : &lt;TR&gt; &lt;/TR&gt;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&lt;td&gt; Tag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&lt;td&gt; tag is used to define the data for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  <a:hlinkClick r:id="rId1"/>
              </a:rPr>
              <a:t>the cell in the HTML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table.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We will create each cell with the beginning cell tag &lt;TD&gt; and then add the content or data to the cell and then close the cell with the ending cell tag &lt;/TD&gt;.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Cell tag : &lt;TD&gt; &lt;/TD&gt;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&lt;</a:t>
            </a:r>
            <a:r>
              <a:rPr lang="en-IN" dirty="0" err="1"/>
              <a:t>th</a:t>
            </a:r>
            <a:r>
              <a:rPr lang="en-IN" dirty="0"/>
              <a:t>&gt;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th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define the header cell in an HTML table.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header cell in the table is used to provide information for the remaining cells of the column.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Header tag : &lt;TH&gt; &lt;/TH&gt;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&lt;</a:t>
            </a:r>
            <a:r>
              <a:rPr lang="en-IN" dirty="0" err="1"/>
              <a:t>bgcolor</a:t>
            </a:r>
            <a:r>
              <a:rPr lang="en-IN" dirty="0"/>
              <a:t>&gt;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specify the background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of the table.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+mj-lt"/>
              </a:rPr>
              <a:t>Syntax: 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&lt;table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= "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color_name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"&gt;</a:t>
            </a:r>
            <a:endParaRPr lang="en-GB" dirty="0">
              <a:solidFill>
                <a:schemeClr val="tx1"/>
              </a:solidFill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For the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name, we can directly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provide the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 name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for the background.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	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For example &lt;table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=”Red”&gt;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&lt;caption&gt;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&lt;caption&gt; tag is used to provide the caption to the table.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is placed or used immediately after the &lt;table&gt; tag.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By default, the table caption will be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center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-aligned above the table.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Caption tag : &lt;caption&gt; &lt;/caption&gt;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HTML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is used to display a web page within a web page.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HTML &lt;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&gt; tag specifies an inline frame.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inline frame is used to embed another document within the current HTML document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Syntax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src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="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 title="description"&gt;&lt;/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en-IN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Cell Spanning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Spanning is nothing but combining two or more adjacent cells in the table.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consists of col span and row span.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Col span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: The col span attribute specifies the number of columns a table cell should span.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&lt;td col span = “number”&gt;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always takes an integer value.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Row span: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The row span attribute specifies the number of rows a table cell should span.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&lt;td row span = “number”&gt;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always takes an integer value.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40" y="957340"/>
            <a:ext cx="8761413" cy="7069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"/>
          <a:stretch>
            <a:fillRect/>
          </a:stretch>
        </p:blipFill>
        <p:spPr bwMode="auto">
          <a:xfrm>
            <a:off x="714703" y="588579"/>
            <a:ext cx="9911256" cy="53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259" y="2367525"/>
            <a:ext cx="9065341" cy="39939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180388" cy="7080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TASK 2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7" r="59603" b="6979"/>
          <a:stretch>
            <a:fillRect/>
          </a:stretch>
        </p:blipFill>
        <p:spPr>
          <a:xfrm>
            <a:off x="4011613" y="1882775"/>
            <a:ext cx="8180387" cy="417988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Width and Height of </a:t>
            </a:r>
            <a:r>
              <a:rPr lang="en-GB" dirty="0" err="1"/>
              <a:t>iframe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To </a:t>
            </a:r>
            <a:r>
              <a:rPr lang="en-GB" i="0" dirty="0">
                <a:effectLst/>
                <a:latin typeface="+mj-lt"/>
              </a:rPr>
              <a:t>set the width and height of </a:t>
            </a:r>
            <a:r>
              <a:rPr lang="en-GB" i="0" dirty="0" err="1">
                <a:effectLst/>
                <a:latin typeface="+mj-lt"/>
              </a:rPr>
              <a:t>iframe</a:t>
            </a:r>
            <a:r>
              <a:rPr lang="en-GB" i="0" dirty="0">
                <a:effectLst/>
                <a:latin typeface="+mj-lt"/>
              </a:rPr>
              <a:t> by using "width" and "height" attributes. </a:t>
            </a:r>
            <a:endParaRPr lang="en-GB" i="0" dirty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B</a:t>
            </a:r>
            <a:r>
              <a:rPr lang="en-GB" i="0" dirty="0">
                <a:effectLst/>
                <a:latin typeface="+mj-lt"/>
              </a:rPr>
              <a:t>y default, the attributes values are specified in pixels but you can also set them in percent. i.e. 50%, 60% etc.</a:t>
            </a:r>
            <a:endParaRPr lang="en-GB" i="0" dirty="0">
              <a:effectLst/>
              <a:latin typeface="+mj-lt"/>
            </a:endParaRP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Eg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:   &lt;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iframe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src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+mj-lt"/>
              </a:rPr>
              <a:t>"https://www.facebook.com/"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 style=</a:t>
            </a:r>
            <a:r>
              <a:rPr lang="en-IN" b="0" i="0" dirty="0">
                <a:solidFill>
                  <a:srgbClr val="0000FF"/>
                </a:solidFill>
                <a:effectLst/>
                <a:latin typeface="+mj-lt"/>
              </a:rPr>
              <a:t>"height:300px;width:400px"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&gt;&lt;/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iframe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&gt;    </a:t>
            </a:r>
            <a:endParaRPr lang="en-IN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 YouTube video using </a:t>
            </a:r>
            <a:r>
              <a:rPr lang="en-GB" dirty="0" err="1"/>
              <a:t>iframe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 err="1">
                <a:solidFill>
                  <a:srgbClr val="000000"/>
                </a:solidFill>
                <a:effectLst/>
              </a:rPr>
              <a:t>Goto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 YouTube video which you want to embed.</a:t>
            </a:r>
            <a:endParaRPr lang="en-GB" sz="24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Click on SHARE ➦ under the video.</a:t>
            </a:r>
            <a:endParaRPr lang="en-GB" sz="24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Click on Embed &lt;&gt; option.</a:t>
            </a:r>
            <a:endParaRPr lang="en-GB" sz="24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Copy HTML code.</a:t>
            </a:r>
            <a:endParaRPr lang="en-GB" sz="24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Paste the code in your HTML file</a:t>
            </a:r>
            <a:endParaRPr lang="en-GB" sz="24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Change height, width, and other properties (as per requirement).</a:t>
            </a:r>
            <a:endParaRPr lang="en-GB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Embed Google map in HTML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Open </a:t>
            </a:r>
            <a:r>
              <a:rPr lang="en-IN" b="0" i="0" u="none" strike="noStrike" dirty="0">
                <a:solidFill>
                  <a:srgbClr val="0B57D0"/>
                </a:solidFill>
                <a:effectLst/>
                <a:latin typeface="+mj-lt"/>
                <a:hlinkClick r:id="rId1"/>
              </a:rPr>
              <a:t>Google Maps</a:t>
            </a: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  <a:endParaRPr lang="en-IN" b="0" i="0" dirty="0">
              <a:solidFill>
                <a:srgbClr val="1F1F1F"/>
              </a:solidFill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1F1F1F"/>
                </a:solidFill>
                <a:latin typeface="+mj-lt"/>
              </a:rPr>
              <a:t>Search your location</a:t>
            </a: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  <a:endParaRPr lang="en-GB" b="0" i="0" dirty="0">
              <a:solidFill>
                <a:srgbClr val="1F1F1F"/>
              </a:solidFill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Click </a:t>
            </a:r>
            <a:r>
              <a:rPr lang="en-GB" b="1" i="0" dirty="0">
                <a:solidFill>
                  <a:srgbClr val="1F1F1F"/>
                </a:solidFill>
                <a:effectLst/>
                <a:latin typeface="+mj-lt"/>
              </a:rPr>
              <a:t>Share Icon</a:t>
            </a:r>
            <a:endParaRPr lang="en-GB" b="0" i="0" dirty="0">
              <a:solidFill>
                <a:srgbClr val="1F1F1F"/>
              </a:solidFill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Click </a:t>
            </a:r>
            <a:r>
              <a:rPr lang="en-IN" b="1" i="0" dirty="0">
                <a:solidFill>
                  <a:srgbClr val="1F1F1F"/>
                </a:solidFill>
                <a:effectLst/>
                <a:latin typeface="+mj-lt"/>
              </a:rPr>
              <a:t>Embed map</a:t>
            </a: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  <a:endParaRPr lang="en-IN" b="0" i="0" dirty="0">
              <a:solidFill>
                <a:srgbClr val="1F1F1F"/>
              </a:solidFill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Copy the text in the box. Paste it into the HTML of your website or blog.</a:t>
            </a:r>
            <a:endParaRPr lang="en-GB" b="0" i="0" dirty="0">
              <a:solidFill>
                <a:srgbClr val="1F1F1F"/>
              </a:solidFill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map scr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367030"/>
            <a:ext cx="12597130" cy="7316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Iframes</a:t>
            </a:r>
            <a:r>
              <a:rPr lang="en-IN" dirty="0"/>
              <a:t> Tag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Src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attribute is used to insert a file that needs to be included in the frame. URL specifies the target webpage to be loaded within an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iframe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Name: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Name is an attribute used to give some identification name to the frame. It’s most useful where you are creating one link to open another webpage.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allowfullscreen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attribute allows you to display your frame in the full-width format. So we have to set the value true to happen this function.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Frameborder: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is a helpful attribute that allows you to show a border or not to show the border to the frame. Value 1 is to show border &amp; 0 not to show border to the frame.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Iframes</a:t>
            </a:r>
            <a:r>
              <a:rPr lang="en-IN" dirty="0"/>
              <a:t> Tag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Marginwidth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Allows you to define space between the left &amp; right sides of the frame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Marginheight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allows you to define space between the top &amp; bottom of the frame.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Scrolling: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These attributes control whether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the scrollbar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will show or not to the frame. The values included are ‘yes’, ‘ no,’ or ‘auto.’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Height: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It is used to define the height of the frame. Whether in % or pixels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Width: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It is used to define the width of the frame.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Wether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in % or pixels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Longdesc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With the help of this attribute, you can link another page with a lengthy description of the contents of your frame.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table is one of the most useful constructs. 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are all over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the web application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The main use of the table is that they are used to structure the pieces of information and structure the information on the web page. 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An HTML table is a table-based page layout. 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5178</Words>
  <Application>WPS Presentation</Application>
  <PresentationFormat>Widescreen</PresentationFormat>
  <Paragraphs>148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Calibri</vt:lpstr>
      <vt:lpstr>Nunito Sans</vt:lpstr>
      <vt:lpstr>Segoe Print</vt:lpstr>
      <vt:lpstr>Microsoft YaHei</vt:lpstr>
      <vt:lpstr>Arial Unicode MS</vt:lpstr>
      <vt:lpstr>Office Theme</vt:lpstr>
      <vt:lpstr>IFRAME &amp; TABLE</vt:lpstr>
      <vt:lpstr>IFRAMES</vt:lpstr>
      <vt:lpstr>Set Width and Height of iframe</vt:lpstr>
      <vt:lpstr>Embed YouTube video using iframe</vt:lpstr>
      <vt:lpstr> Embed Google map in HTML </vt:lpstr>
      <vt:lpstr>PowerPoint 演示文稿</vt:lpstr>
      <vt:lpstr>Iframes Tag Attribute</vt:lpstr>
      <vt:lpstr>Iframes Tag Attribute</vt:lpstr>
      <vt:lpstr>TABLE</vt:lpstr>
      <vt:lpstr> Table tags</vt:lpstr>
      <vt:lpstr>1. &lt;thead&gt; Tag</vt:lpstr>
      <vt:lpstr>2. &lt;tbody&gt; Tag</vt:lpstr>
      <vt:lpstr>PowerPoint 演示文稿</vt:lpstr>
      <vt:lpstr>3. &lt;tfoot&gt; Tag</vt:lpstr>
      <vt:lpstr>4. &lt;tr&gt; Tag </vt:lpstr>
      <vt:lpstr>5. &lt;td&gt; Tag </vt:lpstr>
      <vt:lpstr>6. &lt;th&gt; Tag</vt:lpstr>
      <vt:lpstr>7. &lt;bgcolor&gt; Tag</vt:lpstr>
      <vt:lpstr>8. &lt;caption&gt; Tag</vt:lpstr>
      <vt:lpstr>9. Cell Spanning</vt:lpstr>
      <vt:lpstr>PowerPoint 演示文稿</vt:lpstr>
      <vt:lpstr>TASK 1</vt:lpstr>
      <vt:lpstr>TASK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IFRAME_IMAGE_TABLE</dc:title>
  <dc:creator>Luminar Technolab</dc:creator>
  <cp:lastModifiedBy>Adacode solutions</cp:lastModifiedBy>
  <cp:revision>9</cp:revision>
  <dcterms:created xsi:type="dcterms:W3CDTF">2022-12-18T17:01:00Z</dcterms:created>
  <dcterms:modified xsi:type="dcterms:W3CDTF">2024-07-18T18:26:35Z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55F3D7E07FC249E4A5E3B0D53287710F_12</vt:lpwstr>
  </property>
  <property fmtid="{D5CDD505-2E9C-101B-9397-08002B2CF9AE}" pid="3" name="KSOProductBuildVer">
    <vt:lpwstr>1033-12.2.0.17153</vt:lpwstr>
  </property>
</Properties>
</file>