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85" r:id="rId7"/>
    <p:sldId id="260" r:id="rId8"/>
    <p:sldId id="288" r:id="rId9"/>
    <p:sldId id="289" r:id="rId10"/>
    <p:sldId id="263" r:id="rId11"/>
    <p:sldId id="262" r:id="rId12"/>
    <p:sldId id="265" r:id="rId13"/>
    <p:sldId id="264" r:id="rId14"/>
    <p:sldId id="266" r:id="rId15"/>
    <p:sldId id="269" r:id="rId16"/>
    <p:sldId id="268" r:id="rId17"/>
    <p:sldId id="284" r:id="rId18"/>
    <p:sldId id="267" r:id="rId19"/>
    <p:sldId id="273" r:id="rId20"/>
    <p:sldId id="272" r:id="rId21"/>
    <p:sldId id="276" r:id="rId22"/>
    <p:sldId id="279" r:id="rId23"/>
    <p:sldId id="278" r:id="rId24"/>
    <p:sldId id="280" r:id="rId25"/>
    <p:sldId id="277" r:id="rId26"/>
    <p:sldId id="281" r:id="rId27"/>
    <p:sldId id="286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5F7B-168B-4973-8F3A-D51527E40DA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66AD-6CDF-45D8-B309-580A6B0E148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code.visualstudio.com/Downloa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MERN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code editor is basically a text editor but it is also designed to help you write 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vs code editor, sublime,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lightweight but powerful source code editor which runs on your desktop and is available for Windows, macOS and Linux.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Windows: 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https://code.visualstudio.com/Download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Linux: https://snapcraft.io/code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10" y="3429000"/>
            <a:ext cx="2479364" cy="23296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Extensions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close tag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htmltagwrap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live server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 icon Theme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(Hyper Text Markup Language)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standard markup language for creating Web pages.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describes the structure of a Web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consists of a series of elements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elements tell the browser how to display the content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 element is defined by a start tag, some content, and an end tag.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&lt;Starting tag&gt; Content goes here... &lt;/Ending 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&lt;h1&gt;My First Heading&lt;/h1&gt;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HTML tags must enclosed within &lt; &gt; these brackets.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have used an open tag &lt;tag&gt;, then you must use a close tag &lt;/tag&gt; (except some tags)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&lt;tag&gt; content &lt;/tag&gt;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:&lt;p&gt; Paragraph Tag 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 attributes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 additional information about elements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 the start tag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 name="value“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69253" y="4514405"/>
            <a:ext cx="9290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&lt;a&gt; tag defines a hyperlink.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of the page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UNCLOSED HTML TAG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HTML tags are not closed, for example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break line, it breaks the line of the code.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Horizontal Rule. This tag is used to put a line across the webpage.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 defines that this document is an HTML5 document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is the root element of an HTML page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contains meta information about the HTML page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specifies a title for the HTML page (which is shown in the browser's title bar or in the page's tab)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the document's body, and is a container for all the visible contents, such as headings, paragraphs, images, hyperlinks, tables, lists, etc.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large heading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paragraph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COMMENTING TAG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comment tag is used to insert comments in the source code.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are not displayed in the browsers.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enhances the readability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&lt;!--This is a comment. Comments are not displayed in the browser--&gt;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&lt;p&gt;This is a paragraph.&lt;/p&gt;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MongoDB introduced the collection and documentation of the data.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offers the NoSQL type database.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 server that is queried using JSON and that stores data structures in a binary JSON format.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1669" y="692756"/>
            <a:ext cx="2414433" cy="12687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Heading - &lt;h1&gt;&lt;h1&gt; to &lt;h6&gt;&lt;/h6&gt;</a:t>
            </a:r>
            <a:endParaRPr lang="en-US" sz="20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Paragraph - &lt;p&gt;</a:t>
            </a:r>
            <a:endParaRPr lang="en-US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&lt;b&gt; and &lt;strong&gt; Tags</a:t>
            </a:r>
            <a:endParaRPr lang="en-GB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0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 and &lt;</a:t>
            </a:r>
            <a:r>
              <a:rPr lang="en-GB" sz="20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 Tags</a:t>
            </a:r>
            <a:endParaRPr lang="en-GB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&lt;pre&gt; Tag</a:t>
            </a:r>
            <a:endParaRPr lang="en-US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&lt;mark&gt; Tag</a:t>
            </a:r>
            <a:endParaRPr lang="en-IN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&lt;small&gt; Tag - &lt;big&gt; Tag</a:t>
            </a:r>
            <a:endParaRPr lang="en-IN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&lt;sup&gt; Tag</a:t>
            </a:r>
            <a:endParaRPr lang="en-IN" sz="20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&lt;sub&gt; Tag</a:t>
            </a:r>
            <a:endParaRPr lang="en-IN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&lt;del&gt; Tag</a:t>
            </a:r>
            <a:endParaRPr lang="en-IN" sz="2000" b="1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semantic element clearly describes its meaning to both the browser and the developer.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&lt;form&gt;, &lt;header&gt;, &lt;table&gt;, and &lt;article&gt;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Tells nothing about its content.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non-semantic elements: &lt;div&gt; and &lt;span&gt;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SEMATICS ELEMENTS IN HTML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HEADER &lt;header&gt;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a container for introductory content or a set of navigational links.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contains: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or more heading elements (&lt;h1&gt; - &lt;h6&gt;)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or icon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authorship information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2.NAVIGATION &lt;nav&gt; 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091" y="1533832"/>
            <a:ext cx="10655710" cy="464313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&lt;nav&gt; element defines a set of navigation links.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&lt;nav&gt;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="/html/"&gt;HTML&lt;/a&gt; |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/"&gt;CSS&lt;/a&gt; |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/"&gt;JavaScript&lt;/a&gt; |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&lt;a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/"&gt;jQuery&lt;/a&gt;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3.FOOTER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142413" cy="43291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&lt;footer&gt; element defines a footer for a document or section.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&lt;footer&gt; element typically contains: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authorship information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copyright information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sitemap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back to top links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related documents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Html and Html 5v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new features of HTML 5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102" y="3736532"/>
            <a:ext cx="8761413" cy="70696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(back-end web framework)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server-side JavaScript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 provides only a small set of essential features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3419" y="3973521"/>
            <a:ext cx="3264198" cy="2014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4" y="442452"/>
            <a:ext cx="9247773" cy="155124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(front-end framework)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lient-side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 to build the front end for a MEAN application.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by writing in TypeScript,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single-page web apps are built using Angular on the front end.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2117" y="3520865"/>
            <a:ext cx="2899370" cy="24178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(Frontend Library)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created by Facebook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User Interface (UI) library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tool for building UI components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8658" y="3084871"/>
            <a:ext cx="2924808" cy="25883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(back-end runtime environment)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JavaScript runtime environment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is cross-platform, runs on both servers and clients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556" y="3865783"/>
            <a:ext cx="2400930" cy="177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instructions or code which tells a computer what it needs to do.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provide a logic or instruction to the computer to perform some task to get the desired output from it.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Java, C, C++, C#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Nunito" pitchFamily="2" charset="0"/>
              </a:rPr>
              <a:t>Examples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languages are basically the subcategory of programming languages</a:t>
            </a:r>
            <a:endParaRPr lang="en-GB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is used to give guidance to another program or we can say to control another program so it also involves instructions. </a:t>
            </a:r>
            <a:endParaRPr lang="en-GB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basically connects one language to one another languages and doesn’t work standalone. </a:t>
            </a:r>
            <a:endParaRPr lang="en-GB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JavaScript, PHP, Perl, Python,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languages prepare a structure for the data or prepare the look or design of a page.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presentational languages and it does not include any kind of logic or algorithm.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Eg:HTML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XML, XHTML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5169</Words>
  <Application>WPS Presentation</Application>
  <PresentationFormat>Widescreen</PresentationFormat>
  <Paragraphs>209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Calibri</vt:lpstr>
      <vt:lpstr>Nunito</vt:lpstr>
      <vt:lpstr>Segoe Print</vt:lpstr>
      <vt:lpstr>Calibri Light</vt:lpstr>
      <vt:lpstr>Microsoft YaHei</vt:lpstr>
      <vt:lpstr>Arial Unicode MS</vt:lpstr>
      <vt:lpstr>Segoe UI</vt:lpstr>
      <vt:lpstr>Office Theme</vt:lpstr>
      <vt:lpstr>      MEA(R)N </vt:lpstr>
      <vt:lpstr>MONGO DB</vt:lpstr>
      <vt:lpstr>ExpressJS (back-end web framework) </vt:lpstr>
      <vt:lpstr>Angular (front-end framework)    </vt:lpstr>
      <vt:lpstr>REACT (Frontend Library)</vt:lpstr>
      <vt:lpstr>  NodeJS (back-end runtime environment) </vt:lpstr>
      <vt:lpstr>Programming language</vt:lpstr>
      <vt:lpstr>Scripting Language</vt:lpstr>
      <vt:lpstr>  MARKUP LANGUAGE </vt:lpstr>
      <vt:lpstr>  CODE EDITOR </vt:lpstr>
      <vt:lpstr>  Visual Studio Code  </vt:lpstr>
      <vt:lpstr>VS Code Extensions</vt:lpstr>
      <vt:lpstr>  HTML (Hyper Text Markup Language) </vt:lpstr>
      <vt:lpstr>ELEMENTS </vt:lpstr>
      <vt:lpstr>  TAGS </vt:lpstr>
      <vt:lpstr>Attribute</vt:lpstr>
      <vt:lpstr>  UNCLOSED HTML TAG  </vt:lpstr>
      <vt:lpstr>  BASIC TAGS </vt:lpstr>
      <vt:lpstr>    COMMENTING TAG </vt:lpstr>
      <vt:lpstr>TEXT TAGS </vt:lpstr>
      <vt:lpstr>SEMANTIC TAGS </vt:lpstr>
      <vt:lpstr>NON-SEMANTIC TAGS </vt:lpstr>
      <vt:lpstr>SEMATICS ELEMENTS IN HTML </vt:lpstr>
      <vt:lpstr>2.NAVIGATION &lt;nav&gt;  </vt:lpstr>
      <vt:lpstr>3.FOOTER</vt:lpstr>
      <vt:lpstr>Tasks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MEAN </dc:title>
  <dc:creator>Luminar Technolab</dc:creator>
  <cp:lastModifiedBy>Adacode solutions</cp:lastModifiedBy>
  <cp:revision>8</cp:revision>
  <dcterms:created xsi:type="dcterms:W3CDTF">2022-12-15T02:35:00Z</dcterms:created>
  <dcterms:modified xsi:type="dcterms:W3CDTF">2024-07-18T18:21:58Z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0EEC658E2B304B778E26B57190EC4333_12</vt:lpwstr>
  </property>
  <property fmtid="{D5CDD505-2E9C-101B-9397-08002B2CF9AE}" pid="3" name="KSOProductBuildVer">
    <vt:lpwstr>1033-12.2.0.17153</vt:lpwstr>
  </property>
</Properties>
</file>