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58E55A-F661-405F-B1C0-3824F7E4A4C7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3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64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840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91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301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919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432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58E55A-F661-405F-B1C0-3824F7E4A4C7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593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58E55A-F661-405F-B1C0-3824F7E4A4C7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16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45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62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81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56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1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50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07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E55A-F661-405F-B1C0-3824F7E4A4C7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88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58E55A-F661-405F-B1C0-3824F7E4A4C7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D0206A-25B4-48DA-ADA6-CAB678FF5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B624-AFDE-19C0-6AF1-D853338FE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Grid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AE4C8-4851-042D-C864-3EFD1EE75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17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EF4F-A4FA-7DB1-0011-E28A17F0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Bootstrap Grid System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D298-BD0F-CCEB-0D7F-EC2AB313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Bootstrap's grid system allows up to 12 columns across the page.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you do not want to use all 12 column individually, you can group the columns together to create wider columns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Bootstrap's grid system is responsive, and the columns will re-arrange depending on the screen size.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Tip: Remember that grid columns should add up to twelve for a row. More than that, columns will stack no matter the viewport.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7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EF4F-A4FA-7DB1-0011-E28A17F0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Grid Classes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D298-BD0F-CCEB-0D7F-EC2AB313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Bootstrap grid system has four classes: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xs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(for phones - screens less than 768px wide)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sm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(for tablets - screens equal to or greater than 768px wide)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md (for small laptops - screens equal to or greater than 992px wide)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lg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(for laptops and desktops - screens equal to or greater than 1200px wide)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Note: The classes above can be combined to create more dynamic and flexible layouts.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56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EF4F-A4FA-7DB1-0011-E28A17F0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is a basic structure of a Bootstrap grid: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D298-BD0F-CCEB-0D7F-EC2AB31312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&lt;div class="container"&gt;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&lt;div class="row"&gt;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&lt;div class="col-6"&gt;2&lt;/div&gt;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&lt;div class="col-6"&gt;2&lt;/div&gt;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&lt;/div&gt;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C3EBE-F6CC-C913-75B8-1F8DC55486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&lt;div class="row"&gt;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&lt;div class="col-4"&gt;3&lt;/div&gt;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&lt;div class="col-4"&gt;3&lt;/div&gt;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&lt;div class="col-4"&gt;3&lt;/div&gt;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&lt;/div&gt;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50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66D80E-790D-B809-70B6-B54F926BA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52" y="737419"/>
            <a:ext cx="7482586" cy="545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3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123</TotalTime>
  <Words>263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 3</vt:lpstr>
      <vt:lpstr>Ion Boardroom</vt:lpstr>
      <vt:lpstr>Grid System</vt:lpstr>
      <vt:lpstr> Bootstrap Grid System </vt:lpstr>
      <vt:lpstr>Grid Classes </vt:lpstr>
      <vt:lpstr>The following is a basic structure of a Bootstrap grid: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System</dc:title>
  <dc:creator>Luminar Technolab</dc:creator>
  <cp:lastModifiedBy>ARSHAQ AK</cp:lastModifiedBy>
  <cp:revision>2</cp:revision>
  <dcterms:created xsi:type="dcterms:W3CDTF">2023-01-04T09:56:48Z</dcterms:created>
  <dcterms:modified xsi:type="dcterms:W3CDTF">2024-03-01T06:03:49Z</dcterms:modified>
</cp:coreProperties>
</file>