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DCF9F6B-4B8C-4790-B4B3-C8690609816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57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9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10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667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763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70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389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DCF9F6B-4B8C-4790-B4B3-C8690609816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675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DCF9F6B-4B8C-4790-B4B3-C8690609816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21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89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0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14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12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18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07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49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57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DCF9F6B-4B8C-4790-B4B3-C8690609816F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01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B45A-1433-6FB8-251E-B98A959E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Arrays in </a:t>
            </a:r>
            <a:r>
              <a:rPr lang="en-IN" dirty="0" err="1"/>
              <a:t>Js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C5DA9-D88F-EC58-C76B-A7E38CDAC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892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8654-5D2C-336F-E10E-E30CDAC9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1202-53B8-A545-3FE6-0A17939F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Write a note on array methods in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javascript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with example.  </a:t>
            </a:r>
            <a:r>
              <a:rPr lang="en-IN" sz="18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Note:You</a:t>
            </a: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should find all the methods and try to implement them.</a:t>
            </a:r>
            <a:endParaRPr lang="en-IN" sz="1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latin typeface="+mj-lt"/>
              </a:rPr>
              <a:t>Create an array of numbers and add numbers to this array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+mj-lt"/>
              </a:rPr>
              <a:t>Keep adding numbers to the array in the even number format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+mj-lt"/>
              </a:rPr>
              <a:t>filter the numbers divisible by 10 from a given array </a:t>
            </a:r>
            <a:r>
              <a:rPr lang="en-GB" dirty="0" err="1">
                <a:latin typeface="+mj-lt"/>
              </a:rPr>
              <a:t>Eg</a:t>
            </a:r>
            <a:r>
              <a:rPr lang="en-GB" dirty="0">
                <a:latin typeface="+mj-lt"/>
              </a:rPr>
              <a:t>: [10,25,67,45,70,36,50]</a:t>
            </a:r>
          </a:p>
          <a:p>
            <a:pPr>
              <a:buFont typeface="+mj-lt"/>
              <a:buAutoNum type="arabicPeriod"/>
            </a:pPr>
            <a:r>
              <a:rPr lang="en-GB" dirty="0">
                <a:latin typeface="+mj-lt"/>
              </a:rPr>
              <a:t>Create an array of square of given number </a:t>
            </a:r>
            <a:r>
              <a:rPr lang="en-GB" dirty="0" err="1">
                <a:latin typeface="+mj-lt"/>
              </a:rPr>
              <a:t>eg</a:t>
            </a:r>
            <a:r>
              <a:rPr lang="en-GB" dirty="0">
                <a:latin typeface="+mj-lt"/>
              </a:rPr>
              <a:t>: [3,4,5,6,7] 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328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8654-5D2C-336F-E10E-E30CDAC9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1202-53B8-A545-3FE6-0A17939F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JavaScript, array is a single variable that is used to store different elements. </a:t>
            </a:r>
          </a:p>
          <a:p>
            <a:r>
              <a:rPr lang="en-GB" dirty="0"/>
              <a:t>It is often used when we want to store list of elements and access them by a single variable. </a:t>
            </a:r>
          </a:p>
          <a:p>
            <a:r>
              <a:rPr lang="en-GB" dirty="0"/>
              <a:t>Unlike most languages where array is a reference to the multiple variable, in JavaScript array is a single variable that stores multiple elements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Eg</a:t>
            </a:r>
            <a:r>
              <a:rPr lang="en-GB" dirty="0"/>
              <a:t>: </a:t>
            </a:r>
            <a:r>
              <a:rPr lang="en-GB" dirty="0" err="1"/>
              <a:t>const</a:t>
            </a:r>
            <a:r>
              <a:rPr lang="en-GB" dirty="0"/>
              <a:t> fruits=[“Banana”, “Apple”, ”Grapes”]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const</a:t>
            </a:r>
            <a:r>
              <a:rPr lang="en-IN" dirty="0"/>
              <a:t> a=[05,”Anju”, true]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48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8654-5D2C-336F-E10E-E30CDAC9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Declaration of an Array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1202-53B8-A545-3FE6-0A17939F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There are basically two ways to declare an array. </a:t>
            </a:r>
          </a:p>
          <a:p>
            <a:pPr marL="0" indent="0">
              <a:buNone/>
            </a:pPr>
            <a:r>
              <a:rPr lang="en-GB" dirty="0"/>
              <a:t>Example: 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	var vehicle = [ ]; </a:t>
            </a:r>
            <a:r>
              <a:rPr lang="en-GB" dirty="0"/>
              <a:t>// method 1 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	var House = new Array(); </a:t>
            </a:r>
            <a:r>
              <a:rPr lang="en-GB" dirty="0"/>
              <a:t>// method 2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3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8654-5D2C-336F-E10E-E30CDAC9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Initialization of an Array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1202-53B8-A545-3FE6-0A17939F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Example (for Method 1):</a:t>
            </a:r>
          </a:p>
          <a:p>
            <a:pPr marL="0" indent="0">
              <a:buNone/>
            </a:pPr>
            <a:r>
              <a:rPr lang="en-GB" dirty="0"/>
              <a:t>// Initializing while declaring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var vehicle = ["car", "bus", "bike", "auto"];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 (for Method 2):</a:t>
            </a:r>
          </a:p>
          <a:p>
            <a:pPr marL="0" indent="0">
              <a:buNone/>
            </a:pPr>
            <a:r>
              <a:rPr lang="en-GB" dirty="0"/>
              <a:t>// Initializing while declaring</a:t>
            </a:r>
          </a:p>
          <a:p>
            <a:pPr marL="0" indent="0">
              <a:buNone/>
            </a:pPr>
            <a:r>
              <a:rPr lang="en-GB" dirty="0"/>
              <a:t>// Creates an array having elements 10, 20, 30, 40, 50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var vehicle = new Array(10, 20, 30, 40, 50);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75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8654-5D2C-336F-E10E-E30CDAC9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Creates an array of 5 undefined elements</a:t>
            </a:r>
            <a:br>
              <a:rPr lang="en-IN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1202-53B8-A545-3FE6-0A17939F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vehicle1 = new Array(5);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Now assign values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vehicle[0]="car"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vehicle[1]="bus"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vehicle[2]="bike"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vehicle[3]="auto"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vehicle[4]="cycle"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02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8654-5D2C-336F-E10E-E30CDAC9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Creates an array with element car</a:t>
            </a:r>
            <a:br>
              <a:rPr lang="en-IN" sz="3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1202-53B8-A545-3FE6-0A17939F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var vehicle = new Array("car");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An array in JavaScript can hold different elements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We can store Numbers, Strings and Boolean in a single array.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Example: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// Storing number,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boolean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, strings in an Array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var vehicle = ["car", 2500000, "bike", 500000, "sale", true];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87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8654-5D2C-336F-E10E-E30CDAC9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40" y="1289354"/>
            <a:ext cx="8761413" cy="706964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Properties of an Array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1202-53B8-A545-3FE6-0A17939F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Length property of an Array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	var </a:t>
            </a:r>
            <a:r>
              <a:rPr lang="en-IN" sz="18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len</a:t>
            </a: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IN" sz="18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vehicle.length</a:t>
            </a: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IN" b="1" dirty="0">
              <a:solidFill>
                <a:srgbClr val="004DBB"/>
              </a:solidFill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Fetch every element of the array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	console.log(vehicle);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Fetch one by one elements of the array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for(let </a:t>
            </a:r>
            <a:r>
              <a:rPr lang="en-IN" sz="18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of vehicle) {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		 console.log(</a:t>
            </a:r>
            <a:r>
              <a:rPr lang="en-IN" sz="18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}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36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8654-5D2C-336F-E10E-E30CDAC9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Properties of an Array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1202-53B8-A545-3FE6-0A17939FC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77440"/>
            <a:ext cx="8825659" cy="3642360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en-IN" sz="4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To insert a new element in an array</a:t>
            </a:r>
          </a:p>
          <a:p>
            <a:pPr marL="0" indent="0" algn="just">
              <a:lnSpc>
                <a:spcPct val="120000"/>
              </a:lnSpc>
              <a:spcAft>
                <a:spcPts val="1000"/>
              </a:spcAft>
              <a:buNone/>
            </a:pPr>
            <a:r>
              <a:rPr lang="en-IN" sz="4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console.log(</a:t>
            </a:r>
            <a:r>
              <a:rPr lang="en-IN" sz="48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vehicle.push</a:t>
            </a:r>
            <a:r>
              <a:rPr lang="en-IN" sz="4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("auto"));</a:t>
            </a:r>
            <a:endParaRPr lang="en-IN" sz="4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1000"/>
              </a:spcAft>
              <a:buNone/>
            </a:pPr>
            <a:r>
              <a:rPr lang="en-IN" sz="4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console.log(vehicle);</a:t>
            </a:r>
            <a:endParaRPr lang="en-IN" sz="4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en-IN" sz="4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 of keyword - to get values in an array</a:t>
            </a:r>
            <a:endParaRPr lang="en-IN" sz="4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1000"/>
              </a:spcAft>
              <a:buNone/>
            </a:pPr>
            <a:r>
              <a:rPr lang="en-IN" sz="4800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for(let </a:t>
            </a:r>
            <a:r>
              <a:rPr lang="en-IN" sz="4800" b="1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4800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of vehicle){</a:t>
            </a:r>
            <a:endParaRPr lang="en-IN" sz="4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1000"/>
              </a:spcAft>
              <a:buNone/>
            </a:pPr>
            <a:r>
              <a:rPr lang="en-IN" sz="4800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console.log(</a:t>
            </a:r>
            <a:r>
              <a:rPr lang="en-IN" sz="4800" b="1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4800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);}</a:t>
            </a:r>
          </a:p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en-IN" sz="4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in keyword - to get index position of values stored in an array</a:t>
            </a:r>
            <a:endParaRPr lang="en-IN" sz="4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1000"/>
              </a:spcAft>
              <a:buNone/>
            </a:pPr>
            <a:r>
              <a:rPr lang="en-IN" sz="4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IN" sz="4800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for(let index in vehicle){</a:t>
            </a:r>
            <a:endParaRPr lang="en-IN" sz="4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1000"/>
              </a:spcAft>
              <a:buNone/>
            </a:pPr>
            <a:r>
              <a:rPr lang="en-IN" sz="4800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console.log(index);</a:t>
            </a:r>
            <a:endParaRPr lang="en-IN" sz="4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1000"/>
              </a:spcAft>
              <a:buNone/>
            </a:pPr>
            <a:r>
              <a:rPr lang="en-IN" sz="4800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}</a:t>
            </a:r>
            <a:endParaRPr lang="en-IN" sz="4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12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8654-5D2C-336F-E10E-E30CDAC9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1202-53B8-A545-3FE6-0A17939F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Normal for loop for displaying values in an array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for(</a:t>
            </a:r>
            <a:r>
              <a:rPr lang="en-IN" sz="18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=0; </a:t>
            </a:r>
            <a:r>
              <a:rPr lang="en-IN" sz="18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&lt;</a:t>
            </a:r>
            <a:r>
              <a:rPr lang="en-IN" sz="18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vehicle.length</a:t>
            </a: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; </a:t>
            </a:r>
            <a:r>
              <a:rPr lang="en-IN" sz="18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++){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console.log(vehicle[</a:t>
            </a:r>
            <a:r>
              <a:rPr lang="en-IN" sz="18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]);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b="1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Changing Position of an element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solidFill>
                  <a:srgbClr val="004DBB"/>
                </a:solidFill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et numbers=[7,2,40,9</a:t>
            </a:r>
            <a:r>
              <a:rPr lang="en-IN" dirty="0">
                <a:solidFill>
                  <a:srgbClr val="004DBB"/>
                </a:solidFill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]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solidFill>
                  <a:srgbClr val="004DBB"/>
                </a:solidFill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numbers[2]=8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133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436</TotalTime>
  <Words>588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 3</vt:lpstr>
      <vt:lpstr>Ion Boardroom</vt:lpstr>
      <vt:lpstr>Arrays in Js</vt:lpstr>
      <vt:lpstr>Arrays</vt:lpstr>
      <vt:lpstr>Declaration of an Array </vt:lpstr>
      <vt:lpstr>Initialization of an Array </vt:lpstr>
      <vt:lpstr>Creates an array of 5 undefined elements </vt:lpstr>
      <vt:lpstr>Creates an array with element car </vt:lpstr>
      <vt:lpstr> Properties of an Array   </vt:lpstr>
      <vt:lpstr>Properties of an Array</vt:lpstr>
      <vt:lpstr>PowerPoint Presentation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Js</dc:title>
  <dc:creator>Luminar Technolab</dc:creator>
  <cp:lastModifiedBy>Luminar Technolab</cp:lastModifiedBy>
  <cp:revision>3</cp:revision>
  <dcterms:created xsi:type="dcterms:W3CDTF">2023-01-20T00:23:32Z</dcterms:created>
  <dcterms:modified xsi:type="dcterms:W3CDTF">2023-03-07T08:05:03Z</dcterms:modified>
</cp:coreProperties>
</file>