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7" r:id="rId5"/>
    <p:sldId id="268" r:id="rId6"/>
    <p:sldId id="269" r:id="rId7"/>
    <p:sldId id="270" r:id="rId8"/>
    <p:sldId id="258"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690B-7FDF-371F-0B5E-399BC8C27084}"/>
              </a:ext>
            </a:extLst>
          </p:cNvPr>
          <p:cNvSpPr>
            <a:spLocks noGrp="1"/>
          </p:cNvSpPr>
          <p:nvPr>
            <p:ph type="ctrTitle"/>
          </p:nvPr>
        </p:nvSpPr>
        <p:spPr/>
        <p:txBody>
          <a:bodyPr/>
          <a:lstStyle/>
          <a:p>
            <a:r>
              <a:rPr lang="en-IN" dirty="0"/>
              <a:t>FUNCTIONS</a:t>
            </a:r>
          </a:p>
        </p:txBody>
      </p:sp>
    </p:spTree>
    <p:extLst>
      <p:ext uri="{BB962C8B-B14F-4D97-AF65-F5344CB8AC3E}">
        <p14:creationId xmlns:p14="http://schemas.microsoft.com/office/powerpoint/2010/main" val="15725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6561BA-6165-BBA0-F5D5-4DE9B0DDFFE1}"/>
              </a:ext>
            </a:extLst>
          </p:cNvPr>
          <p:cNvSpPr>
            <a:spLocks noGrp="1"/>
          </p:cNvSpPr>
          <p:nvPr>
            <p:ph type="title"/>
          </p:nvPr>
        </p:nvSpPr>
        <p:spPr/>
        <p:txBody>
          <a:bodyPr/>
          <a:lstStyle/>
          <a:p>
            <a:r>
              <a:rPr lang="en-IN" dirty="0"/>
              <a:t>Traditional function V/S Arrow function</a:t>
            </a:r>
          </a:p>
        </p:txBody>
      </p:sp>
      <p:sp>
        <p:nvSpPr>
          <p:cNvPr id="5" name="Content Placeholder 4">
            <a:extLst>
              <a:ext uri="{FF2B5EF4-FFF2-40B4-BE49-F238E27FC236}">
                <a16:creationId xmlns:a16="http://schemas.microsoft.com/office/drawing/2014/main" id="{D9BF865A-362A-1BB9-A79F-21FA1D370E23}"/>
              </a:ext>
            </a:extLst>
          </p:cNvPr>
          <p:cNvSpPr>
            <a:spLocks noGrp="1"/>
          </p:cNvSpPr>
          <p:nvPr>
            <p:ph sz="half" idx="1"/>
          </p:nvPr>
        </p:nvSpPr>
        <p:spPr/>
        <p:txBody>
          <a:bodyPr>
            <a:normAutofit fontScale="70000" lnSpcReduction="20000"/>
          </a:bodyPr>
          <a:lstStyle/>
          <a:p>
            <a:pPr marL="0" indent="0">
              <a:lnSpc>
                <a:spcPct val="107000"/>
              </a:lnSpc>
              <a:spcAft>
                <a:spcPts val="1000"/>
              </a:spcAft>
              <a:buNone/>
            </a:pPr>
            <a:r>
              <a:rPr lang="en-IN" sz="1800" b="1" dirty="0">
                <a:effectLst/>
                <a:latin typeface="+mj-lt"/>
                <a:ea typeface="Times New Roman" panose="02020603050405020304" pitchFamily="18" charset="0"/>
                <a:cs typeface="Calibri" panose="020F0502020204030204" pitchFamily="34" charset="0"/>
              </a:rPr>
              <a:t>// Traditional  Function</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//SUBTRACTION</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function sub(n1,n2){</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    result=n1-n2;</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    return result;</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result=sub(70,50);</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console.log(result);</a:t>
            </a:r>
            <a:endParaRPr lang="en-IN" sz="1800" dirty="0">
              <a:effectLst/>
              <a:latin typeface="+mj-lt"/>
              <a:ea typeface="Times New Roman" panose="02020603050405020304" pitchFamily="18"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44684DCA-357B-49E7-4973-D65B31798F4B}"/>
              </a:ext>
            </a:extLst>
          </p:cNvPr>
          <p:cNvSpPr>
            <a:spLocks noGrp="1"/>
          </p:cNvSpPr>
          <p:nvPr>
            <p:ph sz="half" idx="2"/>
          </p:nvPr>
        </p:nvSpPr>
        <p:spPr/>
        <p:txBody>
          <a:bodyPr>
            <a:normAutofit fontScale="70000" lnSpcReduction="20000"/>
          </a:bodyPr>
          <a:lstStyle/>
          <a:p>
            <a:pPr marL="0" indent="0">
              <a:lnSpc>
                <a:spcPct val="107000"/>
              </a:lnSpc>
              <a:spcAft>
                <a:spcPts val="1000"/>
              </a:spcAft>
              <a:buNone/>
            </a:pPr>
            <a:r>
              <a:rPr lang="en-IN" sz="1800" b="1" dirty="0">
                <a:effectLst/>
                <a:latin typeface="+mj-lt"/>
                <a:ea typeface="Times New Roman" panose="02020603050405020304" pitchFamily="18" charset="0"/>
                <a:cs typeface="Calibri" panose="020F0502020204030204" pitchFamily="34" charset="0"/>
              </a:rPr>
              <a:t>//Using arrow function</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var sub=(n1,n2)=&gt;{</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result=n1-n2;</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return result;</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result=sub(70,50);</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console.log(result);</a:t>
            </a:r>
            <a:endParaRPr lang="en-IN" sz="1800" dirty="0">
              <a:effectLst/>
              <a:latin typeface="+mj-l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4765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5ADB-1F8C-38BC-41EE-39EB4239D80B}"/>
              </a:ext>
            </a:extLst>
          </p:cNvPr>
          <p:cNvSpPr>
            <a:spLocks noGrp="1"/>
          </p:cNvSpPr>
          <p:nvPr>
            <p:ph type="title"/>
          </p:nvPr>
        </p:nvSpPr>
        <p:spPr/>
        <p:txBody>
          <a:bodyPr/>
          <a:lstStyle/>
          <a:p>
            <a:r>
              <a:rPr lang="en-IN" dirty="0"/>
              <a:t>Tasks</a:t>
            </a:r>
          </a:p>
        </p:txBody>
      </p:sp>
      <p:sp>
        <p:nvSpPr>
          <p:cNvPr id="3" name="Content Placeholder 2">
            <a:extLst>
              <a:ext uri="{FF2B5EF4-FFF2-40B4-BE49-F238E27FC236}">
                <a16:creationId xmlns:a16="http://schemas.microsoft.com/office/drawing/2014/main" id="{E4C0D478-E6F3-F53C-975C-9CC9864E2EC1}"/>
              </a:ext>
            </a:extLst>
          </p:cNvPr>
          <p:cNvSpPr>
            <a:spLocks noGrp="1"/>
          </p:cNvSpPr>
          <p:nvPr>
            <p:ph idx="1"/>
          </p:nvPr>
        </p:nvSpPr>
        <p:spPr/>
        <p:txBody>
          <a:bodyPr/>
          <a:lstStyle/>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1 Write a program to find the area of a triangle using function</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 </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2 Write a JavaScript function that accepts a number as a parameter and check the number is prime or not.</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 </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3 Write a JavaScript function that checks whether a passed string is palindrome or not?</a:t>
            </a:r>
            <a:endParaRPr lang="en-IN" sz="1800" dirty="0">
              <a:effectLst/>
              <a:latin typeface="+mj-lt"/>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26065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0D478-E6F3-F53C-975C-9CC9864E2EC1}"/>
              </a:ext>
            </a:extLst>
          </p:cNvPr>
          <p:cNvSpPr>
            <a:spLocks noGrp="1"/>
          </p:cNvSpPr>
          <p:nvPr>
            <p:ph idx="4294967295"/>
          </p:nvPr>
        </p:nvSpPr>
        <p:spPr>
          <a:xfrm>
            <a:off x="0" y="2603500"/>
            <a:ext cx="8824913" cy="3416300"/>
          </a:xfrm>
        </p:spPr>
        <p:txBody>
          <a:bodyPr>
            <a:normAutofit/>
          </a:bodyPr>
          <a:lstStyle/>
          <a:p>
            <a:pPr marL="0" indent="0" algn="ctr">
              <a:buNone/>
            </a:pPr>
            <a:endParaRPr lang="en-IN" sz="4800" dirty="0"/>
          </a:p>
          <a:p>
            <a:pPr marL="0" indent="0" algn="ctr">
              <a:buNone/>
            </a:pPr>
            <a:r>
              <a:rPr lang="en-IN" sz="4800" dirty="0"/>
              <a:t>							Thank You</a:t>
            </a:r>
          </a:p>
        </p:txBody>
      </p:sp>
    </p:spTree>
    <p:extLst>
      <p:ext uri="{BB962C8B-B14F-4D97-AF65-F5344CB8AC3E}">
        <p14:creationId xmlns:p14="http://schemas.microsoft.com/office/powerpoint/2010/main" val="206338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839-3DA9-99E0-4567-3BD30B83A4E5}"/>
              </a:ext>
            </a:extLst>
          </p:cNvPr>
          <p:cNvSpPr>
            <a:spLocks noGrp="1"/>
          </p:cNvSpPr>
          <p:nvPr>
            <p:ph type="title"/>
          </p:nvPr>
        </p:nvSpPr>
        <p:spPr/>
        <p:txBody>
          <a:bodyPr/>
          <a:lstStyle/>
          <a:p>
            <a:r>
              <a:rPr lang="en-IN" dirty="0"/>
              <a:t>FUNCTIONS</a:t>
            </a:r>
          </a:p>
        </p:txBody>
      </p:sp>
      <p:sp>
        <p:nvSpPr>
          <p:cNvPr id="3" name="Content Placeholder 2">
            <a:extLst>
              <a:ext uri="{FF2B5EF4-FFF2-40B4-BE49-F238E27FC236}">
                <a16:creationId xmlns:a16="http://schemas.microsoft.com/office/drawing/2014/main" id="{F315D0D6-B967-29A0-ECC3-79A1D63FDACB}"/>
              </a:ext>
            </a:extLst>
          </p:cNvPr>
          <p:cNvSpPr>
            <a:spLocks noGrp="1"/>
          </p:cNvSpPr>
          <p:nvPr>
            <p:ph idx="1"/>
          </p:nvPr>
        </p:nvSpPr>
        <p:spPr/>
        <p:txBody>
          <a:bodyPr/>
          <a:lstStyle/>
          <a:p>
            <a:r>
              <a:rPr lang="en-GB" dirty="0"/>
              <a:t>In JavaScript, a function allows you to define a block of code, give it a name and then execute it as many times as you want.</a:t>
            </a:r>
          </a:p>
          <a:p>
            <a:r>
              <a:rPr lang="en-GB" dirty="0"/>
              <a:t>Simply its a block of code designed to perform a particular task.</a:t>
            </a:r>
          </a:p>
          <a:p>
            <a:r>
              <a:rPr lang="en-GB" dirty="0"/>
              <a:t>A JavaScript function is executed when "something" invokes it (calls it).</a:t>
            </a:r>
          </a:p>
          <a:p>
            <a:endParaRPr lang="en-IN" dirty="0"/>
          </a:p>
        </p:txBody>
      </p:sp>
    </p:spTree>
    <p:extLst>
      <p:ext uri="{BB962C8B-B14F-4D97-AF65-F5344CB8AC3E}">
        <p14:creationId xmlns:p14="http://schemas.microsoft.com/office/powerpoint/2010/main" val="246438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839-3DA9-99E0-4567-3BD30B83A4E5}"/>
              </a:ext>
            </a:extLst>
          </p:cNvPr>
          <p:cNvSpPr>
            <a:spLocks noGrp="1"/>
          </p:cNvSpPr>
          <p:nvPr>
            <p:ph type="title"/>
          </p:nvPr>
        </p:nvSpPr>
        <p:spPr/>
        <p:txBody>
          <a:bodyPr/>
          <a:lstStyle/>
          <a:p>
            <a:r>
              <a:rPr lang="en-IN" dirty="0"/>
              <a:t>Function Definition</a:t>
            </a:r>
          </a:p>
        </p:txBody>
      </p:sp>
      <p:sp>
        <p:nvSpPr>
          <p:cNvPr id="3" name="Content Placeholder 2">
            <a:extLst>
              <a:ext uri="{FF2B5EF4-FFF2-40B4-BE49-F238E27FC236}">
                <a16:creationId xmlns:a16="http://schemas.microsoft.com/office/drawing/2014/main" id="{F315D0D6-B967-29A0-ECC3-79A1D63FDACB}"/>
              </a:ext>
            </a:extLst>
          </p:cNvPr>
          <p:cNvSpPr>
            <a:spLocks noGrp="1"/>
          </p:cNvSpPr>
          <p:nvPr>
            <p:ph idx="1"/>
          </p:nvPr>
        </p:nvSpPr>
        <p:spPr/>
        <p:txBody>
          <a:bodyPr>
            <a:normAutofit fontScale="92500" lnSpcReduction="10000"/>
          </a:bodyPr>
          <a:lstStyle/>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A JavaScript function can be defined using function keyword.</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A JavaScript function is defined with the function keyword, followed by a name, followed by parentheses ().</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Function names can contain letters, digits, underscores, and dollar signs (same rules as variables).</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The parentheses may include parameter names separated by commas:	(parameter1, parameter2, ...)</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The code to be executed, by the function, is placed inside curly brackets: {}</a:t>
            </a:r>
            <a:endParaRPr lang="en-IN" sz="1800" dirty="0">
              <a:effectLst/>
              <a:latin typeface="+mj-l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020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839-3DA9-99E0-4567-3BD30B83A4E5}"/>
              </a:ext>
            </a:extLst>
          </p:cNvPr>
          <p:cNvSpPr>
            <a:spLocks noGrp="1"/>
          </p:cNvSpPr>
          <p:nvPr>
            <p:ph type="title"/>
          </p:nvPr>
        </p:nvSpPr>
        <p:spPr/>
        <p:txBody>
          <a:bodyPr/>
          <a:lstStyle/>
          <a:p>
            <a:r>
              <a:rPr lang="en-IN" dirty="0"/>
              <a:t>Function Syntax</a:t>
            </a:r>
          </a:p>
        </p:txBody>
      </p:sp>
      <p:sp>
        <p:nvSpPr>
          <p:cNvPr id="3" name="Content Placeholder 2">
            <a:extLst>
              <a:ext uri="{FF2B5EF4-FFF2-40B4-BE49-F238E27FC236}">
                <a16:creationId xmlns:a16="http://schemas.microsoft.com/office/drawing/2014/main" id="{F315D0D6-B967-29A0-ECC3-79A1D63FDACB}"/>
              </a:ext>
            </a:extLst>
          </p:cNvPr>
          <p:cNvSpPr>
            <a:spLocks noGrp="1"/>
          </p:cNvSpPr>
          <p:nvPr>
            <p:ph idx="1"/>
          </p:nvPr>
        </p:nvSpPr>
        <p:spPr/>
        <p:txBody>
          <a:bodyPr/>
          <a:lstStyle/>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//defining a function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function &lt;function-name&gt;()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    // code to be executed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7154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04D4C4-52D4-B002-8A14-8C71568B1709}"/>
              </a:ext>
            </a:extLst>
          </p:cNvPr>
          <p:cNvPicPr>
            <a:picLocks noChangeAspect="1"/>
          </p:cNvPicPr>
          <p:nvPr/>
        </p:nvPicPr>
        <p:blipFill>
          <a:blip r:embed="rId2"/>
          <a:stretch>
            <a:fillRect/>
          </a:stretch>
        </p:blipFill>
        <p:spPr>
          <a:xfrm>
            <a:off x="1139252" y="525555"/>
            <a:ext cx="8739266" cy="5605422"/>
          </a:xfrm>
          <a:prstGeom prst="rect">
            <a:avLst/>
          </a:prstGeom>
        </p:spPr>
      </p:pic>
    </p:spTree>
    <p:extLst>
      <p:ext uri="{BB962C8B-B14F-4D97-AF65-F5344CB8AC3E}">
        <p14:creationId xmlns:p14="http://schemas.microsoft.com/office/powerpoint/2010/main" val="424966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839-3DA9-99E0-4567-3BD30B83A4E5}"/>
              </a:ext>
            </a:extLst>
          </p:cNvPr>
          <p:cNvSpPr>
            <a:spLocks noGrp="1"/>
          </p:cNvSpPr>
          <p:nvPr>
            <p:ph type="title"/>
          </p:nvPr>
        </p:nvSpPr>
        <p:spPr/>
        <p:txBody>
          <a:bodyPr/>
          <a:lstStyle/>
          <a:p>
            <a:r>
              <a:rPr lang="en-IN" dirty="0"/>
              <a:t>Function Invocation</a:t>
            </a:r>
          </a:p>
        </p:txBody>
      </p:sp>
      <p:sp>
        <p:nvSpPr>
          <p:cNvPr id="3" name="Content Placeholder 2">
            <a:extLst>
              <a:ext uri="{FF2B5EF4-FFF2-40B4-BE49-F238E27FC236}">
                <a16:creationId xmlns:a16="http://schemas.microsoft.com/office/drawing/2014/main" id="{F315D0D6-B967-29A0-ECC3-79A1D63FDACB}"/>
              </a:ext>
            </a:extLst>
          </p:cNvPr>
          <p:cNvSpPr>
            <a:spLocks noGrp="1"/>
          </p:cNvSpPr>
          <p:nvPr>
            <p:ph idx="1"/>
          </p:nvPr>
        </p:nvSpPr>
        <p:spPr/>
        <p:txBody>
          <a:bodyPr/>
          <a:lstStyle/>
          <a:p>
            <a:pPr marL="457200">
              <a:lnSpc>
                <a:spcPct val="115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code inside the function will execute when "something" invokes (calls) the function: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When an event occurs (when a user clicks a button)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When it is invoked (called) from JavaScript code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Automatically (self invoked)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//calling a function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&lt;function-name&gt;();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918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839-3DA9-99E0-4567-3BD30B83A4E5}"/>
              </a:ext>
            </a:extLst>
          </p:cNvPr>
          <p:cNvSpPr>
            <a:spLocks noGrp="1"/>
          </p:cNvSpPr>
          <p:nvPr>
            <p:ph type="title"/>
          </p:nvPr>
        </p:nvSpPr>
        <p:spPr/>
        <p:txBody>
          <a:bodyPr/>
          <a:lstStyle/>
          <a:p>
            <a:br>
              <a:rPr lang="en-IN" dirty="0"/>
            </a:br>
            <a:r>
              <a:rPr lang="en-IN" dirty="0"/>
              <a:t>Function Return</a:t>
            </a:r>
            <a:br>
              <a:rPr lang="en-IN" dirty="0"/>
            </a:br>
            <a:endParaRPr lang="en-IN" dirty="0"/>
          </a:p>
        </p:txBody>
      </p:sp>
      <p:sp>
        <p:nvSpPr>
          <p:cNvPr id="3" name="Content Placeholder 2">
            <a:extLst>
              <a:ext uri="{FF2B5EF4-FFF2-40B4-BE49-F238E27FC236}">
                <a16:creationId xmlns:a16="http://schemas.microsoft.com/office/drawing/2014/main" id="{F315D0D6-B967-29A0-ECC3-79A1D63FDACB}"/>
              </a:ext>
            </a:extLst>
          </p:cNvPr>
          <p:cNvSpPr>
            <a:spLocks noGrp="1"/>
          </p:cNvSpPr>
          <p:nvPr>
            <p:ph idx="1"/>
          </p:nvPr>
        </p:nvSpPr>
        <p:spPr/>
        <p:txBody>
          <a:bodyPr>
            <a:normAutofit fontScale="85000" lnSpcReduction="10000"/>
          </a:bodyPr>
          <a:lstStyle/>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When JavaScript reaches a return statement, the function will stop executing.</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If the function was invoked from a statement, JavaScript will "return" to execute the code after the invoking statement.</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Functions often compute a return value. The return value is "returned" back to the "caller":</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err="1">
                <a:effectLst/>
                <a:latin typeface="+mj-lt"/>
                <a:ea typeface="Times New Roman" panose="02020603050405020304" pitchFamily="18" charset="0"/>
                <a:cs typeface="Calibri" panose="020F0502020204030204" pitchFamily="34" charset="0"/>
              </a:rPr>
              <a:t>Eg</a:t>
            </a:r>
            <a:r>
              <a:rPr lang="en-IN" sz="1800" dirty="0">
                <a:effectLst/>
                <a:latin typeface="+mj-lt"/>
                <a:ea typeface="Times New Roman" panose="02020603050405020304" pitchFamily="18" charset="0"/>
                <a:cs typeface="Calibri" panose="020F0502020204030204" pitchFamily="34" charset="0"/>
              </a:rPr>
              <a:t>: 	function add(n1,n2){</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mj-lt"/>
                <a:ea typeface="Times New Roman" panose="02020603050405020304" pitchFamily="18" charset="0"/>
                <a:cs typeface="Calibri" panose="020F0502020204030204" pitchFamily="34" charset="0"/>
              </a:rPr>
              <a:t>		console.log( n1+n2);</a:t>
            </a:r>
            <a:endParaRPr lang="en-IN" sz="1800" dirty="0">
              <a:effectLst/>
              <a:latin typeface="+mj-lt"/>
              <a:ea typeface="Times New Roman" panose="02020603050405020304" pitchFamily="18" charset="0"/>
              <a:cs typeface="Times New Roman" panose="02020603050405020304" pitchFamily="18" charset="0"/>
            </a:endParaRPr>
          </a:p>
          <a:p>
            <a:pPr marL="114300" indent="0">
              <a:lnSpc>
                <a:spcPct val="115000"/>
              </a:lnSpc>
              <a:spcAft>
                <a:spcPts val="1000"/>
              </a:spcAft>
              <a:buNone/>
            </a:pPr>
            <a:r>
              <a:rPr lang="en-IN" sz="1800" dirty="0">
                <a:effectLst/>
                <a:latin typeface="+mj-lt"/>
                <a:ea typeface="Times New Roman" panose="02020603050405020304" pitchFamily="18" charset="0"/>
                <a:cs typeface="Calibri" panose="020F0502020204030204" pitchFamily="34" charset="0"/>
              </a:rPr>
              <a:t>		}add(5,6);</a:t>
            </a:r>
            <a:endParaRPr lang="en-IN" sz="1800" dirty="0">
              <a:effectLst/>
              <a:latin typeface="+mj-l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3219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8597EF-B7F6-4DED-E35D-EA8E03A055CA}"/>
              </a:ext>
            </a:extLst>
          </p:cNvPr>
          <p:cNvPicPr>
            <a:picLocks noChangeAspect="1"/>
          </p:cNvPicPr>
          <p:nvPr/>
        </p:nvPicPr>
        <p:blipFill rotWithShape="1">
          <a:blip r:embed="rId2"/>
          <a:srcRect l="2212" r="3317"/>
          <a:stretch/>
        </p:blipFill>
        <p:spPr>
          <a:xfrm>
            <a:off x="1109271" y="914400"/>
            <a:ext cx="8964119" cy="4886793"/>
          </a:xfrm>
          <a:prstGeom prst="rect">
            <a:avLst/>
          </a:prstGeom>
        </p:spPr>
      </p:pic>
    </p:spTree>
    <p:extLst>
      <p:ext uri="{BB962C8B-B14F-4D97-AF65-F5344CB8AC3E}">
        <p14:creationId xmlns:p14="http://schemas.microsoft.com/office/powerpoint/2010/main" val="351503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5ADB-1F8C-38BC-41EE-39EB4239D80B}"/>
              </a:ext>
            </a:extLst>
          </p:cNvPr>
          <p:cNvSpPr>
            <a:spLocks noGrp="1"/>
          </p:cNvSpPr>
          <p:nvPr>
            <p:ph type="title"/>
          </p:nvPr>
        </p:nvSpPr>
        <p:spPr/>
        <p:txBody>
          <a:bodyPr/>
          <a:lstStyle/>
          <a:p>
            <a:r>
              <a:rPr lang="en-IN" dirty="0"/>
              <a:t>Arrow Functions</a:t>
            </a:r>
          </a:p>
        </p:txBody>
      </p:sp>
      <p:sp>
        <p:nvSpPr>
          <p:cNvPr id="3" name="Content Placeholder 2">
            <a:extLst>
              <a:ext uri="{FF2B5EF4-FFF2-40B4-BE49-F238E27FC236}">
                <a16:creationId xmlns:a16="http://schemas.microsoft.com/office/drawing/2014/main" id="{E4C0D478-E6F3-F53C-975C-9CC9864E2EC1}"/>
              </a:ext>
            </a:extLst>
          </p:cNvPr>
          <p:cNvSpPr>
            <a:spLocks noGrp="1"/>
          </p:cNvSpPr>
          <p:nvPr>
            <p:ph idx="1"/>
          </p:nvPr>
        </p:nvSpPr>
        <p:spPr/>
        <p:txBody>
          <a:bodyPr/>
          <a:lstStyle/>
          <a:p>
            <a:r>
              <a:rPr lang="en-GB" dirty="0"/>
              <a:t>An arrow function expression is a compact alternative to a traditional function expression, but is limited and can't be used in all situations.</a:t>
            </a:r>
          </a:p>
          <a:p>
            <a:r>
              <a:rPr lang="en-GB" dirty="0"/>
              <a:t>Every programming language provides certain kinds of practices to write any function. The arrow function syntax is one of the most used and efficient ones to create a function in JavaScript.</a:t>
            </a:r>
          </a:p>
          <a:p>
            <a:r>
              <a:rPr lang="en-GB" b="1" dirty="0"/>
              <a:t>How to create arrow function: </a:t>
            </a:r>
            <a:r>
              <a:rPr lang="en-GB" dirty="0"/>
              <a:t>To write the arrow function, simply create any variable it can be </a:t>
            </a:r>
            <a:r>
              <a:rPr lang="en-GB" dirty="0" err="1"/>
              <a:t>const</a:t>
            </a:r>
            <a:r>
              <a:rPr lang="en-GB" dirty="0"/>
              <a:t>, let, or var but always do prefer with </a:t>
            </a:r>
            <a:r>
              <a:rPr lang="en-GB" dirty="0" err="1"/>
              <a:t>const</a:t>
            </a:r>
            <a:r>
              <a:rPr lang="en-GB" dirty="0"/>
              <a:t> to avoid unnecessary problems. And then do assign the function code to the variable that’s it. So from now, you can call that function by writing the parenthesis in front of that variable. With arrow function syntax, we consider function as an object and assign the definition to some variable.</a:t>
            </a:r>
            <a:endParaRPr lang="en-IN" dirty="0"/>
          </a:p>
        </p:txBody>
      </p:sp>
    </p:spTree>
    <p:extLst>
      <p:ext uri="{BB962C8B-B14F-4D97-AF65-F5344CB8AC3E}">
        <p14:creationId xmlns:p14="http://schemas.microsoft.com/office/powerpoint/2010/main" val="2983428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31</TotalTime>
  <Words>583</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FUNCTIONS</vt:lpstr>
      <vt:lpstr>FUNCTIONS</vt:lpstr>
      <vt:lpstr>Function Definition</vt:lpstr>
      <vt:lpstr>Function Syntax</vt:lpstr>
      <vt:lpstr>PowerPoint Presentation</vt:lpstr>
      <vt:lpstr>Function Invocation</vt:lpstr>
      <vt:lpstr> Function Return </vt:lpstr>
      <vt:lpstr>PowerPoint Presentation</vt:lpstr>
      <vt:lpstr>Arrow Functions</vt:lpstr>
      <vt:lpstr>Traditional function V/S Arrow function</vt:lpstr>
      <vt:lpstr>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sarath m</dc:creator>
  <cp:lastModifiedBy>sarath m</cp:lastModifiedBy>
  <cp:revision>1</cp:revision>
  <dcterms:created xsi:type="dcterms:W3CDTF">2023-07-28T08:21:35Z</dcterms:created>
  <dcterms:modified xsi:type="dcterms:W3CDTF">2023-07-28T08:53:29Z</dcterms:modified>
</cp:coreProperties>
</file>