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8319B76-0C22-4B49-A03C-A27DEA805B8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C24B64A-DB35-448F-BEC9-1033B2940E4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8319B76-0C22-4B49-A03C-A27DEA805B8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8319B76-0C22-4B49-A03C-A27DEA805B8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8319B76-0C22-4B49-A03C-A27DEA805B8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C24B64A-DB35-448F-BEC9-1033B2940E4D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OPERATORS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&gt;	Greater than: true if left operand is greater than the right operand	              x &gt; 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&gt;=	Greater than or equal to: true if left operand is greater than or equal          x &gt;= y     	          to the right operand	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	Less than: true if the left operand is less than the right operand	                x &lt; 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&lt;=	Less than or equal to: true if the left operand is less than or equal to            x &lt;= y           the right operand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 Logical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Logical operators perform logical operations and return a Boolean value, either true or false. For example,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const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x = 5, y = 3;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(x &lt; 6) &amp;&amp; (y &lt; 5); // true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Here, &amp;&amp; is the logical operator AND. Since both x &lt; 6 and y &lt; 5 are true, the result is true.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&amp;&amp;	</a:t>
            </a: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Logical AND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true if both the operands are true, else returns false	            x &amp;&amp; 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||	</a:t>
            </a: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Logical OR: 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true if either of the operands is true; returns false                    x || 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			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 both are false	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	</a:t>
            </a: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Logical NOT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true if the operand is false and vice-versa.	                           !x              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 Other JavaScript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         Evaluates multiple operands and returns the value  of the last operand.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         E.g.   let a = (1, 3 , 4); // 4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?:</a:t>
            </a:r>
            <a:r>
              <a:rPr lang="en-IN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         Returns value based on the condition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IN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e.g.:  (5 &gt; 3) ? 'success' : 'error'; // "success"</a:t>
            </a:r>
            <a:endParaRPr lang="en-IN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delete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         deletes an object's property, or an element of an array	 	           e.g.: delete x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typeof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         returns a string indicating the data type	                         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         e.g.: 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typeof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3; // "number"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an Operator?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JavaScript, an operator is a special symbol used to perform operations on operands (values and variables). </a:t>
            </a:r>
            <a:endParaRPr lang="en-GB" dirty="0"/>
          </a:p>
          <a:p>
            <a:r>
              <a:rPr lang="en-GB" dirty="0"/>
              <a:t>For example,</a:t>
            </a:r>
            <a:endParaRPr lang="en-GB" dirty="0"/>
          </a:p>
          <a:p>
            <a:r>
              <a:rPr lang="en-GB" dirty="0"/>
              <a:t>2 + 3; // 5</a:t>
            </a:r>
            <a:endParaRPr lang="en-GB" dirty="0"/>
          </a:p>
          <a:p>
            <a:r>
              <a:rPr lang="en-GB" dirty="0"/>
              <a:t>Here + is an operator that performs addition, and 2 and 3 are operands.</a:t>
            </a:r>
            <a:endParaRPr lang="en-GB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2" y="2406316"/>
            <a:ext cx="8825659" cy="478856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Assignment Operators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Arithmetic Operators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Comparison Operators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Logical Operators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String Operators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Other Operators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 Assignment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Assignment operators are used to assign values to variables.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example,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const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x = 5;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Here, the = operator is used to assign value 5 to variable x.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Shorthands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+=	Addition assignment	            a += 5;                    // a = a + 5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-=	Subtraction Assignment	            a -= 2;                   // a = a - 2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*=	Multiplication Assignment	      a *= 3;                  // a = a * 3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/=	Division Assignment	            a /= 2;                  // a = a / 2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%=	Remainder Assignment	               a %= 2;                 // a = a % 2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**=	Exponentiation Assignment	         a **= 2;               // a = a**2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 Arithmetic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Arithmetic operators are used to perform arithmetic calculations.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example,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const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number = 3 + 5; // 8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Here, the + operator is used to add two operands.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 	                                                                     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+	                        Addition                                   x + y                                                  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				     Subtraction	                            x - y                             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*				     Multiplication					   x * 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  Division	                                  x / y                         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%	                	     Remainder	                            x % y                               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++				     Increment (increments by 1)		         ++x or x++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--				     Decrement (decrements by 1)	               --x or x--       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**				     Exponentiation (Power)			         x ** 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Comparison Operators (Relational operator)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Comparison operators compare two values and return a Boolean value, either true or false. For example,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const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 = 3, b = 2;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console.log (a &gt; b); // true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Here, the comparison operator &gt; is used to compare whether a is greater than b.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==	Equal to: returns true if the operands are equal	                                x==y                      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!=	Not equal to: returns true if the operands are not equal	                          x != 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===	Strict equal to: true if the operands are equal and of the same type	            x === 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!==	Strict not equal to: true if the operands are equal but of different type          x !== 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or not equal at all	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4051</Words>
  <Application>WPS Presentation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Wingdings 3</vt:lpstr>
      <vt:lpstr>Symbol</vt:lpstr>
      <vt:lpstr>Arial</vt:lpstr>
      <vt:lpstr>Calibri</vt:lpstr>
      <vt:lpstr>Times New Roman</vt:lpstr>
      <vt:lpstr>Microsoft YaHei</vt:lpstr>
      <vt:lpstr>Arial Unicode MS</vt:lpstr>
      <vt:lpstr>Ion Boardroom</vt:lpstr>
      <vt:lpstr>OPERATORS </vt:lpstr>
      <vt:lpstr>What is an Operator?</vt:lpstr>
      <vt:lpstr>Operator Types</vt:lpstr>
      <vt:lpstr>1 Assignment Operators</vt:lpstr>
      <vt:lpstr>Shorthands</vt:lpstr>
      <vt:lpstr>2 Arithmetic Operators</vt:lpstr>
      <vt:lpstr>Operators 	                                                                      Example</vt:lpstr>
      <vt:lpstr>3 Comparison Operators (Relational operator)</vt:lpstr>
      <vt:lpstr>PowerPoint 演示文稿</vt:lpstr>
      <vt:lpstr>PowerPoint 演示文稿</vt:lpstr>
      <vt:lpstr>4 Logical Operators</vt:lpstr>
      <vt:lpstr>PowerPoint 演示文稿</vt:lpstr>
      <vt:lpstr>6 Other JavaScript Operators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</dc:title>
  <dc:creator>Luminar Technolab</dc:creator>
  <cp:lastModifiedBy>Adacode solutions</cp:lastModifiedBy>
  <cp:revision>5</cp:revision>
  <dcterms:created xsi:type="dcterms:W3CDTF">2023-01-12T05:45:00Z</dcterms:created>
  <dcterms:modified xsi:type="dcterms:W3CDTF">2024-07-18T18:32:44Z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4CD3F1C6FFBB425CAA00276027E6025C_12</vt:lpwstr>
  </property>
  <property fmtid="{D5CDD505-2E9C-101B-9397-08002B2CF9AE}" pid="3" name="KSOProductBuildVer">
    <vt:lpwstr>1033-12.2.0.17153</vt:lpwstr>
  </property>
</Properties>
</file>