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8D640B-3391-4808-8762-B451D3DBCA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4C657F-B2F0-4CA3-96B6-D1D9007A88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Searching in 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/>
              <a:t>adacode solutions</a:t>
            </a:r>
            <a:endParaRPr lang="en-US" alt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07" y="2603500"/>
            <a:ext cx="5422698" cy="3416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9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[2, 12, 15, 17, 27, 29, 45]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Suppose the target element to be searched is  17.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Approach for Binary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Compare the target element with the middle element of the array.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element is greater than the middle element, then the search continues in the right half.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 if the target element is less than the middle value, the search continues in the left half.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This process is repeated until the middle element is equal to the target element, or the target element is not in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element is found, its index is returned, else -1 is returned.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Best  case</a:t>
            </a: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Best Case occurs when the target element is the middle element of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Average case</a:t>
            </a: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Average Case: On average, the target element will be somewhere in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Worst case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Worst Case occurs when the target element is not in the list or it is away from the 	middle element.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9226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function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binarySearch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target)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let left = 0;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let right =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arr.length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- 1;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while (left &lt;= right)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mid =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Math.floor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((right + left) / 2);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if (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[mid] === target)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return mid;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if (</a:t>
            </a:r>
            <a:r>
              <a:rPr lang="en-IN" sz="14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[mid] &lt; target) {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left = mid + 1;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else {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right = mid - 1;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return -1;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</a:t>
            </a:r>
            <a:r>
              <a:rPr lang="en-IN" sz="14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binarySearch</a:t>
            </a: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([4,5,6],9));</a:t>
            </a:r>
            <a:endParaRPr lang="en-I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Task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 Print all the duplicate elements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=[10,6,7,8,10,5,7,3,5]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 Find common elements in both arrays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arr1=[5,7,8,3,];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arr2=[7,8,2,1];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Code Complexity?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Code Complexity is a measure of how difficult your code is to understand.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Search 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 or Sequential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Binary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search is the simplest and least performant searching algorithm</a:t>
            </a:r>
            <a:endParaRPr lang="en-GB" dirty="0"/>
          </a:p>
          <a:p>
            <a:r>
              <a:rPr lang="en-GB" dirty="0"/>
              <a:t>This algorithm works by sequentially iterating through the whole array or list from one end until the target element is found. </a:t>
            </a:r>
            <a:endParaRPr lang="en-GB" dirty="0"/>
          </a:p>
          <a:p>
            <a:r>
              <a:rPr lang="en-GB" dirty="0"/>
              <a:t>If the element is found, it returns its index, else -1.</a:t>
            </a:r>
            <a:endParaRPr lang="en-GB" dirty="0"/>
          </a:p>
          <a:p>
            <a:r>
              <a:rPr lang="en-GB" dirty="0"/>
              <a:t>Linear search is not performant because in order to find the element in the worst case the computer will have to examine every single item in the array.</a:t>
            </a:r>
            <a:endParaRPr lang="en-GB" dirty="0"/>
          </a:p>
          <a:p>
            <a:r>
              <a:rPr lang="en-GB" dirty="0"/>
              <a:t>In the worst case scenario we have to look at every item in the array. That means it would run in O(n) complexity.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3279"/>
            <a:ext cx="9668656" cy="39424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[2, 12, 15, 11, 7, 19, 45]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Target element to search is 7.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Approach for Linear or Sequential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Start with index 0 and compare each element with the target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is found to be equal to the element, return its index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is not found, return -1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Best case</a:t>
            </a: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Best Case occurs when the target element is the first element of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Average case</a:t>
            </a: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Average Case: On average, the target element will be somewhere in the middle of the array. The number of comparisons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Worst case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Worst Case occurs when the target element is the last element in the array or not in the array. 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3495"/>
            <a:ext cx="8825659" cy="431716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linearSearch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(array,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toFind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){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for(let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0;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&lt;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array.length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if(array[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 ===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toFind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return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return -1;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console.log(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linearSearch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([4,5,6],9));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search is more efficient than linear search.</a:t>
            </a:r>
            <a:endParaRPr lang="en-GB" dirty="0"/>
          </a:p>
          <a:p>
            <a:r>
              <a:rPr lang="en-GB" dirty="0"/>
              <a:t>This type of searching algorithm is used to find the position of a specific value contained in a sorted array. </a:t>
            </a:r>
            <a:endParaRPr lang="en-GB" dirty="0"/>
          </a:p>
          <a:p>
            <a:r>
              <a:rPr lang="en-GB" dirty="0"/>
              <a:t>The binary search algorithm works on the principle of divide and conquer and it is considered the best searching algorithm because it's faster to run.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3447</Words>
  <Application>WPS Presentation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Times New Roman</vt:lpstr>
      <vt:lpstr>Microsoft YaHei</vt:lpstr>
      <vt:lpstr>Arial Unicode MS</vt:lpstr>
      <vt:lpstr>Ion Boardroom</vt:lpstr>
      <vt:lpstr>Searching in Array</vt:lpstr>
      <vt:lpstr>What Is Code Complexity?</vt:lpstr>
      <vt:lpstr>Types of Search Algorithms </vt:lpstr>
      <vt:lpstr>Linear or Sequential Search</vt:lpstr>
      <vt:lpstr>Linear or Sequential Search</vt:lpstr>
      <vt:lpstr>Linear or Sequential Search</vt:lpstr>
      <vt:lpstr>Time Complexity Analysis</vt:lpstr>
      <vt:lpstr>Linear or Sequential Search</vt:lpstr>
      <vt:lpstr>Binary Search</vt:lpstr>
      <vt:lpstr>Binary Search</vt:lpstr>
      <vt:lpstr>Binary Search</vt:lpstr>
      <vt:lpstr>Time complexity Analysis</vt:lpstr>
      <vt:lpstr>Binary Search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in Array</dc:title>
  <dc:creator>Luminar Technolab</dc:creator>
  <cp:lastModifiedBy>Adacode solutions</cp:lastModifiedBy>
  <cp:revision>2</cp:revision>
  <dcterms:created xsi:type="dcterms:W3CDTF">2023-01-22T20:23:00Z</dcterms:created>
  <dcterms:modified xsi:type="dcterms:W3CDTF">2024-07-18T18:51:55Z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6E6EA1A2D62E478DA878599AEF452770_12</vt:lpwstr>
  </property>
  <property fmtid="{D5CDD505-2E9C-101B-9397-08002B2CF9AE}" pid="3" name="KSOProductBuildVer">
    <vt:lpwstr>1033-12.2.0.17153</vt:lpwstr>
  </property>
</Properties>
</file>