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85ED56-6841-4485-B7E0-92F8BCA8CB5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1DADC8-F413-440A-98D1-F8C50F81100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/>
              <a:t>ADACODE SOLUTIONS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for...of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 loop is used to iterate through the values of an </a:t>
            </a:r>
            <a:r>
              <a:rPr lang="en-GB" dirty="0" err="1">
                <a:latin typeface="+mj-lt"/>
              </a:rPr>
              <a:t>iterable</a:t>
            </a:r>
            <a:r>
              <a:rPr lang="en-GB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</a:t>
            </a:r>
            <a:r>
              <a:rPr lang="en-GB" b="0" i="0" dirty="0">
                <a:effectLst/>
                <a:latin typeface="+mj-lt"/>
              </a:rPr>
              <a:t> loop cannot be used to iterate over an object.</a:t>
            </a:r>
            <a:endParaRPr lang="en-IN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for...in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loop is used to iterate through the keys of an object.</a:t>
            </a:r>
            <a:endParaRPr lang="en-GB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</a:t>
            </a:r>
            <a:r>
              <a:rPr lang="en-GB" b="0" i="0" dirty="0">
                <a:effectLst/>
                <a:latin typeface="+mj-lt"/>
              </a:rPr>
              <a:t>to iterate over an </a:t>
            </a:r>
            <a:r>
              <a:rPr lang="en-GB" b="0" i="0" dirty="0" err="1">
                <a:effectLst/>
                <a:latin typeface="+mj-lt"/>
              </a:rPr>
              <a:t>iterable</a:t>
            </a:r>
            <a:r>
              <a:rPr lang="en-GB" b="0" i="0" dirty="0">
                <a:effectLst/>
                <a:latin typeface="+mj-lt"/>
              </a:rPr>
              <a:t> such arrays and strings but you should avoid using </a:t>
            </a:r>
            <a:r>
              <a:rPr lang="en-GB" dirty="0">
                <a:latin typeface="+mj-lt"/>
              </a:rPr>
              <a:t>The for...in </a:t>
            </a:r>
            <a:r>
              <a:rPr lang="en-IN" b="0" i="0" dirty="0">
                <a:effectLst/>
                <a:latin typeface="+mj-lt"/>
              </a:rPr>
              <a:t>for </a:t>
            </a:r>
            <a:r>
              <a:rPr lang="en-IN" b="0" i="0" dirty="0" err="1">
                <a:effectLst/>
                <a:latin typeface="+mj-lt"/>
              </a:rPr>
              <a:t>iterables</a:t>
            </a:r>
            <a:r>
              <a:rPr lang="en-IN" b="0" i="0" dirty="0">
                <a:effectLst/>
                <a:latin typeface="+mj-lt"/>
              </a:rPr>
              <a:t>.</a:t>
            </a:r>
            <a:endParaRPr lang="en-GB" b="0" i="0" dirty="0">
              <a:effectLst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while loop is: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while (condition)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    // body of loop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while loop evaluates the condition inside the parenthesis ().	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the condition evaluates to true, the code inside the while loop is executed.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condition is evaluated again.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This process continues until the condition is false.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When the condition evaluates to false, the loop stops.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573" y="0"/>
            <a:ext cx="65967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Uses the while statement to output the odd numbers between 1 and 10.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3:Find factorial of a number.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do-while loop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do...while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// body of loop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while(condition)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2630" y="2449287"/>
            <a:ext cx="6331242" cy="385354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body of the loop is executed at first. Then the condition is evaluated.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once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This process continues until the condition evaluates to false. Then the loop stops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757" y="0"/>
            <a:ext cx="558437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2:Multiplication table for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break statement is used to terminate the loop immediately when it is encountered.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break statement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 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0" y="2603501"/>
            <a:ext cx="4332539" cy="378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Statement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continue statement is used to skip the current iteration of the loop and the control flow of the program goes to the next iteration.</a:t>
            </a:r>
            <a:endParaRPr lang="en-GB" dirty="0"/>
          </a:p>
          <a:p>
            <a:r>
              <a:rPr lang="en-GB" dirty="0"/>
              <a:t>The syntax of the continue statement is: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continue ;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2443" y="2603500"/>
            <a:ext cx="3935186" cy="3731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1: write a program to print largest of three numbers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2: Difference between while loop and do while loop.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3: Difference between break and continue.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4:Write a program  to print the marks of a student in an object using for loop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Stud={ Amal=78,Kiran=98,Rahul=87}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loops to perform repeated actions </a:t>
            </a:r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 If you are designed a task of printing  numbers from 1 to 100 It will be  very hectic to do it manually, loops helps us automate such tasks</a:t>
            </a:r>
            <a:endParaRPr lang="en-IN" dirty="0"/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a number of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do/while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also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/>
              <a:t>                   Thank you</a:t>
            </a:r>
            <a:endParaRPr lang="en-IN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Loops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for loop – Loop a block of code number of times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for in loop – loops through the key of an object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for of loop – loops through the value of an object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while loop – loops a block based on specific condition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do-while loop –while loop variant which runs atleast once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loop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for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condition; 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// for loop body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n=5;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=0;i&lt;=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n;i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1887" y="2465614"/>
            <a:ext cx="4825159" cy="4604657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initializes and/or declares variables and executes only once.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false, the for loop is terminated.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true, the block of code inside of the for loop is executed.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updates the value of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when the condition is true.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again. This process continues until the condition is false.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186" y="1"/>
            <a:ext cx="59436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a text in 20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 Display Sum of n Natural Numbers 1 to 100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in loop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3247170"/>
            <a:ext cx="3407214" cy="2128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w-din"/>
              </a:rPr>
              <a:t>Syntax: 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(key in object) {</a:t>
            </a:r>
            <a:endParaRPr lang="en-GB" altLang="en-US" sz="1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// body of for...in</a:t>
            </a:r>
            <a:endParaRPr lang="en-GB" altLang="en-US" sz="1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 = {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name: 'Monica',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class: 7,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age: 12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using for...in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let key in student ) {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display the properties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console.log(`${key} =&gt; ${student[key]}`);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for...in loop is used to iterate over the student object and print all its properties.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The object key is assigned to the variable key.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student[key] is used to access the value of key.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Input:											Output: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const</a:t>
            </a:r>
            <a:r>
              <a:rPr lang="en-GB" dirty="0"/>
              <a:t> student={							name =&gt; Monica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	</a:t>
            </a:r>
            <a:r>
              <a:rPr lang="en-GB" dirty="0" err="1"/>
              <a:t>name:’Monica</a:t>
            </a:r>
            <a:r>
              <a:rPr lang="en-GB" dirty="0"/>
              <a:t>’,							class =&gt; 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class:7,									age =&gt; 12</a:t>
            </a:r>
            <a:endParaRPr lang="en-GB" dirty="0"/>
          </a:p>
          <a:p>
            <a:pPr marL="0" indent="0">
              <a:buNone/>
            </a:pPr>
            <a:r>
              <a:rPr lang="en-IN" dirty="0"/>
              <a:t>        age:12}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of loop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syntax of the for...of loop is: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(element of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iterable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body of for...of</a:t>
            </a: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 - an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 object (array, set, strings, etc).</a:t>
            </a:r>
            <a:endParaRPr lang="en-GB" b="0" i="0" dirty="0">
              <a:effectLst/>
              <a:latin typeface="euclid_circular_a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>
                <a:effectLst/>
                <a:latin typeface="euclid_circular_a"/>
              </a:rPr>
              <a:t>element</a:t>
            </a:r>
            <a:r>
              <a:rPr lang="en-GB" b="0" i="0" dirty="0">
                <a:effectLst/>
                <a:latin typeface="euclid_circular_a"/>
              </a:rPr>
              <a:t> - items in the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endParaRPr lang="en-GB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array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students = ['John', 'Sara', 'Jack'];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using for...of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for ( let element of students ) {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display the values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console.log(element);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4456</Words>
  <Application>WPS Presentation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Times New Roman</vt:lpstr>
      <vt:lpstr>urw-din</vt:lpstr>
      <vt:lpstr>Segoe Print</vt:lpstr>
      <vt:lpstr>Consolas</vt:lpstr>
      <vt:lpstr>Courier New</vt:lpstr>
      <vt:lpstr>euclid_circular_a</vt:lpstr>
      <vt:lpstr>Microsoft YaHei</vt:lpstr>
      <vt:lpstr>Arial Unicode MS</vt:lpstr>
      <vt:lpstr>Ion Boardroom</vt:lpstr>
      <vt:lpstr>LOOPING STATEMENTS</vt:lpstr>
      <vt:lpstr>LOOPING STATEMENTS</vt:lpstr>
      <vt:lpstr>Types of Loops in JavaScript</vt:lpstr>
      <vt:lpstr>The for loop</vt:lpstr>
      <vt:lpstr>PowerPoint 演示文稿</vt:lpstr>
      <vt:lpstr>Tasks</vt:lpstr>
      <vt:lpstr>The for in loop</vt:lpstr>
      <vt:lpstr>Task</vt:lpstr>
      <vt:lpstr>The for of loop</vt:lpstr>
      <vt:lpstr>Comparison</vt:lpstr>
      <vt:lpstr>The While loop</vt:lpstr>
      <vt:lpstr>PowerPoint 演示文稿</vt:lpstr>
      <vt:lpstr>Tasks</vt:lpstr>
      <vt:lpstr>The do-while loop</vt:lpstr>
      <vt:lpstr>PowerPoint 演示文稿</vt:lpstr>
      <vt:lpstr>Tasks</vt:lpstr>
      <vt:lpstr>break Statement</vt:lpstr>
      <vt:lpstr>continue Statement</vt:lpstr>
      <vt:lpstr>Tasks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Luminar Technolab</dc:creator>
  <cp:lastModifiedBy>Adacode solutions</cp:lastModifiedBy>
  <cp:revision>3</cp:revision>
  <dcterms:created xsi:type="dcterms:W3CDTF">2023-01-17T07:00:00Z</dcterms:created>
  <dcterms:modified xsi:type="dcterms:W3CDTF">2024-07-18T18:50:03Z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9139EB91DEDB4DDC9F2E265654C428E6_12</vt:lpwstr>
  </property>
  <property fmtid="{D5CDD505-2E9C-101B-9397-08002B2CF9AE}" pid="3" name="KSOProductBuildVer">
    <vt:lpwstr>1033-12.2.0.17153</vt:lpwstr>
  </property>
</Properties>
</file>