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8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146BA08-A563-47D3-A537-BD32EFB2EC9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C84773-B305-4A5F-A92B-FD092A071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93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BA08-A563-47D3-A537-BD32EFB2EC9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4773-B305-4A5F-A92B-FD092A071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0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BA08-A563-47D3-A537-BD32EFB2EC9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4773-B305-4A5F-A92B-FD092A071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013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BA08-A563-47D3-A537-BD32EFB2EC9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4773-B305-4A5F-A92B-FD092A071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149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BA08-A563-47D3-A537-BD32EFB2EC9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4773-B305-4A5F-A92B-FD092A071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834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BA08-A563-47D3-A537-BD32EFB2EC9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4773-B305-4A5F-A92B-FD092A071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69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BA08-A563-47D3-A537-BD32EFB2EC9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4773-B305-4A5F-A92B-FD092A071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37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146BA08-A563-47D3-A537-BD32EFB2EC9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4773-B305-4A5F-A92B-FD092A071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293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146BA08-A563-47D3-A537-BD32EFB2EC9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4773-B305-4A5F-A92B-FD092A071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61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BA08-A563-47D3-A537-BD32EFB2EC9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4773-B305-4A5F-A92B-FD092A071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75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BA08-A563-47D3-A537-BD32EFB2EC9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4773-B305-4A5F-A92B-FD092A071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37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BA08-A563-47D3-A537-BD32EFB2EC9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4773-B305-4A5F-A92B-FD092A071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86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BA08-A563-47D3-A537-BD32EFB2EC9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4773-B305-4A5F-A92B-FD092A071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20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BA08-A563-47D3-A537-BD32EFB2EC9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4773-B305-4A5F-A92B-FD092A071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03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BA08-A563-47D3-A537-BD32EFB2EC9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4773-B305-4A5F-A92B-FD092A071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82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BA08-A563-47D3-A537-BD32EFB2EC9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4773-B305-4A5F-A92B-FD092A071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06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BA08-A563-47D3-A537-BD32EFB2EC9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4773-B305-4A5F-A92B-FD092A071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32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146BA08-A563-47D3-A537-BD32EFB2EC9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C84773-B305-4A5F-A92B-FD092A071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15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4E0F8-B80E-9887-5D71-69823F159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u="sng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700418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0D478-E6F3-F53C-975C-9CC9864E2E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603500"/>
            <a:ext cx="8824913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4800" dirty="0"/>
          </a:p>
          <a:p>
            <a:pPr marL="0" indent="0" algn="ctr">
              <a:buNone/>
            </a:pPr>
            <a:r>
              <a:rPr lang="en-IN" sz="4800" dirty="0"/>
              <a:t>							Thank You</a:t>
            </a:r>
          </a:p>
        </p:txBody>
      </p:sp>
    </p:spTree>
    <p:extLst>
      <p:ext uri="{BB962C8B-B14F-4D97-AF65-F5344CB8AC3E}">
        <p14:creationId xmlns:p14="http://schemas.microsoft.com/office/powerpoint/2010/main" val="206338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8CF9-1804-6A9D-772F-FA888C25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9896-96EB-C457-B041-27A96A1EE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Strings are used to store and manipulate text.</a:t>
            </a:r>
          </a:p>
          <a:p>
            <a:r>
              <a:rPr lang="en-IN" dirty="0"/>
              <a:t>Strings can be created using the following the syntax</a:t>
            </a:r>
          </a:p>
          <a:p>
            <a:pPr marL="0" indent="0">
              <a:buNone/>
            </a:pPr>
            <a:r>
              <a:rPr lang="en-IN" dirty="0"/>
              <a:t>		let name = “John”;</a:t>
            </a:r>
          </a:p>
          <a:p>
            <a:pPr marL="0" indent="0">
              <a:buNone/>
            </a:pPr>
            <a:r>
              <a:rPr lang="en-IN" dirty="0"/>
              <a:t>Strings can be also created using single quotes </a:t>
            </a:r>
          </a:p>
          <a:p>
            <a:pPr marL="0" indent="0">
              <a:buNone/>
            </a:pPr>
            <a:r>
              <a:rPr lang="en-IN" dirty="0"/>
              <a:t>		let name =‘John’;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77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1839-3DA9-99E0-4567-3BD30B83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5D0D6-B967-29A0-ECC3-79A1D63FD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Template literals use backticks instead of quotes to define a string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GB" dirty="0"/>
              <a:t>	let name=`John`</a:t>
            </a:r>
            <a:endParaRPr lang="en-IN" dirty="0"/>
          </a:p>
          <a:p>
            <a:r>
              <a:rPr lang="en-IN" dirty="0"/>
              <a:t>With template literals ,It is possible to use both single as well as double quotes inside a string</a:t>
            </a:r>
          </a:p>
          <a:p>
            <a:pPr marL="457200" lvl="1" indent="0">
              <a:buNone/>
            </a:pPr>
            <a:r>
              <a:rPr lang="en-GB" dirty="0"/>
              <a:t>		let  sentence=`The name “is” Hari’s `</a:t>
            </a:r>
            <a:endParaRPr lang="en-IN" dirty="0"/>
          </a:p>
          <a:p>
            <a:r>
              <a:rPr lang="en-IN" dirty="0"/>
              <a:t>We can insert variables directly in template literals this is called String interpolation  </a:t>
            </a:r>
          </a:p>
          <a:p>
            <a:pPr marL="914400" lvl="2" indent="0">
              <a:buNone/>
            </a:pPr>
            <a:r>
              <a:rPr lang="en-IN" dirty="0"/>
              <a:t>	let a= `This is ${name}` //prints This is Hari</a:t>
            </a:r>
          </a:p>
          <a:p>
            <a:pPr marL="914400" lvl="2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914400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61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1839-3DA9-99E0-4567-3BD30B83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Escape Sequence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5D0D6-B967-29A0-ECC3-79A1D63FD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let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 = 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This is my 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car."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 JavaScript will misunderstand this string:</a:t>
            </a:r>
          </a:p>
          <a:p>
            <a:r>
              <a:rPr lang="en-GB" dirty="0"/>
              <a:t>The solution to avoid this problem, is to use the backslash escape character.</a:t>
            </a:r>
          </a:p>
          <a:p>
            <a:r>
              <a:rPr lang="en-GB" dirty="0"/>
              <a:t>The backslash (\) escape character turns special characters into string characters: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 = 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 This is my 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new 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\" car."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let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 = 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character \\ is called backslash."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1839-3DA9-99E0-4567-3BD30B83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Six other escape sequences are valid in JavaScript: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D7EEA3-542C-1EFD-3360-5BD01FDA8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56" t="49191" r="22953" b="15613"/>
          <a:stretch/>
        </p:blipFill>
        <p:spPr>
          <a:xfrm>
            <a:off x="1299411" y="2438400"/>
            <a:ext cx="8616956" cy="3785937"/>
          </a:xfrm>
        </p:spPr>
      </p:pic>
    </p:spTree>
    <p:extLst>
      <p:ext uri="{BB962C8B-B14F-4D97-AF65-F5344CB8AC3E}">
        <p14:creationId xmlns:p14="http://schemas.microsoft.com/office/powerpoint/2010/main" val="72679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1839-3DA9-99E0-4567-3BD30B83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 Properties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5D0D6-B967-29A0-ECC3-79A1D63FD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</a:t>
            </a:r>
            <a:b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lang="en-IN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sname</a:t>
            </a:r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"Manu"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IN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sname.length</a:t>
            </a:r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);  //Prints the length of the string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console.log(</a:t>
            </a:r>
            <a:r>
              <a:rPr lang="en-IN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sname.toUpperCase</a:t>
            </a:r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());//prints MANU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console.log(</a:t>
            </a:r>
            <a:r>
              <a:rPr lang="en-IN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sname.toLowerCase</a:t>
            </a:r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());//prints </a:t>
            </a:r>
            <a:r>
              <a:rPr lang="en-IN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manu</a:t>
            </a:r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console.log(</a:t>
            </a:r>
            <a:r>
              <a:rPr lang="en-IN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sname.slice</a:t>
            </a:r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(2,3));//prints n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// M -0, a-1, n-2, u-3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//here it starts from 2 to 3 but 3 is not included </a:t>
            </a:r>
          </a:p>
          <a:p>
            <a:pPr marL="0" indent="0">
              <a:buNone/>
            </a:pPr>
            <a:b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IN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sname.slice</a:t>
            </a:r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(2));//prints nu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//from 2 to end of string</a:t>
            </a:r>
          </a:p>
          <a:p>
            <a:pPr marL="0" indent="0">
              <a:buNone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85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1839-3DA9-99E0-4567-3BD30B83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 Properties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5D0D6-B967-29A0-ECC3-79A1D63FD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"Ann M"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M"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"Luka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//Ann M</a:t>
            </a:r>
          </a:p>
          <a:p>
            <a:pPr marL="0" indent="0">
              <a:buNone/>
            </a:pP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);//Ann Luka</a:t>
            </a:r>
          </a:p>
          <a:p>
            <a:pPr marL="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s_name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"Sagar"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"Alias"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l_name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"Jacky"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s_name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l_name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);//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SagarAliasJacky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481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1839-3DA9-99E0-4567-3BD30B83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String Characters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5D0D6-B967-29A0-ECC3-79A1D63FD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You can access the characters in a string in two ways.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1. One way is to treat strings as an array. For example,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const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a = 'hello’;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console.log(a[1]); // "e“</a:t>
            </a:r>
          </a:p>
          <a:p>
            <a:pPr marL="0" indent="0">
              <a:lnSpc>
                <a:spcPct val="107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2. Another way is to use the method 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charAt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(). For example,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const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a = 'hello’;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console.log(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a.charAt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(1)); // "e"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0608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3C79-BCE7-B6B8-958C-3EEF971E1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B24D-E1CA-6D78-6D06-9E475101A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effectLst/>
                <a:latin typeface="+mj-lt"/>
              </a:rPr>
              <a:t>1 What will be output the following 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print statement</a:t>
            </a:r>
            <a:r>
              <a:rPr lang="en-GB" dirty="0">
                <a:solidFill>
                  <a:schemeClr val="tx1"/>
                </a:solidFill>
                <a:effectLst/>
                <a:latin typeface="+mj-lt"/>
              </a:rPr>
              <a:t> in </a:t>
            </a:r>
            <a:r>
              <a:rPr lang="en-GB" dirty="0" err="1">
                <a:solidFill>
                  <a:schemeClr val="tx1"/>
                </a:solidFill>
                <a:effectLst/>
                <a:latin typeface="+mj-lt"/>
              </a:rPr>
              <a:t>js</a:t>
            </a:r>
            <a:endParaRPr lang="en-GB" dirty="0">
              <a:solidFill>
                <a:schemeClr val="tx1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effectLst/>
                <a:latin typeface="+mj-lt"/>
              </a:rPr>
              <a:t>console.log("</a:t>
            </a:r>
            <a:r>
              <a:rPr lang="en-GB" dirty="0" err="1">
                <a:solidFill>
                  <a:schemeClr val="tx1"/>
                </a:solidFill>
                <a:effectLst/>
                <a:latin typeface="+mj-lt"/>
              </a:rPr>
              <a:t>har</a:t>
            </a:r>
            <a:r>
              <a:rPr lang="en-GB" dirty="0">
                <a:solidFill>
                  <a:schemeClr val="tx1"/>
                </a:solidFill>
                <a:effectLst/>
                <a:latin typeface="+mj-lt"/>
              </a:rPr>
              <a:t>\"".length)</a:t>
            </a:r>
          </a:p>
          <a:p>
            <a:pPr marL="0" indent="0">
              <a:buNone/>
            </a:pPr>
            <a:br>
              <a:rPr lang="en-GB" dirty="0">
                <a:solidFill>
                  <a:schemeClr val="tx1"/>
                </a:solidFill>
                <a:effectLst/>
                <a:latin typeface="+mj-lt"/>
              </a:rPr>
            </a:br>
            <a:r>
              <a:rPr lang="en-GB" dirty="0">
                <a:solidFill>
                  <a:schemeClr val="tx1"/>
                </a:solidFill>
                <a:effectLst/>
                <a:latin typeface="+mj-lt"/>
              </a:rPr>
              <a:t>2 Explore the includes, </a:t>
            </a:r>
            <a:r>
              <a:rPr lang="en-GB" dirty="0" err="1">
                <a:solidFill>
                  <a:schemeClr val="tx1"/>
                </a:solidFill>
                <a:effectLst/>
                <a:latin typeface="+mj-lt"/>
              </a:rPr>
              <a:t>startswith</a:t>
            </a:r>
            <a:r>
              <a:rPr lang="en-GB" dirty="0">
                <a:solidFill>
                  <a:schemeClr val="tx1"/>
                </a:solidFill>
                <a:effectLst/>
                <a:latin typeface="+mj-lt"/>
              </a:rPr>
              <a:t> and </a:t>
            </a:r>
            <a:r>
              <a:rPr lang="en-GB" dirty="0" err="1">
                <a:solidFill>
                  <a:schemeClr val="tx1"/>
                </a:solidFill>
                <a:effectLst/>
                <a:latin typeface="+mj-lt"/>
              </a:rPr>
              <a:t>endswith</a:t>
            </a:r>
            <a:r>
              <a:rPr lang="en-GB" dirty="0">
                <a:solidFill>
                  <a:schemeClr val="tx1"/>
                </a:solidFill>
                <a:effectLst/>
                <a:latin typeface="+mj-lt"/>
              </a:rPr>
              <a:t> function of a string</a:t>
            </a:r>
          </a:p>
          <a:p>
            <a:pPr marL="0" indent="0">
              <a:buNone/>
            </a:pPr>
            <a:br>
              <a:rPr lang="en-GB" dirty="0">
                <a:solidFill>
                  <a:schemeClr val="tx1"/>
                </a:solidFill>
                <a:effectLst/>
                <a:latin typeface="+mj-lt"/>
              </a:rPr>
            </a:br>
            <a:r>
              <a:rPr lang="en-GB" dirty="0">
                <a:solidFill>
                  <a:schemeClr val="tx1"/>
                </a:solidFill>
                <a:effectLst/>
                <a:latin typeface="+mj-lt"/>
              </a:rPr>
              <a:t>3 Write  a program to convert a given string to lowercase</a:t>
            </a:r>
          </a:p>
          <a:p>
            <a:pPr marL="0" indent="0">
              <a:buNone/>
            </a:pPr>
            <a:br>
              <a:rPr lang="en-GB" dirty="0">
                <a:solidFill>
                  <a:schemeClr val="tx1"/>
                </a:solidFill>
                <a:effectLst/>
                <a:latin typeface="+mj-lt"/>
              </a:rPr>
            </a:br>
            <a:r>
              <a:rPr lang="en-GB" dirty="0">
                <a:solidFill>
                  <a:schemeClr val="tx1"/>
                </a:solidFill>
                <a:effectLst/>
                <a:latin typeface="+mj-lt"/>
              </a:rPr>
              <a:t>4 Extract the amount out of  the string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effectLst/>
                <a:latin typeface="+mj-lt"/>
              </a:rPr>
              <a:t>    "Please give Rs 10000"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effectLst/>
                <a:latin typeface="+mj-lt"/>
              </a:rPr>
              <a:t>5 Try to Change  4th character of a given string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effectLst/>
                <a:latin typeface="+mj-lt"/>
              </a:rPr>
              <a:t>    "Where you able to do it?"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effectLst/>
                <a:latin typeface="+mj-lt"/>
              </a:rPr>
              <a:t>6 Note on All string methods with programs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999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577</TotalTime>
  <Words>590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Times New Roman</vt:lpstr>
      <vt:lpstr>Wingdings 3</vt:lpstr>
      <vt:lpstr>Ion Boardroom</vt:lpstr>
      <vt:lpstr>Strings</vt:lpstr>
      <vt:lpstr>Strings </vt:lpstr>
      <vt:lpstr>Template literals</vt:lpstr>
      <vt:lpstr>Escape Sequence Characters</vt:lpstr>
      <vt:lpstr>Six other escape sequences are valid in JavaScript:</vt:lpstr>
      <vt:lpstr>String  Properties and Methods</vt:lpstr>
      <vt:lpstr>String  Properties and Methods</vt:lpstr>
      <vt:lpstr>Access String Characters </vt:lpstr>
      <vt:lpstr>Tasks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Luminar Technolab</dc:creator>
  <cp:lastModifiedBy>sarath m</cp:lastModifiedBy>
  <cp:revision>6</cp:revision>
  <dcterms:created xsi:type="dcterms:W3CDTF">2023-01-18T01:54:28Z</dcterms:created>
  <dcterms:modified xsi:type="dcterms:W3CDTF">2023-07-28T08:39:15Z</dcterms:modified>
</cp:coreProperties>
</file>