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16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5F5F"/>
    <a:srgbClr val="152497"/>
    <a:srgbClr val="893BC3"/>
    <a:srgbClr val="5826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62" autoAdjust="0"/>
  </p:normalViewPr>
  <p:slideViewPr>
    <p:cSldViewPr>
      <p:cViewPr varScale="1">
        <p:scale>
          <a:sx n="56" d="100"/>
          <a:sy n="56" d="100"/>
        </p:scale>
        <p:origin x="36" y="3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34CA2-0D1C-4FCE-B67F-EBC2C5842FEC}" type="datetimeFigureOut">
              <a:rPr lang="en-US" smtClean="0"/>
              <a:pPr/>
              <a:t>3/12/2016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 smtClean="0"/>
              <a:t>Language Tutor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D328AD-BA4F-4909-9BD6-87C86ED65B3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924313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65A97D-AC07-4070-96F4-97895B10C76C}" type="datetimeFigureOut">
              <a:rPr lang="en-US" smtClean="0"/>
              <a:pPr/>
              <a:t>3/12/2016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 smtClean="0"/>
              <a:t>Language Tutor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8A6AC8-4532-4395-AC7E-53AC5747212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41074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  <a:r>
              <a:rPr lang="en-US" baseline="0" dirty="0" smtClean="0"/>
              <a:t> Page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8A6AC8-4532-4395-AC7E-53AC57472126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Language Tutor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641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AD906-624A-47CF-B12E-162D1585FD44}" type="datetime1">
              <a:rPr lang="en-US" smtClean="0"/>
              <a:pPr/>
              <a:t>3/12/2016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E94C4-A403-4863-9C81-132DBC8EE5B7}" type="datetime1">
              <a:rPr lang="en-US" smtClean="0"/>
              <a:pPr/>
              <a:t>3/12/2016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D6B38-6916-4369-A3F2-EF9106799E31}" type="datetime1">
              <a:rPr lang="en-US" smtClean="0"/>
              <a:pPr/>
              <a:t>3/12/2016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6C8F3-4288-4778-AD89-B706B2DA621A}" type="datetime1">
              <a:rPr lang="en-US" smtClean="0"/>
              <a:pPr/>
              <a:t>3/12/2016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765CB-F0C0-422B-8F59-0209441D2ED8}" type="datetime1">
              <a:rPr lang="en-US" smtClean="0"/>
              <a:pPr/>
              <a:t>3/12/2016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2C789-B108-49EE-A27C-ADBC3EC14DE2}" type="datetime1">
              <a:rPr lang="en-US" smtClean="0"/>
              <a:pPr/>
              <a:t>3/12/2016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2DD77-9861-4177-9DE9-D89210A63A24}" type="datetime1">
              <a:rPr lang="en-US" smtClean="0"/>
              <a:pPr/>
              <a:t>3/12/2016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77BB9-125C-4C97-8CD5-C0BD295EDCAB}" type="datetime1">
              <a:rPr lang="en-US" smtClean="0"/>
              <a:pPr/>
              <a:t>3/12/2016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138F2-3483-4AE1-9042-50737C59EC6A}" type="datetime1">
              <a:rPr lang="en-US" smtClean="0"/>
              <a:pPr/>
              <a:t>3/12/2016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4D62E-D763-4B82-8872-5E36283925F2}" type="datetime1">
              <a:rPr lang="en-US" smtClean="0"/>
              <a:pPr/>
              <a:t>3/12/2016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18DED-35EC-406C-8F68-112DBF8018DC}" type="datetime1">
              <a:rPr lang="en-US" smtClean="0"/>
              <a:pPr/>
              <a:t>3/12/2016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17391D86-7A96-4D82-86A5-E6E63244196D}" type="datetime1">
              <a:rPr lang="en-US" smtClean="0"/>
              <a:pPr/>
              <a:t>3/12/2016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7" r:id="rId1"/>
    <p:sldLayoutId id="2147484118" r:id="rId2"/>
    <p:sldLayoutId id="2147484119" r:id="rId3"/>
    <p:sldLayoutId id="2147484120" r:id="rId4"/>
    <p:sldLayoutId id="2147484121" r:id="rId5"/>
    <p:sldLayoutId id="2147484122" r:id="rId6"/>
    <p:sldLayoutId id="2147484123" r:id="rId7"/>
    <p:sldLayoutId id="2147484124" r:id="rId8"/>
    <p:sldLayoutId id="2147484125" r:id="rId9"/>
    <p:sldLayoutId id="2147484126" r:id="rId10"/>
    <p:sldLayoutId id="2147484127" r:id="rId11"/>
  </p:sldLayoutIdLst>
  <p:hf hd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905000"/>
            <a:ext cx="8382000" cy="1066799"/>
          </a:xfrm>
          <a:ln w="34925"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635000"/>
          </a:effectLst>
          <a:scene3d>
            <a:camera prst="obliqueTopLeft"/>
            <a:lightRig rig="glow" dir="t">
              <a:rot lat="0" lon="0" rev="4800000"/>
            </a:lightRig>
          </a:scene3d>
          <a:sp3d prstMaterial="matte">
            <a:bevelT w="127000" h="63500" prst="coolSlant"/>
          </a:sp3d>
        </p:spPr>
        <p:txBody>
          <a:bodyPr>
            <a:norm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r>
              <a:rPr lang="en-US" sz="5400" cap="none" dirty="0" smtClean="0">
                <a:ln/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Language</a:t>
            </a:r>
            <a:r>
              <a:rPr lang="en-US" sz="5400" cap="none" dirty="0" smtClean="0">
                <a:ln/>
                <a:solidFill>
                  <a:srgbClr val="7030A0"/>
                </a:solidFill>
                <a:effectLst/>
              </a:rPr>
              <a:t> </a:t>
            </a:r>
            <a:r>
              <a:rPr lang="en-US" sz="5400" cap="none" dirty="0" smtClean="0">
                <a:ln/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Tutor</a:t>
            </a:r>
            <a:endParaRPr lang="en-US" sz="5400" cap="none" dirty="0">
              <a:ln/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657600"/>
            <a:ext cx="8153400" cy="609600"/>
          </a:xfrm>
        </p:spPr>
        <p:txBody>
          <a:bodyPr>
            <a:no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r>
              <a:rPr lang="en-US" sz="32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</a:effectLst>
              </a:rPr>
              <a:t>Diploma In Computer Engineering </a:t>
            </a:r>
            <a:endParaRPr lang="en-US" sz="3200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07446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447800"/>
            <a:ext cx="8382000" cy="2209800"/>
          </a:xfrm>
        </p:spPr>
        <p:txBody>
          <a:bodyPr/>
          <a:lstStyle/>
          <a:p>
            <a:r>
              <a:rPr lang="en-GB" sz="9600" dirty="0" smtClean="0"/>
              <a:t>Thank You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31721027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b="1" dirty="0" smtClean="0"/>
              <a:t>Language Tutor</a:t>
            </a:r>
            <a:endParaRPr lang="en-US" sz="12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100" b="1" dirty="0" smtClean="0"/>
              <a:t>1</a:t>
            </a:r>
            <a:endParaRPr lang="en-US" sz="11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59657" y="1524000"/>
            <a:ext cx="88392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576" indent="0" algn="ctr">
              <a:buNone/>
            </a:pPr>
            <a:r>
              <a:rPr lang="en-US" sz="2800" b="1" dirty="0" err="1">
                <a:solidFill>
                  <a:srgbClr val="00B0F0"/>
                </a:solidFill>
              </a:rPr>
              <a:t>G.Gnaneshwar</a:t>
            </a:r>
            <a:r>
              <a:rPr lang="en-US" sz="2800" b="1" dirty="0">
                <a:solidFill>
                  <a:srgbClr val="00B0F0"/>
                </a:solidFill>
              </a:rPr>
              <a:t> </a:t>
            </a:r>
            <a:r>
              <a:rPr lang="en-US" sz="2800" b="1" dirty="0" smtClean="0">
                <a:solidFill>
                  <a:srgbClr val="00B0F0"/>
                </a:solidFill>
              </a:rPr>
              <a:t>		 : 13047-CM-052</a:t>
            </a:r>
          </a:p>
          <a:p>
            <a:pPr marL="36576" indent="0" algn="ctr">
              <a:buNone/>
            </a:pPr>
            <a:r>
              <a:rPr lang="en-US" sz="2800" b="1" dirty="0" err="1" smtClean="0">
                <a:solidFill>
                  <a:srgbClr val="00B0F0"/>
                </a:solidFill>
              </a:rPr>
              <a:t>Mohd</a:t>
            </a:r>
            <a:r>
              <a:rPr lang="en-US" sz="2800" b="1" dirty="0">
                <a:solidFill>
                  <a:srgbClr val="00B0F0"/>
                </a:solidFill>
              </a:rPr>
              <a:t>. </a:t>
            </a:r>
            <a:r>
              <a:rPr lang="en-US" sz="2800" b="1" dirty="0" err="1">
                <a:solidFill>
                  <a:srgbClr val="00B0F0"/>
                </a:solidFill>
              </a:rPr>
              <a:t>Arshaque</a:t>
            </a:r>
            <a:r>
              <a:rPr lang="en-US" sz="2800" b="1" dirty="0">
                <a:solidFill>
                  <a:srgbClr val="00B0F0"/>
                </a:solidFill>
              </a:rPr>
              <a:t> </a:t>
            </a:r>
            <a:r>
              <a:rPr lang="en-US" sz="2800" b="1" dirty="0" smtClean="0">
                <a:solidFill>
                  <a:srgbClr val="00B0F0"/>
                </a:solidFill>
              </a:rPr>
              <a:t>	 : 13047-CM-027</a:t>
            </a:r>
          </a:p>
          <a:p>
            <a:pPr algn="ctr"/>
            <a:r>
              <a:rPr lang="en-US" sz="2800" b="1" dirty="0" err="1" smtClean="0">
                <a:solidFill>
                  <a:srgbClr val="00B0F0"/>
                </a:solidFill>
              </a:rPr>
              <a:t>D.Nikhil</a:t>
            </a:r>
            <a:r>
              <a:rPr lang="en-US" sz="2800" b="1" dirty="0" smtClean="0">
                <a:solidFill>
                  <a:srgbClr val="00B0F0"/>
                </a:solidFill>
              </a:rPr>
              <a:t> </a:t>
            </a:r>
            <a:r>
              <a:rPr lang="en-US" sz="2800" b="1" dirty="0" err="1" smtClean="0">
                <a:solidFill>
                  <a:srgbClr val="00B0F0"/>
                </a:solidFill>
              </a:rPr>
              <a:t>Duth</a:t>
            </a:r>
            <a:r>
              <a:rPr lang="en-US" sz="2800" b="1" dirty="0" smtClean="0">
                <a:solidFill>
                  <a:srgbClr val="00B0F0"/>
                </a:solidFill>
              </a:rPr>
              <a:t>		 : 13047-CM-038</a:t>
            </a:r>
          </a:p>
          <a:p>
            <a:pPr algn="ctr"/>
            <a:r>
              <a:rPr lang="en-GB" sz="2800" b="1" dirty="0" err="1" smtClean="0">
                <a:solidFill>
                  <a:srgbClr val="00B0F0"/>
                </a:solidFill>
              </a:rPr>
              <a:t>M.Sudhir</a:t>
            </a:r>
            <a:r>
              <a:rPr lang="en-GB" sz="2800" b="1" dirty="0" smtClean="0">
                <a:solidFill>
                  <a:srgbClr val="00B0F0"/>
                </a:solidFill>
              </a:rPr>
              <a:t> Kumar	 : 13047-CM-040</a:t>
            </a:r>
          </a:p>
          <a:p>
            <a:pPr algn="ctr"/>
            <a:r>
              <a:rPr lang="en-GB" sz="2800" b="1" dirty="0" err="1" smtClean="0">
                <a:solidFill>
                  <a:srgbClr val="00B0F0"/>
                </a:solidFill>
              </a:rPr>
              <a:t>D.Shiva</a:t>
            </a:r>
            <a:r>
              <a:rPr lang="en-GB" sz="2800" b="1" dirty="0">
                <a:solidFill>
                  <a:srgbClr val="00B0F0"/>
                </a:solidFill>
              </a:rPr>
              <a:t> </a:t>
            </a:r>
            <a:r>
              <a:rPr lang="en-GB" sz="2800" b="1" dirty="0" smtClean="0">
                <a:solidFill>
                  <a:srgbClr val="00B0F0"/>
                </a:solidFill>
              </a:rPr>
              <a:t>Kumar		 </a:t>
            </a:r>
            <a:r>
              <a:rPr lang="en-GB" sz="2800" b="1" dirty="0">
                <a:solidFill>
                  <a:srgbClr val="00B0F0"/>
                </a:solidFill>
              </a:rPr>
              <a:t>: </a:t>
            </a:r>
            <a:r>
              <a:rPr lang="en-GB" sz="2800" b="1" dirty="0" smtClean="0">
                <a:solidFill>
                  <a:srgbClr val="00B0F0"/>
                </a:solidFill>
              </a:rPr>
              <a:t>13047-CM-041</a:t>
            </a:r>
          </a:p>
          <a:p>
            <a:pPr algn="ctr"/>
            <a:r>
              <a:rPr lang="en-GB" sz="2800" b="1" dirty="0" err="1" smtClean="0">
                <a:solidFill>
                  <a:srgbClr val="00B0F0"/>
                </a:solidFill>
              </a:rPr>
              <a:t>Srikanth</a:t>
            </a:r>
            <a:r>
              <a:rPr lang="en-GB" sz="2800" b="1" dirty="0" smtClean="0">
                <a:solidFill>
                  <a:srgbClr val="00B0F0"/>
                </a:solidFill>
              </a:rPr>
              <a:t>			 : 13047-CM-049</a:t>
            </a:r>
          </a:p>
          <a:p>
            <a:pPr algn="ctr"/>
            <a:r>
              <a:rPr lang="en-GB" sz="2800" b="1" dirty="0" smtClean="0">
                <a:solidFill>
                  <a:srgbClr val="00B0F0"/>
                </a:solidFill>
              </a:rPr>
              <a:t>Aziz				 </a:t>
            </a:r>
            <a:r>
              <a:rPr lang="en-GB" sz="2800" b="1" dirty="0">
                <a:solidFill>
                  <a:srgbClr val="00B0F0"/>
                </a:solidFill>
              </a:rPr>
              <a:t>: </a:t>
            </a:r>
            <a:r>
              <a:rPr lang="en-GB" sz="2800" b="1" dirty="0" smtClean="0">
                <a:solidFill>
                  <a:srgbClr val="00B0F0"/>
                </a:solidFill>
              </a:rPr>
              <a:t>13047-CM-035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/>
          <a:lstStyle/>
          <a:p>
            <a:r>
              <a:rPr lang="en-GB" dirty="0" smtClean="0"/>
              <a:t>Team Members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0259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Abstract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 smtClean="0">
                <a:solidFill>
                  <a:schemeClr val="tx1"/>
                </a:solidFill>
              </a:rPr>
              <a:t>	Day-by-day</a:t>
            </a:r>
            <a:r>
              <a:rPr lang="en-US" dirty="0">
                <a:solidFill>
                  <a:schemeClr val="tx1"/>
                </a:solidFill>
              </a:rPr>
              <a:t>, importance of computer programming language is </a:t>
            </a:r>
            <a:r>
              <a:rPr lang="en-US" dirty="0" smtClean="0">
                <a:solidFill>
                  <a:schemeClr val="tx1"/>
                </a:solidFill>
              </a:rPr>
              <a:t>increasing. There </a:t>
            </a:r>
            <a:r>
              <a:rPr lang="en-US" dirty="0">
                <a:solidFill>
                  <a:schemeClr val="tx1"/>
                </a:solidFill>
              </a:rPr>
              <a:t>are people who cannot attend the coaching centers due to distance, money, time, </a:t>
            </a:r>
            <a:r>
              <a:rPr lang="en-US" dirty="0" smtClean="0">
                <a:solidFill>
                  <a:schemeClr val="tx1"/>
                </a:solidFill>
              </a:rPr>
              <a:t>etc. So</a:t>
            </a:r>
            <a:r>
              <a:rPr lang="en-US" dirty="0">
                <a:solidFill>
                  <a:schemeClr val="tx1"/>
                </a:solidFill>
              </a:rPr>
              <a:t>, we are providing Language Tutor, a platform for learning programming </a:t>
            </a:r>
            <a:r>
              <a:rPr lang="en-US" dirty="0" smtClean="0">
                <a:solidFill>
                  <a:schemeClr val="tx1"/>
                </a:solidFill>
              </a:rPr>
              <a:t>languages through online.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5800" y="6324600"/>
            <a:ext cx="2847975" cy="365125"/>
          </a:xfrm>
        </p:spPr>
        <p:txBody>
          <a:bodyPr/>
          <a:lstStyle/>
          <a:p>
            <a:r>
              <a:rPr lang="en-US" b="1" dirty="0"/>
              <a:t>Language </a:t>
            </a:r>
            <a:r>
              <a:rPr lang="en-US" b="1" dirty="0" smtClean="0"/>
              <a:t>Tutor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597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GB" dirty="0" smtClean="0">
                <a:solidFill>
                  <a:schemeClr val="tx1"/>
                </a:solidFill>
              </a:rPr>
              <a:t>	Our intension is to give an helping hand to those who are interested to learn Computer Languages like C-language, HTML, C++, CSS, Java, etc.. </a:t>
            </a:r>
            <a:endParaRPr lang="en-GB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endParaRPr lang="en-GB" dirty="0" smtClean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en-GB" dirty="0" smtClean="0">
                <a:solidFill>
                  <a:schemeClr val="tx1"/>
                </a:solidFill>
              </a:rPr>
              <a:t>	We </a:t>
            </a:r>
            <a:r>
              <a:rPr lang="en-GB" dirty="0">
                <a:solidFill>
                  <a:schemeClr val="tx1"/>
                </a:solidFill>
              </a:rPr>
              <a:t>provide C-language in our tutor</a:t>
            </a:r>
            <a:r>
              <a:rPr lang="en-GB" dirty="0" smtClean="0">
                <a:solidFill>
                  <a:schemeClr val="tx1"/>
                </a:solidFill>
              </a:rPr>
              <a:t>.</a:t>
            </a:r>
          </a:p>
          <a:p>
            <a:pPr marL="0" indent="0" algn="just">
              <a:buNone/>
            </a:pPr>
            <a:endParaRPr lang="en-GB" dirty="0" smtClean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en-GB" dirty="0">
                <a:solidFill>
                  <a:schemeClr val="tx1"/>
                </a:solidFill>
              </a:rPr>
              <a:t>	</a:t>
            </a:r>
            <a:r>
              <a:rPr lang="en-GB" dirty="0" smtClean="0">
                <a:solidFill>
                  <a:schemeClr val="tx1"/>
                </a:solidFill>
              </a:rPr>
              <a:t>Our project is to provide a website which deals with tutorial through which a user/learner can learn languages. When they get any doubts, they can spontaneously clarify by visiting our website.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Language </a:t>
            </a:r>
            <a:r>
              <a:rPr lang="en-US" b="1" dirty="0" smtClean="0"/>
              <a:t>Tutor</a:t>
            </a: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20484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Advantages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Can develop their computer language skills.</a:t>
            </a:r>
          </a:p>
          <a:p>
            <a:r>
              <a:rPr lang="en-GB" dirty="0" smtClean="0">
                <a:solidFill>
                  <a:schemeClr val="tx1"/>
                </a:solidFill>
              </a:rPr>
              <a:t>Can save their time and money.</a:t>
            </a:r>
          </a:p>
          <a:p>
            <a:endParaRPr lang="en-GB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Language </a:t>
            </a:r>
            <a:r>
              <a:rPr lang="en-US" b="1" dirty="0" smtClean="0"/>
              <a:t>Tutor</a:t>
            </a: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719905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System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Hardware Requirements:</a:t>
            </a:r>
          </a:p>
          <a:p>
            <a:pPr lvl="1"/>
            <a:r>
              <a:rPr lang="en-GB" dirty="0" smtClean="0">
                <a:solidFill>
                  <a:schemeClr val="tx1"/>
                </a:solidFill>
              </a:rPr>
              <a:t>Processor	- Pentium-III</a:t>
            </a:r>
          </a:p>
          <a:p>
            <a:pPr lvl="1"/>
            <a:r>
              <a:rPr lang="en-GB" dirty="0" smtClean="0">
                <a:solidFill>
                  <a:schemeClr val="tx1"/>
                </a:solidFill>
              </a:rPr>
              <a:t>Speed	- 2.0GHz</a:t>
            </a:r>
          </a:p>
          <a:p>
            <a:pPr lvl="1"/>
            <a:r>
              <a:rPr lang="en-GB" dirty="0" smtClean="0">
                <a:solidFill>
                  <a:schemeClr val="tx1"/>
                </a:solidFill>
              </a:rPr>
              <a:t>RAM	- 1 GB</a:t>
            </a:r>
          </a:p>
          <a:p>
            <a:pPr lvl="1"/>
            <a:endParaRPr lang="en-GB" dirty="0" smtClean="0">
              <a:solidFill>
                <a:schemeClr val="tx1"/>
              </a:solidFill>
            </a:endParaRPr>
          </a:p>
          <a:p>
            <a:pPr marL="0" lvl="1" indent="457200">
              <a:buNone/>
            </a:pPr>
            <a:r>
              <a:rPr lang="en-GB" sz="2400" dirty="0" smtClean="0">
                <a:solidFill>
                  <a:schemeClr val="tx1"/>
                </a:solidFill>
              </a:rPr>
              <a:t>Software Requirements:</a:t>
            </a:r>
          </a:p>
          <a:p>
            <a:pPr marL="742950" lvl="2" indent="-342900">
              <a:buFont typeface="Courier New" pitchFamily="49" charset="0"/>
              <a:buChar char="o"/>
            </a:pPr>
            <a:r>
              <a:rPr lang="en-GB" dirty="0" smtClean="0">
                <a:solidFill>
                  <a:schemeClr val="tx1"/>
                </a:solidFill>
              </a:rPr>
              <a:t>Operating System	       : Windows XP/7/8/8.1/10</a:t>
            </a:r>
          </a:p>
          <a:p>
            <a:pPr marL="742950" lvl="2" indent="-342900">
              <a:buFont typeface="Courier New" pitchFamily="49" charset="0"/>
              <a:buChar char="o"/>
            </a:pPr>
            <a:r>
              <a:rPr lang="en-GB" dirty="0" smtClean="0">
                <a:solidFill>
                  <a:schemeClr val="tx1"/>
                </a:solidFill>
              </a:rPr>
              <a:t>Application 	       : Google Chrome, Mozilla Firefox</a:t>
            </a:r>
          </a:p>
          <a:p>
            <a:pPr marL="742950" lvl="2" indent="-342900">
              <a:buFont typeface="Courier New" pitchFamily="49" charset="0"/>
              <a:buChar char="o"/>
            </a:pPr>
            <a:r>
              <a:rPr lang="en-GB" dirty="0" smtClean="0">
                <a:solidFill>
                  <a:schemeClr val="tx1"/>
                </a:solidFill>
              </a:rPr>
              <a:t>Front End		       : HTML, CSS</a:t>
            </a:r>
          </a:p>
          <a:p>
            <a:pPr marL="742950" lvl="2" indent="-342900">
              <a:buFont typeface="Courier New" pitchFamily="49" charset="0"/>
              <a:buChar char="o"/>
            </a:pPr>
            <a:r>
              <a:rPr lang="en-GB" dirty="0" smtClean="0">
                <a:solidFill>
                  <a:schemeClr val="tx1"/>
                </a:solidFill>
              </a:rPr>
              <a:t>Plug-in languages	       : JavaScript</a:t>
            </a:r>
          </a:p>
          <a:p>
            <a:pPr marL="742950" lvl="2" indent="-342900">
              <a:buFont typeface="Courier New" pitchFamily="49" charset="0"/>
              <a:buChar char="o"/>
            </a:pPr>
            <a:r>
              <a:rPr lang="en-GB" dirty="0" smtClean="0">
                <a:solidFill>
                  <a:schemeClr val="tx1"/>
                </a:solidFill>
              </a:rPr>
              <a:t>Database Connectivity : MySQL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Language </a:t>
            </a:r>
            <a:r>
              <a:rPr lang="en-US" b="1" dirty="0" smtClean="0"/>
              <a:t>Tutor</a:t>
            </a: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652785"/>
      </p:ext>
    </p:extLst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</a:rPr>
              <a:t>	</a:t>
            </a:r>
            <a:r>
              <a:rPr lang="en-GB" sz="3200" dirty="0" smtClean="0">
                <a:solidFill>
                  <a:schemeClr val="tx1"/>
                </a:solidFill>
              </a:rPr>
              <a:t>In our </a:t>
            </a:r>
            <a:r>
              <a:rPr lang="en-GB" sz="3200" smtClean="0">
                <a:solidFill>
                  <a:schemeClr val="tx1"/>
                </a:solidFill>
              </a:rPr>
              <a:t>project </a:t>
            </a:r>
            <a:r>
              <a:rPr lang="en-GB" sz="3200" smtClean="0">
                <a:solidFill>
                  <a:schemeClr val="tx1"/>
                </a:solidFill>
              </a:rPr>
              <a:t>criteria, </a:t>
            </a:r>
            <a:r>
              <a:rPr lang="en-GB" sz="3200" dirty="0" smtClean="0">
                <a:solidFill>
                  <a:schemeClr val="tx1"/>
                </a:solidFill>
              </a:rPr>
              <a:t>deals with following modules:</a:t>
            </a:r>
          </a:p>
          <a:p>
            <a:pPr marL="0" indent="0">
              <a:buNone/>
            </a:pPr>
            <a:endParaRPr lang="en-GB" sz="3200" dirty="0" smtClean="0">
              <a:solidFill>
                <a:schemeClr val="tx1"/>
              </a:solidFill>
            </a:endParaRPr>
          </a:p>
          <a:p>
            <a:pPr lvl="1"/>
            <a:r>
              <a:rPr lang="en-GB" sz="3200" dirty="0" smtClean="0">
                <a:solidFill>
                  <a:schemeClr val="tx1"/>
                </a:solidFill>
              </a:rPr>
              <a:t>Admin Login</a:t>
            </a:r>
          </a:p>
          <a:p>
            <a:pPr lvl="1"/>
            <a:r>
              <a:rPr lang="en-GB" sz="3200" dirty="0" smtClean="0">
                <a:solidFill>
                  <a:schemeClr val="tx1"/>
                </a:solidFill>
              </a:rPr>
              <a:t>User Login</a:t>
            </a:r>
          </a:p>
          <a:p>
            <a:pPr lvl="1"/>
            <a:r>
              <a:rPr lang="en-GB" sz="3200" dirty="0" smtClean="0">
                <a:solidFill>
                  <a:schemeClr val="tx1"/>
                </a:solidFill>
              </a:rPr>
              <a:t>C-Language 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Language </a:t>
            </a:r>
            <a:r>
              <a:rPr lang="en-US" b="1" dirty="0" smtClean="0"/>
              <a:t>Tutor</a:t>
            </a: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 smtClean="0"/>
              <a:t>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54928"/>
      </p:ext>
    </p:extLst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Contents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>
                <a:solidFill>
                  <a:schemeClr val="tx1"/>
                </a:solidFill>
              </a:rPr>
              <a:t>	</a:t>
            </a:r>
            <a:r>
              <a:rPr lang="en-US" dirty="0">
                <a:solidFill>
                  <a:schemeClr val="tx1"/>
                </a:solidFill>
              </a:rPr>
              <a:t>As on the part of project, we are creating a website which contains the </a:t>
            </a:r>
            <a:r>
              <a:rPr lang="en-US" dirty="0" smtClean="0">
                <a:solidFill>
                  <a:schemeClr val="tx1"/>
                </a:solidFill>
              </a:rPr>
              <a:t>below </a:t>
            </a:r>
            <a:r>
              <a:rPr lang="en-US" dirty="0">
                <a:solidFill>
                  <a:schemeClr val="tx1"/>
                </a:solidFill>
              </a:rPr>
              <a:t>contents.</a:t>
            </a:r>
          </a:p>
          <a:p>
            <a:pPr marL="0" indent="0">
              <a:buNone/>
            </a:pPr>
            <a:endParaRPr lang="en-GB" dirty="0" smtClean="0">
              <a:solidFill>
                <a:schemeClr val="tx1"/>
              </a:solidFill>
            </a:endParaRPr>
          </a:p>
          <a:p>
            <a:r>
              <a:rPr lang="en-GB" dirty="0" smtClean="0">
                <a:solidFill>
                  <a:schemeClr val="tx1"/>
                </a:solidFill>
              </a:rPr>
              <a:t>History of languages</a:t>
            </a:r>
          </a:p>
          <a:p>
            <a:r>
              <a:rPr lang="en-GB" dirty="0" smtClean="0">
                <a:solidFill>
                  <a:schemeClr val="tx1"/>
                </a:solidFill>
              </a:rPr>
              <a:t>Basics of Language</a:t>
            </a:r>
          </a:p>
          <a:p>
            <a:r>
              <a:rPr lang="en-GB" dirty="0" smtClean="0">
                <a:solidFill>
                  <a:schemeClr val="tx1"/>
                </a:solidFill>
              </a:rPr>
              <a:t>Main Topics</a:t>
            </a:r>
          </a:p>
          <a:p>
            <a:r>
              <a:rPr lang="en-GB" dirty="0" smtClean="0">
                <a:solidFill>
                  <a:schemeClr val="tx1"/>
                </a:solidFill>
              </a:rPr>
              <a:t>Syntax’s</a:t>
            </a:r>
          </a:p>
          <a:p>
            <a:r>
              <a:rPr lang="en-GB" dirty="0" smtClean="0">
                <a:solidFill>
                  <a:schemeClr val="tx1"/>
                </a:solidFill>
              </a:rPr>
              <a:t>Example programs</a:t>
            </a:r>
          </a:p>
          <a:p>
            <a:r>
              <a:rPr lang="en-GB" dirty="0" smtClean="0">
                <a:solidFill>
                  <a:schemeClr val="tx1"/>
                </a:solidFill>
              </a:rPr>
              <a:t>Important programs</a:t>
            </a: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</a:rPr>
              <a:t>	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Language </a:t>
            </a:r>
            <a:r>
              <a:rPr lang="en-US" b="1" dirty="0" smtClean="0"/>
              <a:t>Tutor</a:t>
            </a: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7520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FlowChart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" y="838200"/>
            <a:ext cx="8686799" cy="5410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Language </a:t>
            </a:r>
            <a:r>
              <a:rPr lang="en-US" b="1" dirty="0" smtClean="0"/>
              <a:t>Tutor</a:t>
            </a: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8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990600"/>
          </a:xfrm>
        </p:spPr>
        <p:txBody>
          <a:bodyPr anchor="ctr"/>
          <a:lstStyle/>
          <a:p>
            <a:r>
              <a:rPr lang="en-GB" dirty="0" smtClean="0"/>
              <a:t>Flow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13204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312</TotalTime>
  <Words>67</Words>
  <Application>Microsoft Office PowerPoint</Application>
  <PresentationFormat>On-screen Show (4:3)</PresentationFormat>
  <Paragraphs>70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Century Gothic</vt:lpstr>
      <vt:lpstr>Courier New</vt:lpstr>
      <vt:lpstr>Palatino Linotype</vt:lpstr>
      <vt:lpstr>Executive</vt:lpstr>
      <vt:lpstr>Language Tutor</vt:lpstr>
      <vt:lpstr>Team Members</vt:lpstr>
      <vt:lpstr>Abstract</vt:lpstr>
      <vt:lpstr>Introduction</vt:lpstr>
      <vt:lpstr>Advantages </vt:lpstr>
      <vt:lpstr>System Requirements</vt:lpstr>
      <vt:lpstr>Modules</vt:lpstr>
      <vt:lpstr>Contents </vt:lpstr>
      <vt:lpstr>Flow Chart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Language Tutor</dc:title>
  <dc:creator>Arshaque Mohammed</dc:creator>
  <cp:lastModifiedBy>Arshaque Mohammed</cp:lastModifiedBy>
  <cp:revision>41</cp:revision>
  <dcterms:created xsi:type="dcterms:W3CDTF">2006-08-16T00:00:00Z</dcterms:created>
  <dcterms:modified xsi:type="dcterms:W3CDTF">2016-03-12T13:36:30Z</dcterms:modified>
</cp:coreProperties>
</file>