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7"/>
    <p:restoredTop sz="94645"/>
  </p:normalViewPr>
  <p:slideViewPr>
    <p:cSldViewPr snapToGrid="0" snapToObjects="1">
      <p:cViewPr>
        <p:scale>
          <a:sx n="96" d="100"/>
          <a:sy n="96" d="100"/>
        </p:scale>
        <p:origin x="-30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196-2C8D-DD40-ABD3-B410EB6A6DF0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D127-77EF-0343-8FBD-FEF920412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15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196-2C8D-DD40-ABD3-B410EB6A6DF0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D127-77EF-0343-8FBD-FEF920412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66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196-2C8D-DD40-ABD3-B410EB6A6DF0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D127-77EF-0343-8FBD-FEF920412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92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196-2C8D-DD40-ABD3-B410EB6A6DF0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D127-77EF-0343-8FBD-FEF920412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95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196-2C8D-DD40-ABD3-B410EB6A6DF0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D127-77EF-0343-8FBD-FEF920412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79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196-2C8D-DD40-ABD3-B410EB6A6DF0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D127-77EF-0343-8FBD-FEF920412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81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196-2C8D-DD40-ABD3-B410EB6A6DF0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D127-77EF-0343-8FBD-FEF920412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20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196-2C8D-DD40-ABD3-B410EB6A6DF0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D127-77EF-0343-8FBD-FEF920412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30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196-2C8D-DD40-ABD3-B410EB6A6DF0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D127-77EF-0343-8FBD-FEF920412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28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196-2C8D-DD40-ABD3-B410EB6A6DF0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D127-77EF-0343-8FBD-FEF920412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01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3196-2C8D-DD40-ABD3-B410EB6A6DF0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D127-77EF-0343-8FBD-FEF920412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13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C3196-2C8D-DD40-ABD3-B410EB6A6DF0}" type="datetimeFigureOut">
              <a:rPr kumimoji="1" lang="zh-CN" altLang="en-US" smtClean="0"/>
              <a:t>16/10/5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CD127-77EF-0343-8FBD-FEF920412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2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60" y="161515"/>
            <a:ext cx="1964996" cy="1105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00" y="1698097"/>
            <a:ext cx="1963034" cy="1104207"/>
          </a:xfrm>
          <a:prstGeom prst="rect">
            <a:avLst/>
          </a:prstGeom>
        </p:spPr>
      </p:pic>
      <p:cxnSp>
        <p:nvCxnSpPr>
          <p:cNvPr id="12" name="肘形连接符 11"/>
          <p:cNvCxnSpPr>
            <a:endCxn id="5" idx="0"/>
          </p:cNvCxnSpPr>
          <p:nvPr/>
        </p:nvCxnSpPr>
        <p:spPr>
          <a:xfrm rot="10800000" flipV="1">
            <a:off x="4359818" y="1121081"/>
            <a:ext cx="1780341" cy="577015"/>
          </a:xfrm>
          <a:prstGeom prst="bentConnector2">
            <a:avLst/>
          </a:prstGeom>
          <a:ln>
            <a:solidFill>
              <a:schemeClr val="accent2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66" y="1687880"/>
            <a:ext cx="1981198" cy="1114424"/>
          </a:xfrm>
          <a:prstGeom prst="rect">
            <a:avLst/>
          </a:prstGeom>
        </p:spPr>
      </p:pic>
      <p:cxnSp>
        <p:nvCxnSpPr>
          <p:cNvPr id="20" name="肘形连接符 19"/>
          <p:cNvCxnSpPr/>
          <p:nvPr/>
        </p:nvCxnSpPr>
        <p:spPr>
          <a:xfrm>
            <a:off x="6938001" y="1121080"/>
            <a:ext cx="945464" cy="566446"/>
          </a:xfrm>
          <a:prstGeom prst="bentConnector3">
            <a:avLst>
              <a:gd name="adj1" fmla="val 99878"/>
            </a:avLst>
          </a:prstGeom>
          <a:ln>
            <a:solidFill>
              <a:schemeClr val="accent2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01" y="3040313"/>
            <a:ext cx="1963034" cy="1104207"/>
          </a:xfrm>
          <a:prstGeom prst="rect">
            <a:avLst/>
          </a:prstGeom>
        </p:spPr>
      </p:pic>
      <p:cxnSp>
        <p:nvCxnSpPr>
          <p:cNvPr id="28" name="肘形连接符 27"/>
          <p:cNvCxnSpPr>
            <a:endCxn id="26" idx="0"/>
          </p:cNvCxnSpPr>
          <p:nvPr/>
        </p:nvCxnSpPr>
        <p:spPr>
          <a:xfrm rot="5400000">
            <a:off x="4158268" y="2040921"/>
            <a:ext cx="1200942" cy="79784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380689" y="1687526"/>
            <a:ext cx="121567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游戏人数为</a:t>
            </a:r>
            <a:r>
              <a:rPr kumimoji="1" lang="en-US" altLang="zh-CN" sz="1000" dirty="0" smtClean="0"/>
              <a:t>1</a:t>
            </a:r>
            <a:r>
              <a:rPr kumimoji="1" lang="zh-CN" altLang="en-US" sz="1000" dirty="0" smtClean="0"/>
              <a:t>时，点击启动房间直接进入游戏界面</a:t>
            </a:r>
            <a:endParaRPr kumimoji="1" lang="zh-CN" altLang="en-US" sz="1000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260" y="3040313"/>
            <a:ext cx="1961804" cy="1103515"/>
          </a:xfrm>
          <a:prstGeom prst="rect">
            <a:avLst/>
          </a:prstGeom>
        </p:spPr>
      </p:pic>
      <p:cxnSp>
        <p:nvCxnSpPr>
          <p:cNvPr id="34" name="肘形连接符 33"/>
          <p:cNvCxnSpPr>
            <a:endCxn id="32" idx="0"/>
          </p:cNvCxnSpPr>
          <p:nvPr/>
        </p:nvCxnSpPr>
        <p:spPr>
          <a:xfrm rot="5400000">
            <a:off x="7882140" y="2318501"/>
            <a:ext cx="732834" cy="71079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rot="16200000" flipH="1">
            <a:off x="7203465" y="2517404"/>
            <a:ext cx="646917" cy="398899"/>
          </a:xfrm>
          <a:prstGeom prst="bentConnector3">
            <a:avLst/>
          </a:prstGeom>
          <a:ln>
            <a:solidFill>
              <a:schemeClr val="accent2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endCxn id="4" idx="2"/>
          </p:cNvCxnSpPr>
          <p:nvPr/>
        </p:nvCxnSpPr>
        <p:spPr>
          <a:xfrm rot="10800000">
            <a:off x="6140158" y="1266825"/>
            <a:ext cx="982498" cy="488332"/>
          </a:xfrm>
          <a:prstGeom prst="bentConnector2">
            <a:avLst/>
          </a:prstGeom>
          <a:ln>
            <a:solidFill>
              <a:schemeClr val="accent2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 flipV="1">
            <a:off x="3599011" y="257753"/>
            <a:ext cx="1558649" cy="1545289"/>
          </a:xfrm>
          <a:prstGeom prst="bentConnector3">
            <a:avLst>
              <a:gd name="adj1" fmla="val 27139"/>
            </a:avLst>
          </a:prstGeom>
          <a:ln>
            <a:solidFill>
              <a:schemeClr val="accent2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endCxn id="18" idx="1"/>
          </p:cNvCxnSpPr>
          <p:nvPr/>
        </p:nvCxnSpPr>
        <p:spPr>
          <a:xfrm rot="16200000" flipV="1">
            <a:off x="6582207" y="2555752"/>
            <a:ext cx="851109" cy="229790"/>
          </a:xfrm>
          <a:prstGeom prst="bentConnector4">
            <a:avLst>
              <a:gd name="adj1" fmla="val 17265"/>
              <a:gd name="adj2" fmla="val 199482"/>
            </a:avLst>
          </a:prstGeom>
          <a:ln>
            <a:solidFill>
              <a:schemeClr val="accent2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260" y="4381837"/>
            <a:ext cx="1963034" cy="1104207"/>
          </a:xfrm>
          <a:prstGeom prst="rect">
            <a:avLst/>
          </a:prstGeom>
        </p:spPr>
      </p:pic>
      <p:cxnSp>
        <p:nvCxnSpPr>
          <p:cNvPr id="60" name="肘形连接符 59"/>
          <p:cNvCxnSpPr>
            <a:endCxn id="32" idx="2"/>
          </p:cNvCxnSpPr>
          <p:nvPr/>
        </p:nvCxnSpPr>
        <p:spPr>
          <a:xfrm rot="16200000" flipV="1">
            <a:off x="7551460" y="4485530"/>
            <a:ext cx="1234996" cy="551591"/>
          </a:xfrm>
          <a:prstGeom prst="bentConnector3">
            <a:avLst/>
          </a:prstGeom>
          <a:ln>
            <a:solidFill>
              <a:schemeClr val="accent2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endCxn id="58" idx="3"/>
          </p:cNvCxnSpPr>
          <p:nvPr/>
        </p:nvCxnSpPr>
        <p:spPr>
          <a:xfrm rot="16200000" flipH="1">
            <a:off x="8210113" y="4268759"/>
            <a:ext cx="899823" cy="430540"/>
          </a:xfrm>
          <a:prstGeom prst="bentConnector4">
            <a:avLst>
              <a:gd name="adj1" fmla="val 19321"/>
              <a:gd name="adj2" fmla="val 153096"/>
            </a:avLst>
          </a:prstGeom>
          <a:ln>
            <a:solidFill>
              <a:schemeClr val="accent2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endCxn id="18" idx="1"/>
          </p:cNvCxnSpPr>
          <p:nvPr/>
        </p:nvCxnSpPr>
        <p:spPr>
          <a:xfrm rot="16200000" flipV="1">
            <a:off x="5830846" y="3307113"/>
            <a:ext cx="2238937" cy="114895"/>
          </a:xfrm>
          <a:prstGeom prst="bentConnector4">
            <a:avLst>
              <a:gd name="adj1" fmla="val 37556"/>
              <a:gd name="adj2" fmla="val 298964"/>
            </a:avLst>
          </a:prstGeom>
          <a:ln>
            <a:solidFill>
              <a:schemeClr val="accent2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aq306</dc:creator>
  <cp:lastModifiedBy>aq306</cp:lastModifiedBy>
  <cp:revision>3</cp:revision>
  <dcterms:created xsi:type="dcterms:W3CDTF">2016-10-05T03:24:16Z</dcterms:created>
  <dcterms:modified xsi:type="dcterms:W3CDTF">2016-10-05T03:46:37Z</dcterms:modified>
</cp:coreProperties>
</file>