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130927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dirty="0"/>
              <a:t>:  ARSHATH A</a:t>
            </a:r>
          </a:p>
          <a:p>
            <a:r>
              <a:rPr lang="en-US" sz="2400" b="1" dirty="0"/>
              <a:t>REGISTER NO      </a:t>
            </a:r>
            <a:r>
              <a:rPr lang="en-US" sz="2400" dirty="0"/>
              <a:t>:  312216660 (asunm1657312216660)</a:t>
            </a:r>
          </a:p>
          <a:p>
            <a:r>
              <a:rPr lang="en-US" sz="2400" b="1" dirty="0"/>
              <a:t>DEPARTMENT     </a:t>
            </a:r>
            <a:r>
              <a:rPr lang="en-US" sz="2400" dirty="0"/>
              <a:t>:  B.COM (GENERAL)</a:t>
            </a:r>
          </a:p>
          <a:p>
            <a:r>
              <a:rPr lang="en-US" sz="2400" b="1" dirty="0"/>
              <a:t>COLLEGE              </a:t>
            </a:r>
            <a:r>
              <a:rPr lang="en-US" sz="2400" dirty="0"/>
              <a:t>:  CHRIST COLLEGE OF ARTS AND SCIENCE COLLEGE.                                                                                                                                                                  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arshathakbar2004@gmail.com</cp:lastModifiedBy>
  <cp:revision>30</cp:revision>
  <dcterms:created xsi:type="dcterms:W3CDTF">2024-03-29T15:07:22Z</dcterms:created>
  <dcterms:modified xsi:type="dcterms:W3CDTF">2024-11-15T15:30:04Z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