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8" r:id="rId4"/>
    <p:sldId id="268" r:id="rId5"/>
    <p:sldId id="262" r:id="rId6"/>
    <p:sldId id="264" r:id="rId7"/>
    <p:sldId id="267"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26" autoAdjust="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370271-2524-4543-9876-7B997BC2D8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E246D7A-8CF4-4849-ADCC-10F796097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B1841EA-25B6-4FBD-8F8F-EFA1DBD52E5D}"/>
              </a:ext>
            </a:extLst>
          </p:cNvPr>
          <p:cNvSpPr>
            <a:spLocks noGrp="1"/>
          </p:cNvSpPr>
          <p:nvPr>
            <p:ph type="dt" sz="half" idx="10"/>
          </p:nvPr>
        </p:nvSpPr>
        <p:spPr/>
        <p:txBody>
          <a:bodyPr/>
          <a:lstStyle/>
          <a:p>
            <a:fld id="{88EFD5E9-234E-4AFF-8787-8EEDC00F4632}"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F2242CF7-389F-4B22-81EC-9F6F30607E0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DE7991F-C5C0-4F16-A20A-BF221B8FAA73}"/>
              </a:ext>
            </a:extLst>
          </p:cNvPr>
          <p:cNvSpPr>
            <a:spLocks noGrp="1"/>
          </p:cNvSpPr>
          <p:nvPr>
            <p:ph type="sldNum" sz="quarter" idx="12"/>
          </p:nvPr>
        </p:nvSpPr>
        <p:spPr/>
        <p:txBody>
          <a:bodyPr/>
          <a:lstStyle/>
          <a:p>
            <a:fld id="{1496AED6-BC22-403F-A9A5-7ABBB2E8532B}" type="slidenum">
              <a:rPr lang="ru-RU" smtClean="0"/>
              <a:t>‹#›</a:t>
            </a:fld>
            <a:endParaRPr lang="ru-RU"/>
          </a:p>
        </p:txBody>
      </p:sp>
    </p:spTree>
    <p:extLst>
      <p:ext uri="{BB962C8B-B14F-4D97-AF65-F5344CB8AC3E}">
        <p14:creationId xmlns:p14="http://schemas.microsoft.com/office/powerpoint/2010/main" val="1040292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4A5743-91B1-40EC-B18D-69ABBFA083B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181CF17-F69D-4069-B95B-798134A898C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FD4D6B2-434A-44F8-8AA6-E876F6FFD9E5}"/>
              </a:ext>
            </a:extLst>
          </p:cNvPr>
          <p:cNvSpPr>
            <a:spLocks noGrp="1"/>
          </p:cNvSpPr>
          <p:nvPr>
            <p:ph type="dt" sz="half" idx="10"/>
          </p:nvPr>
        </p:nvSpPr>
        <p:spPr/>
        <p:txBody>
          <a:bodyPr/>
          <a:lstStyle/>
          <a:p>
            <a:fld id="{88EFD5E9-234E-4AFF-8787-8EEDC00F4632}"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502A0C4F-4571-4BAA-BB90-B2239263457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53189BA-C82D-4B53-BBA0-67FFC0D67FCA}"/>
              </a:ext>
            </a:extLst>
          </p:cNvPr>
          <p:cNvSpPr>
            <a:spLocks noGrp="1"/>
          </p:cNvSpPr>
          <p:nvPr>
            <p:ph type="sldNum" sz="quarter" idx="12"/>
          </p:nvPr>
        </p:nvSpPr>
        <p:spPr/>
        <p:txBody>
          <a:bodyPr/>
          <a:lstStyle/>
          <a:p>
            <a:fld id="{1496AED6-BC22-403F-A9A5-7ABBB2E8532B}" type="slidenum">
              <a:rPr lang="ru-RU" smtClean="0"/>
              <a:t>‹#›</a:t>
            </a:fld>
            <a:endParaRPr lang="ru-RU"/>
          </a:p>
        </p:txBody>
      </p:sp>
    </p:spTree>
    <p:extLst>
      <p:ext uri="{BB962C8B-B14F-4D97-AF65-F5344CB8AC3E}">
        <p14:creationId xmlns:p14="http://schemas.microsoft.com/office/powerpoint/2010/main" val="3049623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B85BCE2-2955-430D-A277-5A49FF0245F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5F48D65-9832-458C-BF4B-69FF2CFA1B8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7CADBC6-44F1-4178-9C5E-C9B724DE4C13}"/>
              </a:ext>
            </a:extLst>
          </p:cNvPr>
          <p:cNvSpPr>
            <a:spLocks noGrp="1"/>
          </p:cNvSpPr>
          <p:nvPr>
            <p:ph type="dt" sz="half" idx="10"/>
          </p:nvPr>
        </p:nvSpPr>
        <p:spPr/>
        <p:txBody>
          <a:bodyPr/>
          <a:lstStyle/>
          <a:p>
            <a:fld id="{88EFD5E9-234E-4AFF-8787-8EEDC00F4632}"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988B90A1-56B0-4FFE-91EE-C2AECD4FA3F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B5FCDB-3741-41B1-BDE6-287C6F0D66AB}"/>
              </a:ext>
            </a:extLst>
          </p:cNvPr>
          <p:cNvSpPr>
            <a:spLocks noGrp="1"/>
          </p:cNvSpPr>
          <p:nvPr>
            <p:ph type="sldNum" sz="quarter" idx="12"/>
          </p:nvPr>
        </p:nvSpPr>
        <p:spPr/>
        <p:txBody>
          <a:bodyPr/>
          <a:lstStyle/>
          <a:p>
            <a:fld id="{1496AED6-BC22-403F-A9A5-7ABBB2E8532B}" type="slidenum">
              <a:rPr lang="ru-RU" smtClean="0"/>
              <a:t>‹#›</a:t>
            </a:fld>
            <a:endParaRPr lang="ru-RU"/>
          </a:p>
        </p:txBody>
      </p:sp>
    </p:spTree>
    <p:extLst>
      <p:ext uri="{BB962C8B-B14F-4D97-AF65-F5344CB8AC3E}">
        <p14:creationId xmlns:p14="http://schemas.microsoft.com/office/powerpoint/2010/main" val="425650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A1EBD-CBA4-4352-9AC5-0132A69E803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99F1FF8-75F5-4328-83D5-8F8A408F4DF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7D7EBBE-0919-49EA-A2D7-A9B6B80CDB59}"/>
              </a:ext>
            </a:extLst>
          </p:cNvPr>
          <p:cNvSpPr>
            <a:spLocks noGrp="1"/>
          </p:cNvSpPr>
          <p:nvPr>
            <p:ph type="dt" sz="half" idx="10"/>
          </p:nvPr>
        </p:nvSpPr>
        <p:spPr/>
        <p:txBody>
          <a:bodyPr/>
          <a:lstStyle/>
          <a:p>
            <a:fld id="{88EFD5E9-234E-4AFF-8787-8EEDC00F4632}"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F732F9C9-2338-49AB-AF7D-1F15EF2F29D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7E07550-0E18-4F92-86B8-29CE9547E0F1}"/>
              </a:ext>
            </a:extLst>
          </p:cNvPr>
          <p:cNvSpPr>
            <a:spLocks noGrp="1"/>
          </p:cNvSpPr>
          <p:nvPr>
            <p:ph type="sldNum" sz="quarter" idx="12"/>
          </p:nvPr>
        </p:nvSpPr>
        <p:spPr/>
        <p:txBody>
          <a:bodyPr/>
          <a:lstStyle/>
          <a:p>
            <a:fld id="{1496AED6-BC22-403F-A9A5-7ABBB2E8532B}" type="slidenum">
              <a:rPr lang="ru-RU" smtClean="0"/>
              <a:t>‹#›</a:t>
            </a:fld>
            <a:endParaRPr lang="ru-RU"/>
          </a:p>
        </p:txBody>
      </p:sp>
    </p:spTree>
    <p:extLst>
      <p:ext uri="{BB962C8B-B14F-4D97-AF65-F5344CB8AC3E}">
        <p14:creationId xmlns:p14="http://schemas.microsoft.com/office/powerpoint/2010/main" val="57931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18A8AD-6154-45CD-B0B4-AA90F1CE269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1B9967A-C9C3-4927-9ADA-447831F75D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B0D0354-5490-4CBF-B993-0C645EE24C95}"/>
              </a:ext>
            </a:extLst>
          </p:cNvPr>
          <p:cNvSpPr>
            <a:spLocks noGrp="1"/>
          </p:cNvSpPr>
          <p:nvPr>
            <p:ph type="dt" sz="half" idx="10"/>
          </p:nvPr>
        </p:nvSpPr>
        <p:spPr/>
        <p:txBody>
          <a:bodyPr/>
          <a:lstStyle/>
          <a:p>
            <a:fld id="{88EFD5E9-234E-4AFF-8787-8EEDC00F4632}"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511CF808-07CC-418E-81D2-B4C29A81B24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DD5F111-3237-42C4-9710-8D4E3C5A9024}"/>
              </a:ext>
            </a:extLst>
          </p:cNvPr>
          <p:cNvSpPr>
            <a:spLocks noGrp="1"/>
          </p:cNvSpPr>
          <p:nvPr>
            <p:ph type="sldNum" sz="quarter" idx="12"/>
          </p:nvPr>
        </p:nvSpPr>
        <p:spPr/>
        <p:txBody>
          <a:bodyPr/>
          <a:lstStyle/>
          <a:p>
            <a:fld id="{1496AED6-BC22-403F-A9A5-7ABBB2E8532B}" type="slidenum">
              <a:rPr lang="ru-RU" smtClean="0"/>
              <a:t>‹#›</a:t>
            </a:fld>
            <a:endParaRPr lang="ru-RU"/>
          </a:p>
        </p:txBody>
      </p:sp>
    </p:spTree>
    <p:extLst>
      <p:ext uri="{BB962C8B-B14F-4D97-AF65-F5344CB8AC3E}">
        <p14:creationId xmlns:p14="http://schemas.microsoft.com/office/powerpoint/2010/main" val="9527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D29610-B18B-44BC-84FC-67807EC7FF8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8364863-BF7B-4DD1-BCAE-2E659AF75F0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7B40BC8-09DB-4739-AC5D-3BE58F6804C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62FC6A6-0AFE-4CCE-A841-C80830998178}"/>
              </a:ext>
            </a:extLst>
          </p:cNvPr>
          <p:cNvSpPr>
            <a:spLocks noGrp="1"/>
          </p:cNvSpPr>
          <p:nvPr>
            <p:ph type="dt" sz="half" idx="10"/>
          </p:nvPr>
        </p:nvSpPr>
        <p:spPr/>
        <p:txBody>
          <a:bodyPr/>
          <a:lstStyle/>
          <a:p>
            <a:fld id="{88EFD5E9-234E-4AFF-8787-8EEDC00F4632}"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A8A868FB-B264-4047-8063-997E901DD3F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6E171CE-1B33-49C9-9BFB-7D5E178C431D}"/>
              </a:ext>
            </a:extLst>
          </p:cNvPr>
          <p:cNvSpPr>
            <a:spLocks noGrp="1"/>
          </p:cNvSpPr>
          <p:nvPr>
            <p:ph type="sldNum" sz="quarter" idx="12"/>
          </p:nvPr>
        </p:nvSpPr>
        <p:spPr/>
        <p:txBody>
          <a:bodyPr/>
          <a:lstStyle/>
          <a:p>
            <a:fld id="{1496AED6-BC22-403F-A9A5-7ABBB2E8532B}" type="slidenum">
              <a:rPr lang="ru-RU" smtClean="0"/>
              <a:t>‹#›</a:t>
            </a:fld>
            <a:endParaRPr lang="ru-RU"/>
          </a:p>
        </p:txBody>
      </p:sp>
    </p:spTree>
    <p:extLst>
      <p:ext uri="{BB962C8B-B14F-4D97-AF65-F5344CB8AC3E}">
        <p14:creationId xmlns:p14="http://schemas.microsoft.com/office/powerpoint/2010/main" val="77556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B6D964-EDF0-4D2C-8D81-1B23B12E458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5DC2B0A-CA9A-40D9-97CD-CDB8D3AB2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6AD1175-8A88-4CC0-A2A7-C9FF18BF284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D675E48-AD42-4D5F-B0FD-613F5A335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1EB2D19-7A88-4B4C-BF62-9B9B85AC4F1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08F349E-5407-4EE3-B410-92E98F8E3D7E}"/>
              </a:ext>
            </a:extLst>
          </p:cNvPr>
          <p:cNvSpPr>
            <a:spLocks noGrp="1"/>
          </p:cNvSpPr>
          <p:nvPr>
            <p:ph type="dt" sz="half" idx="10"/>
          </p:nvPr>
        </p:nvSpPr>
        <p:spPr/>
        <p:txBody>
          <a:bodyPr/>
          <a:lstStyle/>
          <a:p>
            <a:fld id="{88EFD5E9-234E-4AFF-8787-8EEDC00F4632}" type="datetimeFigureOut">
              <a:rPr lang="ru-RU" smtClean="0"/>
              <a:t>21.11.2020</a:t>
            </a:fld>
            <a:endParaRPr lang="ru-RU"/>
          </a:p>
        </p:txBody>
      </p:sp>
      <p:sp>
        <p:nvSpPr>
          <p:cNvPr id="8" name="Нижний колонтитул 7">
            <a:extLst>
              <a:ext uri="{FF2B5EF4-FFF2-40B4-BE49-F238E27FC236}">
                <a16:creationId xmlns:a16="http://schemas.microsoft.com/office/drawing/2014/main" id="{E881AE86-B48B-4ED3-A826-5FC5CD9A491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0A5D8489-C5EA-47D9-AE55-DF6385AB700F}"/>
              </a:ext>
            </a:extLst>
          </p:cNvPr>
          <p:cNvSpPr>
            <a:spLocks noGrp="1"/>
          </p:cNvSpPr>
          <p:nvPr>
            <p:ph type="sldNum" sz="quarter" idx="12"/>
          </p:nvPr>
        </p:nvSpPr>
        <p:spPr/>
        <p:txBody>
          <a:bodyPr/>
          <a:lstStyle/>
          <a:p>
            <a:fld id="{1496AED6-BC22-403F-A9A5-7ABBB2E8532B}" type="slidenum">
              <a:rPr lang="ru-RU" smtClean="0"/>
              <a:t>‹#›</a:t>
            </a:fld>
            <a:endParaRPr lang="ru-RU"/>
          </a:p>
        </p:txBody>
      </p:sp>
    </p:spTree>
    <p:extLst>
      <p:ext uri="{BB962C8B-B14F-4D97-AF65-F5344CB8AC3E}">
        <p14:creationId xmlns:p14="http://schemas.microsoft.com/office/powerpoint/2010/main" val="336226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D5888F-A0E8-4C05-A020-9F93288F792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109CCA0-F5EE-495E-A856-CF5FBF7A2CFD}"/>
              </a:ext>
            </a:extLst>
          </p:cNvPr>
          <p:cNvSpPr>
            <a:spLocks noGrp="1"/>
          </p:cNvSpPr>
          <p:nvPr>
            <p:ph type="dt" sz="half" idx="10"/>
          </p:nvPr>
        </p:nvSpPr>
        <p:spPr/>
        <p:txBody>
          <a:bodyPr/>
          <a:lstStyle/>
          <a:p>
            <a:fld id="{88EFD5E9-234E-4AFF-8787-8EEDC00F4632}" type="datetimeFigureOut">
              <a:rPr lang="ru-RU" smtClean="0"/>
              <a:t>21.11.2020</a:t>
            </a:fld>
            <a:endParaRPr lang="ru-RU"/>
          </a:p>
        </p:txBody>
      </p:sp>
      <p:sp>
        <p:nvSpPr>
          <p:cNvPr id="4" name="Нижний колонтитул 3">
            <a:extLst>
              <a:ext uri="{FF2B5EF4-FFF2-40B4-BE49-F238E27FC236}">
                <a16:creationId xmlns:a16="http://schemas.microsoft.com/office/drawing/2014/main" id="{CC3347D3-CEC4-4C27-B4F9-A0D59FF3039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BDCB493-D389-4C4F-9CDA-C6920EF999F4}"/>
              </a:ext>
            </a:extLst>
          </p:cNvPr>
          <p:cNvSpPr>
            <a:spLocks noGrp="1"/>
          </p:cNvSpPr>
          <p:nvPr>
            <p:ph type="sldNum" sz="quarter" idx="12"/>
          </p:nvPr>
        </p:nvSpPr>
        <p:spPr/>
        <p:txBody>
          <a:bodyPr/>
          <a:lstStyle/>
          <a:p>
            <a:fld id="{1496AED6-BC22-403F-A9A5-7ABBB2E8532B}" type="slidenum">
              <a:rPr lang="ru-RU" smtClean="0"/>
              <a:t>‹#›</a:t>
            </a:fld>
            <a:endParaRPr lang="ru-RU"/>
          </a:p>
        </p:txBody>
      </p:sp>
    </p:spTree>
    <p:extLst>
      <p:ext uri="{BB962C8B-B14F-4D97-AF65-F5344CB8AC3E}">
        <p14:creationId xmlns:p14="http://schemas.microsoft.com/office/powerpoint/2010/main" val="207494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59D913B-A7F2-4520-A70F-691E84F7798D}"/>
              </a:ext>
            </a:extLst>
          </p:cNvPr>
          <p:cNvSpPr>
            <a:spLocks noGrp="1"/>
          </p:cNvSpPr>
          <p:nvPr>
            <p:ph type="dt" sz="half" idx="10"/>
          </p:nvPr>
        </p:nvSpPr>
        <p:spPr/>
        <p:txBody>
          <a:bodyPr/>
          <a:lstStyle/>
          <a:p>
            <a:fld id="{88EFD5E9-234E-4AFF-8787-8EEDC00F4632}" type="datetimeFigureOut">
              <a:rPr lang="ru-RU" smtClean="0"/>
              <a:t>21.11.2020</a:t>
            </a:fld>
            <a:endParaRPr lang="ru-RU"/>
          </a:p>
        </p:txBody>
      </p:sp>
      <p:sp>
        <p:nvSpPr>
          <p:cNvPr id="3" name="Нижний колонтитул 2">
            <a:extLst>
              <a:ext uri="{FF2B5EF4-FFF2-40B4-BE49-F238E27FC236}">
                <a16:creationId xmlns:a16="http://schemas.microsoft.com/office/drawing/2014/main" id="{DC90C56F-D78F-4C58-8575-543D4E5DF88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9221C33-72D3-4ECB-A88F-324D0F9CCA3E}"/>
              </a:ext>
            </a:extLst>
          </p:cNvPr>
          <p:cNvSpPr>
            <a:spLocks noGrp="1"/>
          </p:cNvSpPr>
          <p:nvPr>
            <p:ph type="sldNum" sz="quarter" idx="12"/>
          </p:nvPr>
        </p:nvSpPr>
        <p:spPr/>
        <p:txBody>
          <a:bodyPr/>
          <a:lstStyle/>
          <a:p>
            <a:fld id="{1496AED6-BC22-403F-A9A5-7ABBB2E8532B}" type="slidenum">
              <a:rPr lang="ru-RU" smtClean="0"/>
              <a:t>‹#›</a:t>
            </a:fld>
            <a:endParaRPr lang="ru-RU"/>
          </a:p>
        </p:txBody>
      </p:sp>
    </p:spTree>
    <p:extLst>
      <p:ext uri="{BB962C8B-B14F-4D97-AF65-F5344CB8AC3E}">
        <p14:creationId xmlns:p14="http://schemas.microsoft.com/office/powerpoint/2010/main" val="178579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356FF4-6535-4E91-8F42-996049A4FFB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CAD5125-7E6F-4583-AB3A-019200243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5F3F590-550D-4725-834D-4FEFE30E4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A94780C-271E-4AA5-AAFC-C5BC176378FB}"/>
              </a:ext>
            </a:extLst>
          </p:cNvPr>
          <p:cNvSpPr>
            <a:spLocks noGrp="1"/>
          </p:cNvSpPr>
          <p:nvPr>
            <p:ph type="dt" sz="half" idx="10"/>
          </p:nvPr>
        </p:nvSpPr>
        <p:spPr/>
        <p:txBody>
          <a:bodyPr/>
          <a:lstStyle/>
          <a:p>
            <a:fld id="{88EFD5E9-234E-4AFF-8787-8EEDC00F4632}"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159D2F4C-1F70-4BAA-91A2-9363B991508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F533DBF-7EEF-4F48-8F11-04FC68A35DE4}"/>
              </a:ext>
            </a:extLst>
          </p:cNvPr>
          <p:cNvSpPr>
            <a:spLocks noGrp="1"/>
          </p:cNvSpPr>
          <p:nvPr>
            <p:ph type="sldNum" sz="quarter" idx="12"/>
          </p:nvPr>
        </p:nvSpPr>
        <p:spPr/>
        <p:txBody>
          <a:bodyPr/>
          <a:lstStyle/>
          <a:p>
            <a:fld id="{1496AED6-BC22-403F-A9A5-7ABBB2E8532B}" type="slidenum">
              <a:rPr lang="ru-RU" smtClean="0"/>
              <a:t>‹#›</a:t>
            </a:fld>
            <a:endParaRPr lang="ru-RU"/>
          </a:p>
        </p:txBody>
      </p:sp>
    </p:spTree>
    <p:extLst>
      <p:ext uri="{BB962C8B-B14F-4D97-AF65-F5344CB8AC3E}">
        <p14:creationId xmlns:p14="http://schemas.microsoft.com/office/powerpoint/2010/main" val="144057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D01F94-ECC8-427C-824F-634F576023B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B6B43D8-33FB-4EF3-B4E9-A0101316D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994E2B3-C8E2-4C0F-8AED-FE85D7839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17660C2-4234-4D76-8350-224AD754E8CA}"/>
              </a:ext>
            </a:extLst>
          </p:cNvPr>
          <p:cNvSpPr>
            <a:spLocks noGrp="1"/>
          </p:cNvSpPr>
          <p:nvPr>
            <p:ph type="dt" sz="half" idx="10"/>
          </p:nvPr>
        </p:nvSpPr>
        <p:spPr/>
        <p:txBody>
          <a:bodyPr/>
          <a:lstStyle/>
          <a:p>
            <a:fld id="{88EFD5E9-234E-4AFF-8787-8EEDC00F4632}"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16928D4B-29EC-4FE1-9106-6C0D0FA1A24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47A8A48-083F-4A96-9D61-383FAF76BC81}"/>
              </a:ext>
            </a:extLst>
          </p:cNvPr>
          <p:cNvSpPr>
            <a:spLocks noGrp="1"/>
          </p:cNvSpPr>
          <p:nvPr>
            <p:ph type="sldNum" sz="quarter" idx="12"/>
          </p:nvPr>
        </p:nvSpPr>
        <p:spPr/>
        <p:txBody>
          <a:bodyPr/>
          <a:lstStyle/>
          <a:p>
            <a:fld id="{1496AED6-BC22-403F-A9A5-7ABBB2E8532B}" type="slidenum">
              <a:rPr lang="ru-RU" smtClean="0"/>
              <a:t>‹#›</a:t>
            </a:fld>
            <a:endParaRPr lang="ru-RU"/>
          </a:p>
        </p:txBody>
      </p:sp>
    </p:spTree>
    <p:extLst>
      <p:ext uri="{BB962C8B-B14F-4D97-AF65-F5344CB8AC3E}">
        <p14:creationId xmlns:p14="http://schemas.microsoft.com/office/powerpoint/2010/main" val="345622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F701DD-05F1-46A7-BD96-89D678D84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DCA4A45-187C-46EC-AB6A-626016C04D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665624B-ED74-40B9-9D30-81BFFF33CC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FD5E9-234E-4AFF-8787-8EEDC00F4632}"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8BEEB6A9-62AF-4234-B199-3917D2445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4AA0C66-346B-4F68-92AA-241743C4C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6AED6-BC22-403F-A9A5-7ABBB2E8532B}" type="slidenum">
              <a:rPr lang="ru-RU" smtClean="0"/>
              <a:t>‹#›</a:t>
            </a:fld>
            <a:endParaRPr lang="ru-RU"/>
          </a:p>
        </p:txBody>
      </p:sp>
    </p:spTree>
    <p:extLst>
      <p:ext uri="{BB962C8B-B14F-4D97-AF65-F5344CB8AC3E}">
        <p14:creationId xmlns:p14="http://schemas.microsoft.com/office/powerpoint/2010/main" val="1958845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Объект 8" descr="Изображение выглядит как грузовик, здание, внешний, дорога&#10;&#10;Автоматически созданное описание">
            <a:extLst>
              <a:ext uri="{FF2B5EF4-FFF2-40B4-BE49-F238E27FC236}">
                <a16:creationId xmlns:a16="http://schemas.microsoft.com/office/drawing/2014/main" id="{F07D8A6A-C067-4B4D-AA32-D8E80C3D791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909" t="9091" r="21454"/>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D4E2D9F4-AC6C-4E3D-B39F-FD6AE61C6BA9}"/>
              </a:ext>
            </a:extLst>
          </p:cNvPr>
          <p:cNvSpPr>
            <a:spLocks noGrp="1"/>
          </p:cNvSpPr>
          <p:nvPr>
            <p:ph type="title"/>
          </p:nvPr>
        </p:nvSpPr>
        <p:spPr>
          <a:xfrm>
            <a:off x="477981" y="1677049"/>
            <a:ext cx="4023360" cy="4062270"/>
          </a:xfrm>
        </p:spPr>
        <p:txBody>
          <a:bodyPr vert="horz" lIns="91440" tIns="45720" rIns="91440" bIns="45720" rtlCol="0" anchor="b">
            <a:normAutofit fontScale="90000"/>
          </a:bodyPr>
          <a:lstStyle/>
          <a:p>
            <a:r>
              <a:rPr lang="en-US" dirty="0"/>
              <a:t>Moving Service Database</a:t>
            </a:r>
            <a:br>
              <a:rPr lang="en-US" dirty="0"/>
            </a:br>
            <a:br>
              <a:rPr lang="en-US" dirty="0"/>
            </a:br>
            <a:br>
              <a:rPr lang="en-US" dirty="0"/>
            </a:br>
            <a:br>
              <a:rPr lang="en-US" dirty="0"/>
            </a:br>
            <a:r>
              <a:rPr lang="en-US" sz="3100" i="1" dirty="0"/>
              <a:t>presented by Talap Arshat</a:t>
            </a:r>
            <a:br>
              <a:rPr lang="en-US" sz="3100" i="1" dirty="0"/>
            </a:br>
            <a:r>
              <a:rPr lang="en-US" sz="3100" i="1" dirty="0"/>
              <a:t>SE-2001</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039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8755987-C3B4-492A-B04D-254E1DA8F3A8}"/>
              </a:ext>
            </a:extLst>
          </p:cNvPr>
          <p:cNvSpPr>
            <a:spLocks noGrp="1"/>
          </p:cNvSpPr>
          <p:nvPr>
            <p:ph type="title"/>
          </p:nvPr>
        </p:nvSpPr>
        <p:spPr>
          <a:xfrm>
            <a:off x="820443" y="4871880"/>
            <a:ext cx="6143626" cy="1400400"/>
          </a:xfrm>
        </p:spPr>
        <p:txBody>
          <a:bodyPr vert="horz" wrap="square" lIns="91440" tIns="45720" rIns="91440" bIns="45720" rtlCol="0" anchor="b">
            <a:normAutofit fontScale="90000"/>
          </a:bodyPr>
          <a:lstStyle/>
          <a:p>
            <a:r>
              <a:rPr lang="en-US" sz="2200" b="1" u="sng" dirty="0">
                <a:solidFill>
                  <a:schemeClr val="bg1"/>
                </a:solidFill>
                <a:effectLst/>
              </a:rPr>
              <a:t>IDEA</a:t>
            </a:r>
            <a:br>
              <a:rPr lang="en-US" sz="2200" dirty="0">
                <a:solidFill>
                  <a:schemeClr val="bg1"/>
                </a:solidFill>
                <a:effectLst/>
              </a:rPr>
            </a:br>
            <a:r>
              <a:rPr lang="en-US" sz="2200" dirty="0">
                <a:solidFill>
                  <a:schemeClr val="bg1"/>
                </a:solidFill>
                <a:effectLst/>
              </a:rPr>
              <a:t>Basically Moving Service provides services of moving from one apartment to another.</a:t>
            </a:r>
            <a:br>
              <a:rPr lang="en-US" sz="2200" dirty="0">
                <a:solidFill>
                  <a:schemeClr val="bg1"/>
                </a:solidFill>
                <a:effectLst/>
              </a:rPr>
            </a:br>
            <a:br>
              <a:rPr lang="en-US" sz="2200" dirty="0">
                <a:solidFill>
                  <a:schemeClr val="bg1"/>
                </a:solidFill>
                <a:effectLst/>
              </a:rPr>
            </a:br>
            <a:r>
              <a:rPr lang="en-US" sz="1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It's important project, because it helps people to get their goods to the new house without any problems. </a:t>
            </a:r>
            <a:br>
              <a:rPr lang="ru-R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2200" dirty="0">
              <a:solidFill>
                <a:schemeClr val="bg1"/>
              </a:solidFill>
            </a:endParaRPr>
          </a:p>
        </p:txBody>
      </p:sp>
      <p:pic>
        <p:nvPicPr>
          <p:cNvPr id="5" name="Объект 4" descr="Изображение выглядит как текст&#10;&#10;Автоматически созданное описание">
            <a:extLst>
              <a:ext uri="{FF2B5EF4-FFF2-40B4-BE49-F238E27FC236}">
                <a16:creationId xmlns:a16="http://schemas.microsoft.com/office/drawing/2014/main" id="{E0D32EF7-FA9F-477A-990F-7C732E9038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30" r="10444" b="1"/>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21" name="Group 20">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22" name="Freeform: Shape 21">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7012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Flowchart: Document 5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41707027-6131-4CD0-BCE0-3FDC385F592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SQL</a:t>
            </a:r>
          </a:p>
        </p:txBody>
      </p:sp>
      <p:sp>
        <p:nvSpPr>
          <p:cNvPr id="12" name="TextBox 11">
            <a:extLst>
              <a:ext uri="{FF2B5EF4-FFF2-40B4-BE49-F238E27FC236}">
                <a16:creationId xmlns:a16="http://schemas.microsoft.com/office/drawing/2014/main" id="{F95720ED-706F-4751-ADAF-65565F3140D1}"/>
              </a:ext>
            </a:extLst>
          </p:cNvPr>
          <p:cNvSpPr txBox="1"/>
          <p:nvPr/>
        </p:nvSpPr>
        <p:spPr>
          <a:xfrm>
            <a:off x="197651" y="5326421"/>
            <a:ext cx="6094520" cy="1263166"/>
          </a:xfrm>
          <a:prstGeom prst="rect">
            <a:avLst/>
          </a:prstGeom>
          <a:noFill/>
        </p:spPr>
        <p:txBody>
          <a:bodyPr wrap="square">
            <a:spAutoFit/>
          </a:bodyPr>
          <a:lstStyle/>
          <a:p>
            <a:pPr>
              <a:lnSpc>
                <a:spcPct val="107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Specific  tables with attributes and relations will be created in SQL which'll be relied on company's staff, to be exact, its drivers, trucks, schedule, move cost, and costumers themselves. </a:t>
            </a:r>
            <a:endParaRPr lang="ru-RU" sz="14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Объект 7">
            <a:extLst>
              <a:ext uri="{FF2B5EF4-FFF2-40B4-BE49-F238E27FC236}">
                <a16:creationId xmlns:a16="http://schemas.microsoft.com/office/drawing/2014/main" id="{260CEAA2-2610-4A4C-82A9-EDB4A2607C2E}"/>
              </a:ext>
            </a:extLst>
          </p:cNvPr>
          <p:cNvPicPr>
            <a:picLocks noGrp="1" noChangeAspect="1"/>
          </p:cNvPicPr>
          <p:nvPr>
            <p:ph idx="1"/>
          </p:nvPr>
        </p:nvPicPr>
        <p:blipFill>
          <a:blip r:embed="rId2"/>
          <a:stretch>
            <a:fillRect/>
          </a:stretch>
        </p:blipFill>
        <p:spPr>
          <a:xfrm>
            <a:off x="3933218" y="279510"/>
            <a:ext cx="3772600" cy="1454793"/>
          </a:xfrm>
        </p:spPr>
      </p:pic>
      <p:pic>
        <p:nvPicPr>
          <p:cNvPr id="18" name="Рисунок 17">
            <a:extLst>
              <a:ext uri="{FF2B5EF4-FFF2-40B4-BE49-F238E27FC236}">
                <a16:creationId xmlns:a16="http://schemas.microsoft.com/office/drawing/2014/main" id="{74895060-0B2F-454B-A78E-DF74C8A99D01}"/>
              </a:ext>
            </a:extLst>
          </p:cNvPr>
          <p:cNvPicPr>
            <a:picLocks noChangeAspect="1"/>
          </p:cNvPicPr>
          <p:nvPr/>
        </p:nvPicPr>
        <p:blipFill>
          <a:blip r:embed="rId3"/>
          <a:stretch>
            <a:fillRect/>
          </a:stretch>
        </p:blipFill>
        <p:spPr>
          <a:xfrm>
            <a:off x="3933218" y="1867324"/>
            <a:ext cx="2735852" cy="1561676"/>
          </a:xfrm>
          <a:prstGeom prst="rect">
            <a:avLst/>
          </a:prstGeom>
        </p:spPr>
      </p:pic>
      <p:pic>
        <p:nvPicPr>
          <p:cNvPr id="20" name="Рисунок 19">
            <a:extLst>
              <a:ext uri="{FF2B5EF4-FFF2-40B4-BE49-F238E27FC236}">
                <a16:creationId xmlns:a16="http://schemas.microsoft.com/office/drawing/2014/main" id="{4F1AFF93-5E52-4182-8B58-D96AA7298036}"/>
              </a:ext>
            </a:extLst>
          </p:cNvPr>
          <p:cNvPicPr>
            <a:picLocks noChangeAspect="1"/>
          </p:cNvPicPr>
          <p:nvPr/>
        </p:nvPicPr>
        <p:blipFill>
          <a:blip r:embed="rId4"/>
          <a:stretch>
            <a:fillRect/>
          </a:stretch>
        </p:blipFill>
        <p:spPr>
          <a:xfrm>
            <a:off x="7956869" y="201782"/>
            <a:ext cx="2787854" cy="1400637"/>
          </a:xfrm>
          <a:prstGeom prst="rect">
            <a:avLst/>
          </a:prstGeom>
        </p:spPr>
      </p:pic>
      <p:pic>
        <p:nvPicPr>
          <p:cNvPr id="22" name="Рисунок 21">
            <a:extLst>
              <a:ext uri="{FF2B5EF4-FFF2-40B4-BE49-F238E27FC236}">
                <a16:creationId xmlns:a16="http://schemas.microsoft.com/office/drawing/2014/main" id="{03DF1D8B-A4B5-4D33-B719-9F21795EE944}"/>
              </a:ext>
            </a:extLst>
          </p:cNvPr>
          <p:cNvPicPr>
            <a:picLocks noChangeAspect="1"/>
          </p:cNvPicPr>
          <p:nvPr/>
        </p:nvPicPr>
        <p:blipFill>
          <a:blip r:embed="rId5"/>
          <a:stretch>
            <a:fillRect/>
          </a:stretch>
        </p:blipFill>
        <p:spPr>
          <a:xfrm>
            <a:off x="6096000" y="3596872"/>
            <a:ext cx="2969698" cy="1561677"/>
          </a:xfrm>
          <a:prstGeom prst="rect">
            <a:avLst/>
          </a:prstGeom>
        </p:spPr>
      </p:pic>
      <p:pic>
        <p:nvPicPr>
          <p:cNvPr id="24" name="Рисунок 23">
            <a:extLst>
              <a:ext uri="{FF2B5EF4-FFF2-40B4-BE49-F238E27FC236}">
                <a16:creationId xmlns:a16="http://schemas.microsoft.com/office/drawing/2014/main" id="{D063D011-B184-41F0-A945-54FF22B948F9}"/>
              </a:ext>
            </a:extLst>
          </p:cNvPr>
          <p:cNvPicPr>
            <a:picLocks noChangeAspect="1"/>
          </p:cNvPicPr>
          <p:nvPr/>
        </p:nvPicPr>
        <p:blipFill>
          <a:blip r:embed="rId6"/>
          <a:stretch>
            <a:fillRect/>
          </a:stretch>
        </p:blipFill>
        <p:spPr>
          <a:xfrm>
            <a:off x="7956869" y="1776569"/>
            <a:ext cx="3275164" cy="1623857"/>
          </a:xfrm>
          <a:prstGeom prst="rect">
            <a:avLst/>
          </a:prstGeom>
        </p:spPr>
      </p:pic>
    </p:spTree>
    <p:extLst>
      <p:ext uri="{BB962C8B-B14F-4D97-AF65-F5344CB8AC3E}">
        <p14:creationId xmlns:p14="http://schemas.microsoft.com/office/powerpoint/2010/main" val="377951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8455010-9137-4B86-B7CB-7AB75B0613E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Inserting values</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Объект 4" descr="Изображение выглядит как текст&#10;&#10;Автоматически созданное описание">
            <a:extLst>
              <a:ext uri="{FF2B5EF4-FFF2-40B4-BE49-F238E27FC236}">
                <a16:creationId xmlns:a16="http://schemas.microsoft.com/office/drawing/2014/main" id="{B752F058-1FDF-4D43-8928-1252C2192AA3}"/>
              </a:ext>
            </a:extLst>
          </p:cNvPr>
          <p:cNvPicPr>
            <a:picLocks noGrp="1" noChangeAspect="1"/>
          </p:cNvPicPr>
          <p:nvPr>
            <p:ph idx="1"/>
          </p:nvPr>
        </p:nvPicPr>
        <p:blipFill rotWithShape="1">
          <a:blip r:embed="rId2"/>
          <a:srcRect t="4380" r="1" b="1135"/>
          <a:stretch/>
        </p:blipFill>
        <p:spPr>
          <a:xfrm>
            <a:off x="545238" y="858525"/>
            <a:ext cx="7608304" cy="5211906"/>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253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3">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461848E-C198-4D6E-91C5-4368ADD96044}"/>
              </a:ext>
            </a:extLst>
          </p:cNvPr>
          <p:cNvSpPr>
            <a:spLocks noGrp="1"/>
          </p:cNvSpPr>
          <p:nvPr>
            <p:ph type="title"/>
          </p:nvPr>
        </p:nvSpPr>
        <p:spPr>
          <a:xfrm>
            <a:off x="621629" y="640080"/>
            <a:ext cx="1216049" cy="5023873"/>
          </a:xfrm>
        </p:spPr>
        <p:txBody>
          <a:bodyPr vert="horz" lIns="91440" tIns="45720" rIns="91440" bIns="45720" rtlCol="0" anchor="ctr">
            <a:normAutofit/>
          </a:bodyPr>
          <a:lstStyle/>
          <a:p>
            <a:pPr algn="ctr"/>
            <a:r>
              <a:rPr lang="en-US" dirty="0">
                <a:solidFill>
                  <a:srgbClr val="FFFFFF"/>
                </a:solidFill>
              </a:rPr>
              <a:t>ERD</a:t>
            </a:r>
          </a:p>
        </p:txBody>
      </p:sp>
      <p:pic>
        <p:nvPicPr>
          <p:cNvPr id="15" name="Объект 14">
            <a:extLst>
              <a:ext uri="{FF2B5EF4-FFF2-40B4-BE49-F238E27FC236}">
                <a16:creationId xmlns:a16="http://schemas.microsoft.com/office/drawing/2014/main" id="{410FD7E4-284A-4FC2-A9D6-994DE482A0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2885" y="950645"/>
            <a:ext cx="5895481" cy="4956710"/>
          </a:xfrm>
        </p:spPr>
      </p:pic>
    </p:spTree>
    <p:extLst>
      <p:ext uri="{BB962C8B-B14F-4D97-AF65-F5344CB8AC3E}">
        <p14:creationId xmlns:p14="http://schemas.microsoft.com/office/powerpoint/2010/main" val="179076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2ECCD783-C2CE-401D-B706-841053D2A6B0}"/>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Gantt chart</a:t>
            </a: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Объект 6">
            <a:extLst>
              <a:ext uri="{FF2B5EF4-FFF2-40B4-BE49-F238E27FC236}">
                <a16:creationId xmlns:a16="http://schemas.microsoft.com/office/drawing/2014/main" id="{05CADC76-AD5E-42D3-82EC-76004BEFD74A}"/>
              </a:ext>
            </a:extLst>
          </p:cNvPr>
          <p:cNvPicPr>
            <a:picLocks noGrp="1" noChangeAspect="1"/>
          </p:cNvPicPr>
          <p:nvPr>
            <p:ph idx="1"/>
          </p:nvPr>
        </p:nvPicPr>
        <p:blipFill>
          <a:blip r:embed="rId2"/>
          <a:stretch>
            <a:fillRect/>
          </a:stretch>
        </p:blipFill>
        <p:spPr>
          <a:xfrm>
            <a:off x="707181" y="1009619"/>
            <a:ext cx="7701361" cy="4674169"/>
          </a:xfrm>
        </p:spPr>
      </p:pic>
    </p:spTree>
    <p:extLst>
      <p:ext uri="{BB962C8B-B14F-4D97-AF65-F5344CB8AC3E}">
        <p14:creationId xmlns:p14="http://schemas.microsoft.com/office/powerpoint/2010/main" val="171386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3CC324-577E-4BC3-8684-0E4E39EE2D0B}"/>
              </a:ext>
            </a:extLst>
          </p:cNvPr>
          <p:cNvSpPr>
            <a:spLocks noGrp="1"/>
          </p:cNvSpPr>
          <p:nvPr>
            <p:ph type="title"/>
          </p:nvPr>
        </p:nvSpPr>
        <p:spPr>
          <a:xfrm>
            <a:off x="4965430" y="629268"/>
            <a:ext cx="6586491" cy="1286160"/>
          </a:xfrm>
        </p:spPr>
        <p:txBody>
          <a:bodyPr anchor="b">
            <a:normAutofit/>
          </a:bodyPr>
          <a:lstStyle/>
          <a:p>
            <a:r>
              <a:rPr lang="en-US" dirty="0"/>
              <a:t>Conclusion</a:t>
            </a:r>
            <a:endParaRPr lang="ru-RU" dirty="0"/>
          </a:p>
        </p:txBody>
      </p:sp>
      <p:sp>
        <p:nvSpPr>
          <p:cNvPr id="3" name="Объект 2">
            <a:extLst>
              <a:ext uri="{FF2B5EF4-FFF2-40B4-BE49-F238E27FC236}">
                <a16:creationId xmlns:a16="http://schemas.microsoft.com/office/drawing/2014/main" id="{0673A41E-E454-4962-B175-7D2941896953}"/>
              </a:ext>
            </a:extLst>
          </p:cNvPr>
          <p:cNvSpPr>
            <a:spLocks noGrp="1"/>
          </p:cNvSpPr>
          <p:nvPr>
            <p:ph idx="1"/>
          </p:nvPr>
        </p:nvSpPr>
        <p:spPr>
          <a:xfrm>
            <a:off x="4965431" y="2438400"/>
            <a:ext cx="6586489" cy="3785419"/>
          </a:xfrm>
        </p:spPr>
        <p:txBody>
          <a:bodyPr>
            <a:normAutofit/>
          </a:bodyPr>
          <a:lstStyle/>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People had particular struggles with moving process from old house to the new one, as transportation, packing/unpacking goods, choosing right relocation company itself. Considering these moments, this database was created during Educational Practice, which  gathered all important information about the moving-service company, which are drivers, trucks, schedule, customer, move, move cost.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sz="2000" dirty="0"/>
          </a:p>
        </p:txBody>
      </p:sp>
      <p:pic>
        <p:nvPicPr>
          <p:cNvPr id="5" name="Picture 4">
            <a:extLst>
              <a:ext uri="{FF2B5EF4-FFF2-40B4-BE49-F238E27FC236}">
                <a16:creationId xmlns:a16="http://schemas.microsoft.com/office/drawing/2014/main" id="{59C82268-4BAD-4C47-802E-97B356DB75CE}"/>
              </a:ext>
            </a:extLst>
          </p:cNvPr>
          <p:cNvPicPr>
            <a:picLocks noChangeAspect="1"/>
          </p:cNvPicPr>
          <p:nvPr/>
        </p:nvPicPr>
        <p:blipFill rotWithShape="1">
          <a:blip r:embed="rId2"/>
          <a:srcRect l="51344" r="708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64006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160</Words>
  <Application>Microsoft Office PowerPoint</Application>
  <PresentationFormat>Широкоэкранный</PresentationFormat>
  <Paragraphs>9</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Calibri</vt:lpstr>
      <vt:lpstr>Calibri Light</vt:lpstr>
      <vt:lpstr>Times New Roman</vt:lpstr>
      <vt:lpstr>Тема Office</vt:lpstr>
      <vt:lpstr>Moving Service Database    presented by Talap Arshat SE-2001</vt:lpstr>
      <vt:lpstr>IDEA Basically Moving Service provides services of moving from one apartment to another.  It's important project, because it helps people to get their goods to the new house without any problems.  </vt:lpstr>
      <vt:lpstr>SQL</vt:lpstr>
      <vt:lpstr>Inserting values</vt:lpstr>
      <vt:lpstr>ERD</vt:lpstr>
      <vt:lpstr>Gantt 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Service Database    presented by Talap Arshat SE-2001</dc:title>
  <dc:creator>Talap Arshat</dc:creator>
  <cp:lastModifiedBy>Talap Arshat</cp:lastModifiedBy>
  <cp:revision>7</cp:revision>
  <dcterms:created xsi:type="dcterms:W3CDTF">2020-11-21T06:26:42Z</dcterms:created>
  <dcterms:modified xsi:type="dcterms:W3CDTF">2020-11-21T07:33:22Z</dcterms:modified>
</cp:coreProperties>
</file>