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9" r:id="rId2"/>
    <p:sldId id="280" r:id="rId3"/>
    <p:sldId id="268" r:id="rId4"/>
    <p:sldId id="269" r:id="rId5"/>
    <p:sldId id="258" r:id="rId6"/>
    <p:sldId id="259" r:id="rId7"/>
    <p:sldId id="271" r:id="rId8"/>
    <p:sldId id="272" r:id="rId9"/>
    <p:sldId id="273" r:id="rId10"/>
    <p:sldId id="274" r:id="rId11"/>
    <p:sldId id="281" r:id="rId12"/>
    <p:sldId id="270" r:id="rId13"/>
    <p:sldId id="275" r:id="rId14"/>
    <p:sldId id="276" r:id="rId15"/>
    <p:sldId id="277" r:id="rId16"/>
    <p:sldId id="27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US" b="1" dirty="0" smtClean="0">
              <a:latin typeface="Arial Rounded MT Bold" panose="020F0704030504030204" pitchFamily="34" charset="0"/>
            </a:rPr>
            <a:t>BOT</a:t>
          </a:r>
          <a:r>
            <a:rPr lang="en-US" dirty="0" smtClean="0">
              <a:latin typeface="Arial Rounded MT Bold" panose="020F0704030504030204" pitchFamily="34" charset="0"/>
            </a:rPr>
            <a:t> 1</a:t>
          </a:r>
          <a:endParaRPr lang="en-US" dirty="0">
            <a:latin typeface="Arial Rounded MT Bold" panose="020F0704030504030204" pitchFamily="34" charset="0"/>
          </a:endParaRPr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US" b="1" dirty="0" smtClean="0">
              <a:latin typeface="Arial Rounded MT Bold" panose="020F0704030504030204" pitchFamily="34" charset="0"/>
            </a:rPr>
            <a:t>BOT</a:t>
          </a:r>
          <a:r>
            <a:rPr lang="en-US" dirty="0" smtClean="0">
              <a:latin typeface="Arial Rounded MT Bold" panose="020F0704030504030204" pitchFamily="34" charset="0"/>
            </a:rPr>
            <a:t> 2</a:t>
          </a:r>
          <a:endParaRPr lang="en-US" dirty="0">
            <a:latin typeface="Arial Rounded MT Bold" panose="020F0704030504030204" pitchFamily="34" charset="0"/>
          </a:endParaRPr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 custT="1"/>
      <dgm:spPr/>
      <dgm:t>
        <a:bodyPr/>
        <a:lstStyle/>
        <a:p>
          <a:r>
            <a:rPr lang="en-US" sz="3000" b="0" dirty="0" smtClean="0"/>
            <a:t>COLD</a:t>
          </a:r>
          <a:r>
            <a:rPr lang="en-US" sz="3000" b="1" dirty="0" smtClean="0"/>
            <a:t> </a:t>
          </a:r>
          <a:r>
            <a:rPr lang="en-US" sz="3000" b="0" dirty="0" smtClean="0"/>
            <a:t>START</a:t>
          </a:r>
          <a:r>
            <a:rPr lang="en-US" sz="3000" b="1" dirty="0" smtClean="0"/>
            <a:t> </a:t>
          </a:r>
          <a:r>
            <a:rPr lang="en-US" sz="3000" b="0" dirty="0" smtClean="0"/>
            <a:t>PROBLEM</a:t>
          </a:r>
          <a:r>
            <a:rPr lang="en-US" sz="3000" dirty="0" smtClean="0"/>
            <a:t/>
          </a:r>
          <a:br>
            <a:rPr lang="en-US" sz="3000" dirty="0" smtClean="0"/>
          </a:br>
          <a:r>
            <a:rPr lang="en-US" sz="3900" dirty="0" smtClean="0"/>
            <a:t/>
          </a:r>
          <a:br>
            <a:rPr lang="en-US" sz="3900" dirty="0" smtClean="0"/>
          </a:br>
          <a:r>
            <a:rPr lang="en-US" sz="2500" dirty="0" smtClean="0"/>
            <a:t>No User Data</a:t>
          </a:r>
          <a:br>
            <a:rPr lang="en-US" sz="2500" dirty="0" smtClean="0"/>
          </a:br>
          <a:r>
            <a:rPr lang="en-US" sz="2500" dirty="0" smtClean="0"/>
            <a:t>No Personalization </a:t>
          </a:r>
          <a:endParaRPr lang="en-US" sz="2500" dirty="0"/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 custT="1"/>
      <dgm:spPr/>
      <dgm:t>
        <a:bodyPr/>
        <a:lstStyle/>
        <a:p>
          <a:r>
            <a:rPr lang="en-US" sz="3000" dirty="0" smtClean="0"/>
            <a:t>Generated user data</a:t>
          </a:r>
          <a:br>
            <a:rPr lang="en-US" sz="3000" dirty="0" smtClean="0"/>
          </a:br>
          <a:r>
            <a:rPr lang="en-US" sz="3000" dirty="0" smtClean="0"/>
            <a:t> </a:t>
          </a:r>
          <a:endParaRPr lang="en-US" sz="3000" dirty="0"/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4D55D01E-F548-4905-8BD0-8A983EC4349C}">
      <dgm:prSet phldrT="[Text]" custT="1"/>
      <dgm:spPr/>
      <dgm:t>
        <a:bodyPr/>
        <a:lstStyle/>
        <a:p>
          <a:r>
            <a:rPr lang="en-US" sz="3000" dirty="0" smtClean="0"/>
            <a:t>Personalized Recommendations </a:t>
          </a:r>
          <a:endParaRPr lang="en-US" sz="3000" dirty="0"/>
        </a:p>
      </dgm:t>
    </dgm:pt>
    <dgm:pt modelId="{B9CC0C34-D284-4E43-AD7A-08D9DEA4D8C6}" type="parTrans" cxnId="{B5B35F36-9A6D-41EA-A181-C727ED558D07}">
      <dgm:prSet/>
      <dgm:spPr/>
      <dgm:t>
        <a:bodyPr/>
        <a:lstStyle/>
        <a:p>
          <a:endParaRPr lang="en-US"/>
        </a:p>
      </dgm:t>
    </dgm:pt>
    <dgm:pt modelId="{8F1426CC-45BE-4B1F-BAA5-FB3700477218}" type="sibTrans" cxnId="{B5B35F36-9A6D-41EA-A181-C727ED558D07}">
      <dgm:prSet/>
      <dgm:spPr/>
      <dgm:t>
        <a:bodyPr/>
        <a:lstStyle/>
        <a:p>
          <a:endParaRPr lang="en-US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2" custLinFactNeighborX="-113" custLinFactNeighborY="10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1B566-F93C-4932-9C27-2AC260B106B4}" type="pres">
      <dgm:prSet presAssocID="{75151AD3-56D0-4892-9CC3-0245E0F61F03}" presName="desTx" presStyleLbl="alignAccFollowNode1" presStyleIdx="0" presStyleCnt="2" custScaleX="100086" custScaleY="96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2" custLinFactNeighborX="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D68AB-B350-4D5C-AB6A-ABC40C2D8986}" type="pres">
      <dgm:prSet presAssocID="{C8B9AACC-6090-4E93-B112-FEF419B2C8C0}" presName="desTx" presStyleLbl="alignAccFollowNode1" presStyleIdx="1" presStyleCnt="2" custScaleY="988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C85DC47C-FA51-4163-8FA1-1A8C8EBAF747}" type="presOf" srcId="{4D55D01E-F548-4905-8BD0-8A983EC4349C}" destId="{571D68AB-B350-4D5C-AB6A-ABC40C2D8986}" srcOrd="0" destOrd="1" presId="urn:microsoft.com/office/officeart/2005/8/layout/hList1"/>
    <dgm:cxn modelId="{B5B35F36-9A6D-41EA-A181-C727ED558D07}" srcId="{C8B9AACC-6090-4E93-B112-FEF419B2C8C0}" destId="{4D55D01E-F548-4905-8BD0-8A983EC4349C}" srcOrd="1" destOrd="0" parTransId="{B9CC0C34-D284-4E43-AD7A-08D9DEA4D8C6}" sibTransId="{8F1426CC-45BE-4B1F-BAA5-FB3700477218}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h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 custT="1"/>
      <dgm:spPr/>
      <dgm:t>
        <a:bodyPr/>
        <a:lstStyle/>
        <a:p>
          <a:pPr algn="l"/>
          <a:r>
            <a:rPr lang="en-US" sz="2000" b="1" dirty="0"/>
            <a:t>Step </a:t>
          </a:r>
          <a:r>
            <a:rPr lang="en-US" sz="2000" b="1" dirty="0" smtClean="0"/>
            <a:t>1 </a:t>
          </a:r>
        </a:p>
        <a:p>
          <a:pPr algn="l"/>
          <a:r>
            <a:rPr lang="en-US" sz="2000" b="1" dirty="0" smtClean="0"/>
            <a:t>DATA COLLECTION</a:t>
          </a:r>
          <a:endParaRPr lang="en-US" sz="2000" b="1" dirty="0"/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 custT="1"/>
      <dgm:spPr/>
      <dgm:t>
        <a:bodyPr/>
        <a:lstStyle/>
        <a:p>
          <a:r>
            <a:rPr lang="en-US" sz="2000" b="0" dirty="0" smtClean="0"/>
            <a:t>Data Collection  - Web Scraping (thetribuneindia.com, timesindia.com)</a:t>
          </a:r>
          <a:endParaRPr lang="en-US" sz="2000" b="0" dirty="0"/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981C2CD8-7E8A-4682-8B5A-A510268B34AC}">
      <dgm:prSet phldrT="[Text]" custT="1"/>
      <dgm:spPr/>
      <dgm:t>
        <a:bodyPr/>
        <a:lstStyle/>
        <a:p>
          <a:pPr algn="l"/>
          <a:r>
            <a:rPr lang="en-US" sz="2000" b="1" dirty="0"/>
            <a:t>Step </a:t>
          </a:r>
          <a:r>
            <a:rPr lang="en-US" sz="2000" b="1" dirty="0" smtClean="0"/>
            <a:t>2 </a:t>
          </a:r>
        </a:p>
        <a:p>
          <a:pPr algn="l"/>
          <a:r>
            <a:rPr lang="en-US" sz="2000" b="1" dirty="0" smtClean="0"/>
            <a:t>PRE - PROCESSING</a:t>
          </a:r>
          <a:endParaRPr lang="en-US" sz="2000" b="1" dirty="0"/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en-US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en-US"/>
        </a:p>
      </dgm:t>
    </dgm:pt>
    <dgm:pt modelId="{CF1FE966-0BB0-47ED-84B3-EC7AB055925F}">
      <dgm:prSet phldrT="[Text]" custT="1"/>
      <dgm:spPr/>
      <dgm:t>
        <a:bodyPr/>
        <a:lstStyle/>
        <a:p>
          <a:r>
            <a:rPr lang="en-US" sz="2000" b="0" dirty="0" smtClean="0"/>
            <a:t>Cleaning data</a:t>
          </a:r>
          <a:br>
            <a:rPr lang="en-US" sz="2000" b="0" dirty="0" smtClean="0"/>
          </a:br>
          <a:r>
            <a:rPr lang="en-US" sz="2000" b="0" dirty="0" smtClean="0"/>
            <a:t>Tokenization</a:t>
          </a:r>
          <a:br>
            <a:rPr lang="en-US" sz="2000" b="0" dirty="0" smtClean="0"/>
          </a:br>
          <a:r>
            <a:rPr lang="en-US" sz="2000" b="0" dirty="0" smtClean="0"/>
            <a:t>Removing stop words</a:t>
          </a:r>
          <a:br>
            <a:rPr lang="en-US" sz="2000" b="0" dirty="0" smtClean="0"/>
          </a:br>
          <a:r>
            <a:rPr lang="en-US" sz="2000" b="0" dirty="0" smtClean="0"/>
            <a:t>Forming vectors</a:t>
          </a:r>
          <a:endParaRPr lang="en-US" sz="2000" b="0" dirty="0"/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en-US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 custT="1"/>
      <dgm:spPr/>
      <dgm:t>
        <a:bodyPr/>
        <a:lstStyle/>
        <a:p>
          <a:pPr algn="l"/>
          <a:r>
            <a:rPr lang="en-US" sz="2000" b="1" dirty="0"/>
            <a:t>Step </a:t>
          </a:r>
          <a:r>
            <a:rPr lang="en-US" sz="2000" b="1" dirty="0" smtClean="0"/>
            <a:t>3</a:t>
          </a:r>
        </a:p>
        <a:p>
          <a:pPr algn="l"/>
          <a:r>
            <a:rPr lang="en-US" sz="2000" b="1" dirty="0" smtClean="0"/>
            <a:t>MAKING CLUSTERS</a:t>
          </a:r>
          <a:endParaRPr lang="en-US" sz="2000" b="1" dirty="0"/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 custT="1"/>
      <dgm:spPr/>
      <dgm:t>
        <a:bodyPr/>
        <a:lstStyle/>
        <a:p>
          <a:r>
            <a:rPr lang="en-US" sz="2000" b="0" dirty="0" smtClean="0"/>
            <a:t>checking for different types of clustering</a:t>
          </a:r>
          <a:br>
            <a:rPr lang="en-US" sz="2000" b="0" dirty="0" smtClean="0"/>
          </a:br>
          <a:r>
            <a:rPr lang="en-US" sz="2000" b="0" dirty="0" smtClean="0"/>
            <a:t>K-Means</a:t>
          </a:r>
          <a:br>
            <a:rPr lang="en-US" sz="2000" b="0" dirty="0" smtClean="0"/>
          </a:br>
          <a:r>
            <a:rPr lang="en-US" sz="2000" b="0" dirty="0" smtClean="0"/>
            <a:t>Agglomerative </a:t>
          </a:r>
          <a:br>
            <a:rPr lang="en-US" sz="2000" b="0" dirty="0" smtClean="0"/>
          </a:br>
          <a:endParaRPr lang="en-US" sz="2000" b="0" dirty="0"/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 custT="1"/>
      <dgm:spPr/>
      <dgm:t>
        <a:bodyPr/>
        <a:lstStyle/>
        <a:p>
          <a:pPr algn="l"/>
          <a:r>
            <a:rPr lang="en-US" sz="2000" b="1" dirty="0"/>
            <a:t>Step </a:t>
          </a:r>
          <a:r>
            <a:rPr lang="en-US" sz="2000" b="1" dirty="0" smtClean="0"/>
            <a:t>4</a:t>
          </a:r>
        </a:p>
        <a:p>
          <a:pPr algn="l"/>
          <a:r>
            <a:rPr lang="en-US" sz="2000" b="1" dirty="0" smtClean="0"/>
            <a:t>RECOMMENDING ARTICLES </a:t>
          </a:r>
          <a:endParaRPr lang="en-US" sz="2000" b="1" dirty="0"/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 custT="1"/>
      <dgm:spPr/>
      <dgm:t>
        <a:bodyPr/>
        <a:lstStyle/>
        <a:p>
          <a:r>
            <a:rPr lang="en-US" sz="2000" b="0" dirty="0" smtClean="0"/>
            <a:t>Randomly from clusters</a:t>
          </a:r>
          <a:br>
            <a:rPr lang="en-US" sz="2000" b="0" dirty="0" smtClean="0"/>
          </a:br>
          <a:r>
            <a:rPr lang="en-US" sz="2000" b="0" dirty="0" smtClean="0"/>
            <a:t>latest According to date From clusters </a:t>
          </a:r>
          <a:br>
            <a:rPr lang="en-US" sz="2000" b="0" dirty="0" smtClean="0"/>
          </a:br>
          <a:r>
            <a:rPr lang="en-US" sz="2000" b="0" dirty="0" smtClean="0"/>
            <a:t>According to rankings of Articles</a:t>
          </a:r>
          <a:endParaRPr lang="en-US" sz="2000" b="0" dirty="0"/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A14E960B-1E5C-4277-A474-709E5A90D77E}">
      <dgm:prSet phldrT="[Text]" custT="1"/>
      <dgm:spPr/>
      <dgm:t>
        <a:bodyPr/>
        <a:lstStyle/>
        <a:p>
          <a:r>
            <a:rPr lang="en-US" sz="2000" b="0" dirty="0" smtClean="0"/>
            <a:t>Tools used – </a:t>
          </a:r>
          <a:r>
            <a:rPr lang="en-US" sz="2000" b="0" dirty="0" err="1" smtClean="0"/>
            <a:t>Scrapy</a:t>
          </a:r>
          <a:r>
            <a:rPr lang="en-US" sz="2000" b="0" dirty="0" smtClean="0"/>
            <a:t>, beautiful soup</a:t>
          </a:r>
          <a:endParaRPr lang="en-US" sz="2000" b="0" dirty="0"/>
        </a:p>
      </dgm:t>
    </dgm:pt>
    <dgm:pt modelId="{37D4A75E-701A-4540-AFF2-C13D612CBA8C}" type="parTrans" cxnId="{EFEDF51E-3333-418A-8BEB-82AC63ABE4B9}">
      <dgm:prSet/>
      <dgm:spPr/>
      <dgm:t>
        <a:bodyPr/>
        <a:lstStyle/>
        <a:p>
          <a:endParaRPr lang="en-US"/>
        </a:p>
      </dgm:t>
    </dgm:pt>
    <dgm:pt modelId="{4D034ABD-8C92-43A5-986F-AF7C978A435C}" type="sibTrans" cxnId="{EFEDF51E-3333-418A-8BEB-82AC63ABE4B9}">
      <dgm:prSet/>
      <dgm:spPr/>
      <dgm:t>
        <a:bodyPr/>
        <a:lstStyle/>
        <a:p>
          <a:endParaRPr lang="en-US"/>
        </a:p>
      </dgm:t>
    </dgm:pt>
    <dgm:pt modelId="{43DCB331-A24F-4C9D-B790-E919328F283E}" type="pres">
      <dgm:prSet presAssocID="{CADE50C9-6A62-45AC-AF42-A90DC46A32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A6973A-2A1C-4C74-8340-C9B100E69845}" type="pres">
      <dgm:prSet presAssocID="{CADE50C9-6A62-45AC-AF42-A90DC46A3209}" presName="dummy" presStyleCnt="0"/>
      <dgm:spPr/>
    </dgm:pt>
    <dgm:pt modelId="{01E12A8A-3BD7-4698-8A55-B030EAE19504}" type="pres">
      <dgm:prSet presAssocID="{CADE50C9-6A62-45AC-AF42-A90DC46A3209}" presName="linH" presStyleCnt="0"/>
      <dgm:spPr/>
    </dgm:pt>
    <dgm:pt modelId="{841786E1-9A48-45AB-A755-8F949B360120}" type="pres">
      <dgm:prSet presAssocID="{CADE50C9-6A62-45AC-AF42-A90DC46A3209}" presName="padding1" presStyleCnt="0"/>
      <dgm:spPr/>
    </dgm:pt>
    <dgm:pt modelId="{F2E37CE0-E12F-4015-AE7F-0D29253D182E}" type="pres">
      <dgm:prSet presAssocID="{5F712884-449D-4DB5-9953-28B7C76B95EA}" presName="linV" presStyleCnt="0"/>
      <dgm:spPr/>
    </dgm:pt>
    <dgm:pt modelId="{BD994A74-44DF-4464-80D2-1C809DC20148}" type="pres">
      <dgm:prSet presAssocID="{5F712884-449D-4DB5-9953-28B7C76B95EA}" presName="spVertical1" presStyleCnt="0"/>
      <dgm:spPr/>
    </dgm:pt>
    <dgm:pt modelId="{A23DF702-F406-4BB4-9ADD-046F63037573}" type="pres">
      <dgm:prSet presAssocID="{5F712884-449D-4DB5-9953-28B7C76B95EA}" presName="parTx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90DCD-B8CE-4DF7-B529-0DA4BE1DC120}" type="pres">
      <dgm:prSet presAssocID="{5F712884-449D-4DB5-9953-28B7C76B95EA}" presName="spVertical2" presStyleCnt="0"/>
      <dgm:spPr/>
    </dgm:pt>
    <dgm:pt modelId="{823AAADA-9FB1-4986-B4D6-8693307BAEC5}" type="pres">
      <dgm:prSet presAssocID="{5F712884-449D-4DB5-9953-28B7C76B95EA}" presName="spVertical3" presStyleCnt="0"/>
      <dgm:spPr/>
    </dgm:pt>
    <dgm:pt modelId="{FFF682FA-CCAC-464A-9C10-5A9D48D53832}" type="pres">
      <dgm:prSet presAssocID="{5F712884-449D-4DB5-9953-28B7C76B95EA}" presName="desTx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D0E69-C61B-4D73-8F99-5F3754099861}" type="pres">
      <dgm:prSet presAssocID="{EB5FE175-6B6D-4195-A86F-6DFA96778160}" presName="space" presStyleCnt="0"/>
      <dgm:spPr/>
    </dgm:pt>
    <dgm:pt modelId="{8A23A984-0B9E-4E1D-B447-0EA8D802B242}" type="pres">
      <dgm:prSet presAssocID="{981C2CD8-7E8A-4682-8B5A-A510268B34AC}" presName="linV" presStyleCnt="0"/>
      <dgm:spPr/>
    </dgm:pt>
    <dgm:pt modelId="{0CA1E369-6A99-4EDD-A5AB-A7F056B77CA5}" type="pres">
      <dgm:prSet presAssocID="{981C2CD8-7E8A-4682-8B5A-A510268B34AC}" presName="spVertical1" presStyleCnt="0"/>
      <dgm:spPr/>
    </dgm:pt>
    <dgm:pt modelId="{3F02BC83-ECF7-449B-BDE0-D3B900607B3A}" type="pres">
      <dgm:prSet presAssocID="{981C2CD8-7E8A-4682-8B5A-A510268B34AC}" presName="parTx" presStyleLbl="revTx" presStyleIdx="2" presStyleCnt="8" custScaleX="1159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E092C-DFFB-416E-B58A-30CCC38229D0}" type="pres">
      <dgm:prSet presAssocID="{981C2CD8-7E8A-4682-8B5A-A510268B34AC}" presName="spVertical2" presStyleCnt="0"/>
      <dgm:spPr/>
    </dgm:pt>
    <dgm:pt modelId="{2EE10E85-014B-40E5-A7C3-629BFF339DDF}" type="pres">
      <dgm:prSet presAssocID="{981C2CD8-7E8A-4682-8B5A-A510268B34AC}" presName="spVertical3" presStyleCnt="0"/>
      <dgm:spPr/>
    </dgm:pt>
    <dgm:pt modelId="{B9106C75-6BC7-4333-A430-4446C1000188}" type="pres">
      <dgm:prSet presAssocID="{981C2CD8-7E8A-4682-8B5A-A510268B34AC}" presName="desTx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5088B-ECFE-49FC-9C96-E24BF9B47F27}" type="pres">
      <dgm:prSet presAssocID="{D7467A3A-2B78-4CDD-91C9-D96452997227}" presName="space" presStyleCnt="0"/>
      <dgm:spPr/>
    </dgm:pt>
    <dgm:pt modelId="{234F3D64-1F5F-4148-8EAE-88CCAF8A23E3}" type="pres">
      <dgm:prSet presAssocID="{DC2DF88C-35A0-4E30-A3E4-E002DC34F521}" presName="linV" presStyleCnt="0"/>
      <dgm:spPr/>
    </dgm:pt>
    <dgm:pt modelId="{C35281FE-8C18-4DAB-82AC-572063CD381E}" type="pres">
      <dgm:prSet presAssocID="{DC2DF88C-35A0-4E30-A3E4-E002DC34F521}" presName="spVertical1" presStyleCnt="0"/>
      <dgm:spPr/>
    </dgm:pt>
    <dgm:pt modelId="{4F0AD3EC-4E74-4C6E-95CD-3503BC363857}" type="pres">
      <dgm:prSet presAssocID="{DC2DF88C-35A0-4E30-A3E4-E002DC34F521}" presName="parTx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42803-54C4-4074-9C3D-111AAE6C51E6}" type="pres">
      <dgm:prSet presAssocID="{DC2DF88C-35A0-4E30-A3E4-E002DC34F521}" presName="spVertical2" presStyleCnt="0"/>
      <dgm:spPr/>
    </dgm:pt>
    <dgm:pt modelId="{2BA6D805-CB12-4A94-A47B-843F4E4B1315}" type="pres">
      <dgm:prSet presAssocID="{DC2DF88C-35A0-4E30-A3E4-E002DC34F521}" presName="spVertical3" presStyleCnt="0"/>
      <dgm:spPr/>
    </dgm:pt>
    <dgm:pt modelId="{BB6CA711-6A82-480C-A291-DAEA0F832713}" type="pres">
      <dgm:prSet presAssocID="{DC2DF88C-35A0-4E30-A3E4-E002DC34F521}" presName="desTx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884E5-9A09-49DC-9C0C-CB52DECBFEF8}" type="pres">
      <dgm:prSet presAssocID="{4DFC88DE-E0F0-4976-9B83-58EADA7CE300}" presName="space" presStyleCnt="0"/>
      <dgm:spPr/>
    </dgm:pt>
    <dgm:pt modelId="{F581D20A-C7F9-48F3-88A6-0E193A940A38}" type="pres">
      <dgm:prSet presAssocID="{F5961DD5-682B-4D21-A827-30C64679BB5F}" presName="linV" presStyleCnt="0"/>
      <dgm:spPr/>
    </dgm:pt>
    <dgm:pt modelId="{968D7399-00A9-4FBA-BC9D-551C8CCF4485}" type="pres">
      <dgm:prSet presAssocID="{F5961DD5-682B-4D21-A827-30C64679BB5F}" presName="spVertical1" presStyleCnt="0"/>
      <dgm:spPr/>
    </dgm:pt>
    <dgm:pt modelId="{7D1CCF43-9551-45BB-9363-04CD822E8CC9}" type="pres">
      <dgm:prSet presAssocID="{F5961DD5-682B-4D21-A827-30C64679BB5F}" presName="parTx" presStyleLbl="revTx" presStyleIdx="6" presStyleCnt="8" custScaleX="1153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7E678-277D-47DD-9194-8D80BC9460A1}" type="pres">
      <dgm:prSet presAssocID="{F5961DD5-682B-4D21-A827-30C64679BB5F}" presName="spVertical2" presStyleCnt="0"/>
      <dgm:spPr/>
    </dgm:pt>
    <dgm:pt modelId="{B5DBE585-9265-4E29-A7CA-A17AD70B62C3}" type="pres">
      <dgm:prSet presAssocID="{F5961DD5-682B-4D21-A827-30C64679BB5F}" presName="spVertical3" presStyleCnt="0"/>
      <dgm:spPr/>
    </dgm:pt>
    <dgm:pt modelId="{C41747D0-A96B-4EE0-AEF5-204B8DCF847D}" type="pres">
      <dgm:prSet presAssocID="{F5961DD5-682B-4D21-A827-30C64679BB5F}" presName="desTx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0B2D0-CCAE-4FE5-8B3A-AC577D742848}" type="pres">
      <dgm:prSet presAssocID="{CADE50C9-6A62-45AC-AF42-A90DC46A3209}" presName="padding2" presStyleCnt="0"/>
      <dgm:spPr/>
    </dgm:pt>
    <dgm:pt modelId="{5FA529FB-D751-4F70-B195-C681948603C4}" type="pres">
      <dgm:prSet presAssocID="{CADE50C9-6A62-45AC-AF42-A90DC46A3209}" presName="negArrow" presStyleCnt="0"/>
      <dgm:spPr/>
    </dgm:pt>
    <dgm:pt modelId="{EE588FA8-17F9-4F42-9B3D-3DD9A47B5EC2}" type="pres">
      <dgm:prSet presAssocID="{CADE50C9-6A62-45AC-AF42-A90DC46A3209}" presName="backgroundArrow" presStyleLbl="node1" presStyleIdx="0" presStyleCnt="1" custLinFactNeighborX="-1611" custLinFactNeighborY="966"/>
      <dgm:spPr/>
    </dgm:pt>
  </dgm:ptLst>
  <dgm:cxnLst>
    <dgm:cxn modelId="{20083566-C6AB-4669-980B-5DDF978F47CE}" type="presOf" srcId="{981C2CD8-7E8A-4682-8B5A-A510268B34AC}" destId="{3F02BC83-ECF7-449B-BDE0-D3B900607B3A}" srcOrd="0" destOrd="0" presId="urn:microsoft.com/office/officeart/2005/8/layout/hProcess3"/>
    <dgm:cxn modelId="{EFEDF51E-3333-418A-8BEB-82AC63ABE4B9}" srcId="{5F712884-449D-4DB5-9953-28B7C76B95EA}" destId="{A14E960B-1E5C-4277-A474-709E5A90D77E}" srcOrd="1" destOrd="0" parTransId="{37D4A75E-701A-4540-AFF2-C13D612CBA8C}" sibTransId="{4D034ABD-8C92-43A5-986F-AF7C978A435C}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6102BDA5-6DA9-42C1-BB83-B80349CE884C}" type="presOf" srcId="{F5961DD5-682B-4D21-A827-30C64679BB5F}" destId="{7D1CCF43-9551-45BB-9363-04CD822E8CC9}" srcOrd="0" destOrd="0" presId="urn:microsoft.com/office/officeart/2005/8/layout/h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818B09C7-93EC-402E-9E5B-B6F6DCF43177}" type="presOf" srcId="{72DB7378-4256-4528-8672-DEEF82828E57}" destId="{C41747D0-A96B-4EE0-AEF5-204B8DCF847D}" srcOrd="0" destOrd="0" presId="urn:microsoft.com/office/officeart/2005/8/layout/hProcess3"/>
    <dgm:cxn modelId="{A67822E8-CC75-4C73-BAC9-6692C8DE1552}" type="presOf" srcId="{A14E960B-1E5C-4277-A474-709E5A90D77E}" destId="{FFF682FA-CCAC-464A-9C10-5A9D48D53832}" srcOrd="0" destOrd="1" presId="urn:microsoft.com/office/officeart/2005/8/layout/hProcess3"/>
    <dgm:cxn modelId="{630A2D49-7696-4EA3-A92A-5B177F9637AB}" type="presOf" srcId="{DC2DF88C-35A0-4E30-A3E4-E002DC34F521}" destId="{4F0AD3EC-4E74-4C6E-95CD-3503BC363857}" srcOrd="0" destOrd="0" presId="urn:microsoft.com/office/officeart/2005/8/layout/h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127DE350-AC08-4588-9155-CF42F9F1DD1E}" type="presOf" srcId="{CADE50C9-6A62-45AC-AF42-A90DC46A3209}" destId="{43DCB331-A24F-4C9D-B790-E919328F283E}" srcOrd="0" destOrd="0" presId="urn:microsoft.com/office/officeart/2005/8/layout/h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5A0B86FF-C0B3-44F3-A825-2B43AFCA4C1F}" type="presOf" srcId="{5F712884-449D-4DB5-9953-28B7C76B95EA}" destId="{A23DF702-F406-4BB4-9ADD-046F63037573}" srcOrd="0" destOrd="0" presId="urn:microsoft.com/office/officeart/2005/8/layout/h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95C69711-2142-4F3A-92C2-83331AA5065A}" type="presOf" srcId="{CF1FE966-0BB0-47ED-84B3-EC7AB055925F}" destId="{B9106C75-6BC7-4333-A430-4446C1000188}" srcOrd="0" destOrd="0" presId="urn:microsoft.com/office/officeart/2005/8/layout/hProcess3"/>
    <dgm:cxn modelId="{1B657CAF-B164-4FB9-8C03-8231A6CABC04}" type="presOf" srcId="{DF9FD532-8B13-446E-B6A3-59BDF574BCA8}" destId="{BB6CA711-6A82-480C-A291-DAEA0F832713}" srcOrd="0" destOrd="0" presId="urn:microsoft.com/office/officeart/2005/8/layout/h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27F0EA59-8742-42F3-A806-95DB52F901E9}" type="presOf" srcId="{3C06DC45-D510-48CC-B9DC-C19564791119}" destId="{FFF682FA-CCAC-464A-9C10-5A9D48D53832}" srcOrd="0" destOrd="0" presId="urn:microsoft.com/office/officeart/2005/8/layout/hProcess3"/>
    <dgm:cxn modelId="{BA639985-9B37-452F-BCE5-DF8AC08CDC81}" type="presParOf" srcId="{43DCB331-A24F-4C9D-B790-E919328F283E}" destId="{7EA6973A-2A1C-4C74-8340-C9B100E69845}" srcOrd="0" destOrd="0" presId="urn:microsoft.com/office/officeart/2005/8/layout/hProcess3"/>
    <dgm:cxn modelId="{60A6B2CD-539A-4649-8285-21C0366687FD}" type="presParOf" srcId="{43DCB331-A24F-4C9D-B790-E919328F283E}" destId="{01E12A8A-3BD7-4698-8A55-B030EAE19504}" srcOrd="1" destOrd="0" presId="urn:microsoft.com/office/officeart/2005/8/layout/hProcess3"/>
    <dgm:cxn modelId="{49F117F2-2B0F-4EBE-B24D-7BC11911F0AE}" type="presParOf" srcId="{01E12A8A-3BD7-4698-8A55-B030EAE19504}" destId="{841786E1-9A48-45AB-A755-8F949B360120}" srcOrd="0" destOrd="0" presId="urn:microsoft.com/office/officeart/2005/8/layout/hProcess3"/>
    <dgm:cxn modelId="{6CDAC527-C56D-4A4C-94E8-18EB332AA32C}" type="presParOf" srcId="{01E12A8A-3BD7-4698-8A55-B030EAE19504}" destId="{F2E37CE0-E12F-4015-AE7F-0D29253D182E}" srcOrd="1" destOrd="0" presId="urn:microsoft.com/office/officeart/2005/8/layout/hProcess3"/>
    <dgm:cxn modelId="{67D7813B-2CE1-4E99-A7DB-585ED7D3317F}" type="presParOf" srcId="{F2E37CE0-E12F-4015-AE7F-0D29253D182E}" destId="{BD994A74-44DF-4464-80D2-1C809DC20148}" srcOrd="0" destOrd="0" presId="urn:microsoft.com/office/officeart/2005/8/layout/hProcess3"/>
    <dgm:cxn modelId="{88689FBF-AE71-4A17-8C85-178FC4F2257A}" type="presParOf" srcId="{F2E37CE0-E12F-4015-AE7F-0D29253D182E}" destId="{A23DF702-F406-4BB4-9ADD-046F63037573}" srcOrd="1" destOrd="0" presId="urn:microsoft.com/office/officeart/2005/8/layout/hProcess3"/>
    <dgm:cxn modelId="{DEFC7815-B500-4B14-8864-BF9976173091}" type="presParOf" srcId="{F2E37CE0-E12F-4015-AE7F-0D29253D182E}" destId="{36390DCD-B8CE-4DF7-B529-0DA4BE1DC120}" srcOrd="2" destOrd="0" presId="urn:microsoft.com/office/officeart/2005/8/layout/hProcess3"/>
    <dgm:cxn modelId="{EA825FE2-CB68-472C-BA76-4EBBA7820700}" type="presParOf" srcId="{F2E37CE0-E12F-4015-AE7F-0D29253D182E}" destId="{823AAADA-9FB1-4986-B4D6-8693307BAEC5}" srcOrd="3" destOrd="0" presId="urn:microsoft.com/office/officeart/2005/8/layout/hProcess3"/>
    <dgm:cxn modelId="{3ACAE03E-A516-413E-A759-E1B64B06ADFF}" type="presParOf" srcId="{F2E37CE0-E12F-4015-AE7F-0D29253D182E}" destId="{FFF682FA-CCAC-464A-9C10-5A9D48D53832}" srcOrd="4" destOrd="0" presId="urn:microsoft.com/office/officeart/2005/8/layout/hProcess3"/>
    <dgm:cxn modelId="{15DEEDF6-526C-47D0-A6C1-5AE6B27CF882}" type="presParOf" srcId="{01E12A8A-3BD7-4698-8A55-B030EAE19504}" destId="{0D7D0E69-C61B-4D73-8F99-5F3754099861}" srcOrd="2" destOrd="0" presId="urn:microsoft.com/office/officeart/2005/8/layout/hProcess3"/>
    <dgm:cxn modelId="{61F48CE4-ACD2-4FCD-8A1C-BE684A1C8283}" type="presParOf" srcId="{01E12A8A-3BD7-4698-8A55-B030EAE19504}" destId="{8A23A984-0B9E-4E1D-B447-0EA8D802B242}" srcOrd="3" destOrd="0" presId="urn:microsoft.com/office/officeart/2005/8/layout/hProcess3"/>
    <dgm:cxn modelId="{723EAA18-7F7F-4F41-BAC0-F1AA00873EC6}" type="presParOf" srcId="{8A23A984-0B9E-4E1D-B447-0EA8D802B242}" destId="{0CA1E369-6A99-4EDD-A5AB-A7F056B77CA5}" srcOrd="0" destOrd="0" presId="urn:microsoft.com/office/officeart/2005/8/layout/hProcess3"/>
    <dgm:cxn modelId="{B1314ED0-04CE-4DCD-A436-82D4B4233655}" type="presParOf" srcId="{8A23A984-0B9E-4E1D-B447-0EA8D802B242}" destId="{3F02BC83-ECF7-449B-BDE0-D3B900607B3A}" srcOrd="1" destOrd="0" presId="urn:microsoft.com/office/officeart/2005/8/layout/hProcess3"/>
    <dgm:cxn modelId="{FB731C4F-CEA7-4B8D-91A6-7BCA55D163DF}" type="presParOf" srcId="{8A23A984-0B9E-4E1D-B447-0EA8D802B242}" destId="{A7CE092C-DFFB-416E-B58A-30CCC38229D0}" srcOrd="2" destOrd="0" presId="urn:microsoft.com/office/officeart/2005/8/layout/hProcess3"/>
    <dgm:cxn modelId="{1CA6D2BF-4E67-4DA8-9666-7D9F8FBD31C4}" type="presParOf" srcId="{8A23A984-0B9E-4E1D-B447-0EA8D802B242}" destId="{2EE10E85-014B-40E5-A7C3-629BFF339DDF}" srcOrd="3" destOrd="0" presId="urn:microsoft.com/office/officeart/2005/8/layout/hProcess3"/>
    <dgm:cxn modelId="{50F2AAE0-3149-4B95-8E36-8DB4A7F17746}" type="presParOf" srcId="{8A23A984-0B9E-4E1D-B447-0EA8D802B242}" destId="{B9106C75-6BC7-4333-A430-4446C1000188}" srcOrd="4" destOrd="0" presId="urn:microsoft.com/office/officeart/2005/8/layout/hProcess3"/>
    <dgm:cxn modelId="{AF347195-CCC5-4FDB-B9EE-9DEDFA4827F6}" type="presParOf" srcId="{01E12A8A-3BD7-4698-8A55-B030EAE19504}" destId="{33A5088B-ECFE-49FC-9C96-E24BF9B47F27}" srcOrd="4" destOrd="0" presId="urn:microsoft.com/office/officeart/2005/8/layout/hProcess3"/>
    <dgm:cxn modelId="{CAF8A215-776E-41BF-9FD7-9F9F35AEF3EA}" type="presParOf" srcId="{01E12A8A-3BD7-4698-8A55-B030EAE19504}" destId="{234F3D64-1F5F-4148-8EAE-88CCAF8A23E3}" srcOrd="5" destOrd="0" presId="urn:microsoft.com/office/officeart/2005/8/layout/hProcess3"/>
    <dgm:cxn modelId="{18CC8EE0-079E-4EC3-A6FE-B30DD36902EA}" type="presParOf" srcId="{234F3D64-1F5F-4148-8EAE-88CCAF8A23E3}" destId="{C35281FE-8C18-4DAB-82AC-572063CD381E}" srcOrd="0" destOrd="0" presId="urn:microsoft.com/office/officeart/2005/8/layout/hProcess3"/>
    <dgm:cxn modelId="{C8857B1F-1F45-4AE5-A730-2F1F80A67358}" type="presParOf" srcId="{234F3D64-1F5F-4148-8EAE-88CCAF8A23E3}" destId="{4F0AD3EC-4E74-4C6E-95CD-3503BC363857}" srcOrd="1" destOrd="0" presId="urn:microsoft.com/office/officeart/2005/8/layout/hProcess3"/>
    <dgm:cxn modelId="{625A2EFD-74E4-4E58-B81B-C3198D0FB7CE}" type="presParOf" srcId="{234F3D64-1F5F-4148-8EAE-88CCAF8A23E3}" destId="{52842803-54C4-4074-9C3D-111AAE6C51E6}" srcOrd="2" destOrd="0" presId="urn:microsoft.com/office/officeart/2005/8/layout/hProcess3"/>
    <dgm:cxn modelId="{81B054DA-411A-4AD3-BA14-3B264F9FF431}" type="presParOf" srcId="{234F3D64-1F5F-4148-8EAE-88CCAF8A23E3}" destId="{2BA6D805-CB12-4A94-A47B-843F4E4B1315}" srcOrd="3" destOrd="0" presId="urn:microsoft.com/office/officeart/2005/8/layout/hProcess3"/>
    <dgm:cxn modelId="{E6FCCC64-ECE1-42DE-AF63-EE348892B663}" type="presParOf" srcId="{234F3D64-1F5F-4148-8EAE-88CCAF8A23E3}" destId="{BB6CA711-6A82-480C-A291-DAEA0F832713}" srcOrd="4" destOrd="0" presId="urn:microsoft.com/office/officeart/2005/8/layout/hProcess3"/>
    <dgm:cxn modelId="{72E5F222-C87B-4414-8AAD-8788480877A2}" type="presParOf" srcId="{01E12A8A-3BD7-4698-8A55-B030EAE19504}" destId="{6E3884E5-9A09-49DC-9C0C-CB52DECBFEF8}" srcOrd="6" destOrd="0" presId="urn:microsoft.com/office/officeart/2005/8/layout/hProcess3"/>
    <dgm:cxn modelId="{5B55A978-AB2B-4449-B468-513EE2E61864}" type="presParOf" srcId="{01E12A8A-3BD7-4698-8A55-B030EAE19504}" destId="{F581D20A-C7F9-48F3-88A6-0E193A940A38}" srcOrd="7" destOrd="0" presId="urn:microsoft.com/office/officeart/2005/8/layout/hProcess3"/>
    <dgm:cxn modelId="{FE139106-A2DC-492C-AE98-9AE573A799B9}" type="presParOf" srcId="{F581D20A-C7F9-48F3-88A6-0E193A940A38}" destId="{968D7399-00A9-4FBA-BC9D-551C8CCF4485}" srcOrd="0" destOrd="0" presId="urn:microsoft.com/office/officeart/2005/8/layout/hProcess3"/>
    <dgm:cxn modelId="{B6561023-CA09-4430-9A5F-926874500F79}" type="presParOf" srcId="{F581D20A-C7F9-48F3-88A6-0E193A940A38}" destId="{7D1CCF43-9551-45BB-9363-04CD822E8CC9}" srcOrd="1" destOrd="0" presId="urn:microsoft.com/office/officeart/2005/8/layout/hProcess3"/>
    <dgm:cxn modelId="{B10B58C3-BE77-4DD0-B56B-274301739083}" type="presParOf" srcId="{F581D20A-C7F9-48F3-88A6-0E193A940A38}" destId="{C5C7E678-277D-47DD-9194-8D80BC9460A1}" srcOrd="2" destOrd="0" presId="urn:microsoft.com/office/officeart/2005/8/layout/hProcess3"/>
    <dgm:cxn modelId="{3F6F3B0B-79FB-4422-90D2-40EE572DE859}" type="presParOf" srcId="{F581D20A-C7F9-48F3-88A6-0E193A940A38}" destId="{B5DBE585-9265-4E29-A7CA-A17AD70B62C3}" srcOrd="3" destOrd="0" presId="urn:microsoft.com/office/officeart/2005/8/layout/hProcess3"/>
    <dgm:cxn modelId="{3AB573CB-9BB6-43F7-9C08-ACADDA902753}" type="presParOf" srcId="{F581D20A-C7F9-48F3-88A6-0E193A940A38}" destId="{C41747D0-A96B-4EE0-AEF5-204B8DCF847D}" srcOrd="4" destOrd="0" presId="urn:microsoft.com/office/officeart/2005/8/layout/hProcess3"/>
    <dgm:cxn modelId="{0DB6134C-71EF-4390-B52D-F44DF5C5882F}" type="presParOf" srcId="{01E12A8A-3BD7-4698-8A55-B030EAE19504}" destId="{0990B2D0-CCAE-4FE5-8B3A-AC577D742848}" srcOrd="8" destOrd="0" presId="urn:microsoft.com/office/officeart/2005/8/layout/hProcess3"/>
    <dgm:cxn modelId="{5049047E-4128-47BF-ADE2-C9EB69473AB9}" type="presParOf" srcId="{01E12A8A-3BD7-4698-8A55-B030EAE19504}" destId="{5FA529FB-D751-4F70-B195-C681948603C4}" srcOrd="9" destOrd="0" presId="urn:microsoft.com/office/officeart/2005/8/layout/hProcess3"/>
    <dgm:cxn modelId="{B376546F-55ED-4016-BAEA-B1924C257493}" type="presParOf" srcId="{01E12A8A-3BD7-4698-8A55-B030EAE19504}" destId="{EE588FA8-17F9-4F42-9B3D-3DD9A47B5EC2}" srcOrd="10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h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 custT="1"/>
      <dgm:spPr/>
      <dgm:t>
        <a:bodyPr/>
        <a:lstStyle/>
        <a:p>
          <a:pPr algn="l"/>
          <a:r>
            <a:rPr lang="en-US" sz="2000" b="1" dirty="0"/>
            <a:t>Step </a:t>
          </a:r>
          <a:r>
            <a:rPr lang="en-US" sz="2000" b="1" dirty="0" smtClean="0"/>
            <a:t>1 </a:t>
          </a:r>
        </a:p>
        <a:p>
          <a:pPr algn="l"/>
          <a:r>
            <a:rPr lang="en-US" sz="2000" b="1" dirty="0" smtClean="0"/>
            <a:t>DATA GENERATION</a:t>
          </a:r>
          <a:endParaRPr lang="en-US" sz="2000" b="1" dirty="0"/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 custT="1"/>
      <dgm:spPr/>
      <dgm:t>
        <a:bodyPr/>
        <a:lstStyle/>
        <a:p>
          <a:r>
            <a:rPr lang="en-US" sz="2000" b="0" dirty="0" smtClean="0"/>
            <a:t>INFORMATION ABOT DATA GENERATION</a:t>
          </a:r>
          <a:endParaRPr lang="en-US" sz="2000" b="0" dirty="0"/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 custT="1"/>
      <dgm:spPr/>
      <dgm:t>
        <a:bodyPr/>
        <a:lstStyle/>
        <a:p>
          <a:pPr algn="l"/>
          <a:r>
            <a:rPr lang="en-US" sz="2000" b="1" dirty="0"/>
            <a:t>Step </a:t>
          </a:r>
          <a:r>
            <a:rPr lang="en-US" sz="2000" b="1" dirty="0" smtClean="0"/>
            <a:t>2</a:t>
          </a:r>
        </a:p>
        <a:p>
          <a:pPr algn="l"/>
          <a:r>
            <a:rPr lang="en-US" sz="2000" b="1" dirty="0" smtClean="0"/>
            <a:t>COLLABORATIVE </a:t>
          </a:r>
          <a:endParaRPr lang="en-US" sz="2000" b="1" dirty="0"/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 custT="1"/>
      <dgm:spPr/>
      <dgm:t>
        <a:bodyPr/>
        <a:lstStyle/>
        <a:p>
          <a:r>
            <a:rPr lang="en-US" sz="2000" b="0" dirty="0" smtClean="0"/>
            <a:t>about</a:t>
          </a:r>
          <a:endParaRPr lang="en-US" sz="2000" b="0" dirty="0"/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 custT="1"/>
      <dgm:spPr/>
      <dgm:t>
        <a:bodyPr/>
        <a:lstStyle/>
        <a:p>
          <a:pPr algn="l"/>
          <a:r>
            <a:rPr lang="en-US" sz="2000" b="1" dirty="0"/>
            <a:t>Step </a:t>
          </a:r>
          <a:r>
            <a:rPr lang="en-US" sz="2000" b="1" dirty="0" smtClean="0"/>
            <a:t>3</a:t>
          </a:r>
        </a:p>
        <a:p>
          <a:pPr algn="l"/>
          <a:r>
            <a:rPr lang="en-US" sz="2000" b="1" dirty="0" smtClean="0"/>
            <a:t>HYBRID </a:t>
          </a:r>
          <a:endParaRPr lang="en-US" sz="2000" b="1" dirty="0"/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 custT="1"/>
      <dgm:spPr/>
      <dgm:t>
        <a:bodyPr/>
        <a:lstStyle/>
        <a:p>
          <a:r>
            <a:rPr lang="en-US" sz="2000" b="0" dirty="0" smtClean="0"/>
            <a:t>about</a:t>
          </a:r>
          <a:endParaRPr lang="en-US" sz="2000" b="0" dirty="0"/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43DCB331-A24F-4C9D-B790-E919328F283E}" type="pres">
      <dgm:prSet presAssocID="{CADE50C9-6A62-45AC-AF42-A90DC46A32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A6973A-2A1C-4C74-8340-C9B100E69845}" type="pres">
      <dgm:prSet presAssocID="{CADE50C9-6A62-45AC-AF42-A90DC46A3209}" presName="dummy" presStyleCnt="0"/>
      <dgm:spPr/>
    </dgm:pt>
    <dgm:pt modelId="{01E12A8A-3BD7-4698-8A55-B030EAE19504}" type="pres">
      <dgm:prSet presAssocID="{CADE50C9-6A62-45AC-AF42-A90DC46A3209}" presName="linH" presStyleCnt="0"/>
      <dgm:spPr/>
    </dgm:pt>
    <dgm:pt modelId="{841786E1-9A48-45AB-A755-8F949B360120}" type="pres">
      <dgm:prSet presAssocID="{CADE50C9-6A62-45AC-AF42-A90DC46A3209}" presName="padding1" presStyleCnt="0"/>
      <dgm:spPr/>
    </dgm:pt>
    <dgm:pt modelId="{F2E37CE0-E12F-4015-AE7F-0D29253D182E}" type="pres">
      <dgm:prSet presAssocID="{5F712884-449D-4DB5-9953-28B7C76B95EA}" presName="linV" presStyleCnt="0"/>
      <dgm:spPr/>
    </dgm:pt>
    <dgm:pt modelId="{BD994A74-44DF-4464-80D2-1C809DC20148}" type="pres">
      <dgm:prSet presAssocID="{5F712884-449D-4DB5-9953-28B7C76B95EA}" presName="spVertical1" presStyleCnt="0"/>
      <dgm:spPr/>
    </dgm:pt>
    <dgm:pt modelId="{A23DF702-F406-4BB4-9ADD-046F63037573}" type="pres">
      <dgm:prSet presAssocID="{5F712884-449D-4DB5-9953-28B7C76B95EA}" presName="parTx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90DCD-B8CE-4DF7-B529-0DA4BE1DC120}" type="pres">
      <dgm:prSet presAssocID="{5F712884-449D-4DB5-9953-28B7C76B95EA}" presName="spVertical2" presStyleCnt="0"/>
      <dgm:spPr/>
    </dgm:pt>
    <dgm:pt modelId="{823AAADA-9FB1-4986-B4D6-8693307BAEC5}" type="pres">
      <dgm:prSet presAssocID="{5F712884-449D-4DB5-9953-28B7C76B95EA}" presName="spVertical3" presStyleCnt="0"/>
      <dgm:spPr/>
    </dgm:pt>
    <dgm:pt modelId="{FFF682FA-CCAC-464A-9C10-5A9D48D53832}" type="pres">
      <dgm:prSet presAssocID="{5F712884-449D-4DB5-9953-28B7C76B95EA}" presName="desTx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D0E69-C61B-4D73-8F99-5F3754099861}" type="pres">
      <dgm:prSet presAssocID="{EB5FE175-6B6D-4195-A86F-6DFA96778160}" presName="space" presStyleCnt="0"/>
      <dgm:spPr/>
    </dgm:pt>
    <dgm:pt modelId="{234F3D64-1F5F-4148-8EAE-88CCAF8A23E3}" type="pres">
      <dgm:prSet presAssocID="{DC2DF88C-35A0-4E30-A3E4-E002DC34F521}" presName="linV" presStyleCnt="0"/>
      <dgm:spPr/>
    </dgm:pt>
    <dgm:pt modelId="{C35281FE-8C18-4DAB-82AC-572063CD381E}" type="pres">
      <dgm:prSet presAssocID="{DC2DF88C-35A0-4E30-A3E4-E002DC34F521}" presName="spVertical1" presStyleCnt="0"/>
      <dgm:spPr/>
    </dgm:pt>
    <dgm:pt modelId="{4F0AD3EC-4E74-4C6E-95CD-3503BC363857}" type="pres">
      <dgm:prSet presAssocID="{DC2DF88C-35A0-4E30-A3E4-E002DC34F521}" presName="parTx" presStyleLbl="revTx" presStyleIdx="2" presStyleCnt="6" custScaleX="1322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42803-54C4-4074-9C3D-111AAE6C51E6}" type="pres">
      <dgm:prSet presAssocID="{DC2DF88C-35A0-4E30-A3E4-E002DC34F521}" presName="spVertical2" presStyleCnt="0"/>
      <dgm:spPr/>
    </dgm:pt>
    <dgm:pt modelId="{2BA6D805-CB12-4A94-A47B-843F4E4B1315}" type="pres">
      <dgm:prSet presAssocID="{DC2DF88C-35A0-4E30-A3E4-E002DC34F521}" presName="spVertical3" presStyleCnt="0"/>
      <dgm:spPr/>
    </dgm:pt>
    <dgm:pt modelId="{BB6CA711-6A82-480C-A291-DAEA0F832713}" type="pres">
      <dgm:prSet presAssocID="{DC2DF88C-35A0-4E30-A3E4-E002DC34F521}" presName="desTx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884E5-9A09-49DC-9C0C-CB52DECBFEF8}" type="pres">
      <dgm:prSet presAssocID="{4DFC88DE-E0F0-4976-9B83-58EADA7CE300}" presName="space" presStyleCnt="0"/>
      <dgm:spPr/>
    </dgm:pt>
    <dgm:pt modelId="{F581D20A-C7F9-48F3-88A6-0E193A940A38}" type="pres">
      <dgm:prSet presAssocID="{F5961DD5-682B-4D21-A827-30C64679BB5F}" presName="linV" presStyleCnt="0"/>
      <dgm:spPr/>
    </dgm:pt>
    <dgm:pt modelId="{968D7399-00A9-4FBA-BC9D-551C8CCF4485}" type="pres">
      <dgm:prSet presAssocID="{F5961DD5-682B-4D21-A827-30C64679BB5F}" presName="spVertical1" presStyleCnt="0"/>
      <dgm:spPr/>
    </dgm:pt>
    <dgm:pt modelId="{7D1CCF43-9551-45BB-9363-04CD822E8CC9}" type="pres">
      <dgm:prSet presAssocID="{F5961DD5-682B-4D21-A827-30C64679BB5F}" presName="parTx" presStyleLbl="revTx" presStyleIdx="4" presStyleCnt="6" custScaleX="1153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7E678-277D-47DD-9194-8D80BC9460A1}" type="pres">
      <dgm:prSet presAssocID="{F5961DD5-682B-4D21-A827-30C64679BB5F}" presName="spVertical2" presStyleCnt="0"/>
      <dgm:spPr/>
    </dgm:pt>
    <dgm:pt modelId="{B5DBE585-9265-4E29-A7CA-A17AD70B62C3}" type="pres">
      <dgm:prSet presAssocID="{F5961DD5-682B-4D21-A827-30C64679BB5F}" presName="spVertical3" presStyleCnt="0"/>
      <dgm:spPr/>
    </dgm:pt>
    <dgm:pt modelId="{C41747D0-A96B-4EE0-AEF5-204B8DCF847D}" type="pres">
      <dgm:prSet presAssocID="{F5961DD5-682B-4D21-A827-30C64679BB5F}" presName="desTx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0B2D0-CCAE-4FE5-8B3A-AC577D742848}" type="pres">
      <dgm:prSet presAssocID="{CADE50C9-6A62-45AC-AF42-A90DC46A3209}" presName="padding2" presStyleCnt="0"/>
      <dgm:spPr/>
    </dgm:pt>
    <dgm:pt modelId="{5FA529FB-D751-4F70-B195-C681948603C4}" type="pres">
      <dgm:prSet presAssocID="{CADE50C9-6A62-45AC-AF42-A90DC46A3209}" presName="negArrow" presStyleCnt="0"/>
      <dgm:spPr/>
    </dgm:pt>
    <dgm:pt modelId="{EE588FA8-17F9-4F42-9B3D-3DD9A47B5EC2}" type="pres">
      <dgm:prSet presAssocID="{CADE50C9-6A62-45AC-AF42-A90DC46A3209}" presName="backgroundArrow" presStyleLbl="node1" presStyleIdx="0" presStyleCnt="1" custLinFactNeighborX="-1611" custLinFactNeighborY="966"/>
      <dgm:spPr/>
    </dgm:pt>
  </dgm:ptLst>
  <dgm:cxnLst>
    <dgm:cxn modelId="{6102BDA5-6DA9-42C1-BB83-B80349CE884C}" type="presOf" srcId="{F5961DD5-682B-4D21-A827-30C64679BB5F}" destId="{7D1CCF43-9551-45BB-9363-04CD822E8CC9}" srcOrd="0" destOrd="0" presId="urn:microsoft.com/office/officeart/2005/8/layout/h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818B09C7-93EC-402E-9E5B-B6F6DCF43177}" type="presOf" srcId="{72DB7378-4256-4528-8672-DEEF82828E57}" destId="{C41747D0-A96B-4EE0-AEF5-204B8DCF847D}" srcOrd="0" destOrd="0" presId="urn:microsoft.com/office/officeart/2005/8/layout/hProcess3"/>
    <dgm:cxn modelId="{630A2D49-7696-4EA3-A92A-5B177F9637AB}" type="presOf" srcId="{DC2DF88C-35A0-4E30-A3E4-E002DC34F521}" destId="{4F0AD3EC-4E74-4C6E-95CD-3503BC363857}" srcOrd="0" destOrd="0" presId="urn:microsoft.com/office/officeart/2005/8/layout/h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127DE350-AC08-4588-9155-CF42F9F1DD1E}" type="presOf" srcId="{CADE50C9-6A62-45AC-AF42-A90DC46A3209}" destId="{43DCB331-A24F-4C9D-B790-E919328F283E}" srcOrd="0" destOrd="0" presId="urn:microsoft.com/office/officeart/2005/8/layout/h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5A0B86FF-C0B3-44F3-A825-2B43AFCA4C1F}" type="presOf" srcId="{5F712884-449D-4DB5-9953-28B7C76B95EA}" destId="{A23DF702-F406-4BB4-9ADD-046F63037573}" srcOrd="0" destOrd="0" presId="urn:microsoft.com/office/officeart/2005/8/layout/hProcess3"/>
    <dgm:cxn modelId="{63D5015B-3865-4A4B-AEB1-FBEF0DE71B9A}" srcId="{CADE50C9-6A62-45AC-AF42-A90DC46A3209}" destId="{DC2DF88C-35A0-4E30-A3E4-E002DC34F521}" srcOrd="1" destOrd="0" parTransId="{9BB88C43-2261-4EC7-A70D-463964685938}" sibTransId="{4DFC88DE-E0F0-4976-9B83-58EADA7CE300}"/>
    <dgm:cxn modelId="{1B657CAF-B164-4FB9-8C03-8231A6CABC04}" type="presOf" srcId="{DF9FD532-8B13-446E-B6A3-59BDF574BCA8}" destId="{BB6CA711-6A82-480C-A291-DAEA0F832713}" srcOrd="0" destOrd="0" presId="urn:microsoft.com/office/officeart/2005/8/layout/hProcess3"/>
    <dgm:cxn modelId="{73708078-FDBA-43F4-96AB-FB14C4C2602F}" srcId="{CADE50C9-6A62-45AC-AF42-A90DC46A3209}" destId="{F5961DD5-682B-4D21-A827-30C64679BB5F}" srcOrd="2" destOrd="0" parTransId="{75D73089-01C8-4BC0-90ED-CA9D1B8E3ADF}" sibTransId="{CA7ED3B0-10D1-4E2F-8BA0-8D58C22A94D0}"/>
    <dgm:cxn modelId="{27F0EA59-8742-42F3-A806-95DB52F901E9}" type="presOf" srcId="{3C06DC45-D510-48CC-B9DC-C19564791119}" destId="{FFF682FA-CCAC-464A-9C10-5A9D48D53832}" srcOrd="0" destOrd="0" presId="urn:microsoft.com/office/officeart/2005/8/layout/hProcess3"/>
    <dgm:cxn modelId="{BA639985-9B37-452F-BCE5-DF8AC08CDC81}" type="presParOf" srcId="{43DCB331-A24F-4C9D-B790-E919328F283E}" destId="{7EA6973A-2A1C-4C74-8340-C9B100E69845}" srcOrd="0" destOrd="0" presId="urn:microsoft.com/office/officeart/2005/8/layout/hProcess3"/>
    <dgm:cxn modelId="{60A6B2CD-539A-4649-8285-21C0366687FD}" type="presParOf" srcId="{43DCB331-A24F-4C9D-B790-E919328F283E}" destId="{01E12A8A-3BD7-4698-8A55-B030EAE19504}" srcOrd="1" destOrd="0" presId="urn:microsoft.com/office/officeart/2005/8/layout/hProcess3"/>
    <dgm:cxn modelId="{49F117F2-2B0F-4EBE-B24D-7BC11911F0AE}" type="presParOf" srcId="{01E12A8A-3BD7-4698-8A55-B030EAE19504}" destId="{841786E1-9A48-45AB-A755-8F949B360120}" srcOrd="0" destOrd="0" presId="urn:microsoft.com/office/officeart/2005/8/layout/hProcess3"/>
    <dgm:cxn modelId="{6CDAC527-C56D-4A4C-94E8-18EB332AA32C}" type="presParOf" srcId="{01E12A8A-3BD7-4698-8A55-B030EAE19504}" destId="{F2E37CE0-E12F-4015-AE7F-0D29253D182E}" srcOrd="1" destOrd="0" presId="urn:microsoft.com/office/officeart/2005/8/layout/hProcess3"/>
    <dgm:cxn modelId="{67D7813B-2CE1-4E99-A7DB-585ED7D3317F}" type="presParOf" srcId="{F2E37CE0-E12F-4015-AE7F-0D29253D182E}" destId="{BD994A74-44DF-4464-80D2-1C809DC20148}" srcOrd="0" destOrd="0" presId="urn:microsoft.com/office/officeart/2005/8/layout/hProcess3"/>
    <dgm:cxn modelId="{88689FBF-AE71-4A17-8C85-178FC4F2257A}" type="presParOf" srcId="{F2E37CE0-E12F-4015-AE7F-0D29253D182E}" destId="{A23DF702-F406-4BB4-9ADD-046F63037573}" srcOrd="1" destOrd="0" presId="urn:microsoft.com/office/officeart/2005/8/layout/hProcess3"/>
    <dgm:cxn modelId="{DEFC7815-B500-4B14-8864-BF9976173091}" type="presParOf" srcId="{F2E37CE0-E12F-4015-AE7F-0D29253D182E}" destId="{36390DCD-B8CE-4DF7-B529-0DA4BE1DC120}" srcOrd="2" destOrd="0" presId="urn:microsoft.com/office/officeart/2005/8/layout/hProcess3"/>
    <dgm:cxn modelId="{EA825FE2-CB68-472C-BA76-4EBBA7820700}" type="presParOf" srcId="{F2E37CE0-E12F-4015-AE7F-0D29253D182E}" destId="{823AAADA-9FB1-4986-B4D6-8693307BAEC5}" srcOrd="3" destOrd="0" presId="urn:microsoft.com/office/officeart/2005/8/layout/hProcess3"/>
    <dgm:cxn modelId="{3ACAE03E-A516-413E-A759-E1B64B06ADFF}" type="presParOf" srcId="{F2E37CE0-E12F-4015-AE7F-0D29253D182E}" destId="{FFF682FA-CCAC-464A-9C10-5A9D48D53832}" srcOrd="4" destOrd="0" presId="urn:microsoft.com/office/officeart/2005/8/layout/hProcess3"/>
    <dgm:cxn modelId="{15DEEDF6-526C-47D0-A6C1-5AE6B27CF882}" type="presParOf" srcId="{01E12A8A-3BD7-4698-8A55-B030EAE19504}" destId="{0D7D0E69-C61B-4D73-8F99-5F3754099861}" srcOrd="2" destOrd="0" presId="urn:microsoft.com/office/officeart/2005/8/layout/hProcess3"/>
    <dgm:cxn modelId="{CAF8A215-776E-41BF-9FD7-9F9F35AEF3EA}" type="presParOf" srcId="{01E12A8A-3BD7-4698-8A55-B030EAE19504}" destId="{234F3D64-1F5F-4148-8EAE-88CCAF8A23E3}" srcOrd="3" destOrd="0" presId="urn:microsoft.com/office/officeart/2005/8/layout/hProcess3"/>
    <dgm:cxn modelId="{18CC8EE0-079E-4EC3-A6FE-B30DD36902EA}" type="presParOf" srcId="{234F3D64-1F5F-4148-8EAE-88CCAF8A23E3}" destId="{C35281FE-8C18-4DAB-82AC-572063CD381E}" srcOrd="0" destOrd="0" presId="urn:microsoft.com/office/officeart/2005/8/layout/hProcess3"/>
    <dgm:cxn modelId="{C8857B1F-1F45-4AE5-A730-2F1F80A67358}" type="presParOf" srcId="{234F3D64-1F5F-4148-8EAE-88CCAF8A23E3}" destId="{4F0AD3EC-4E74-4C6E-95CD-3503BC363857}" srcOrd="1" destOrd="0" presId="urn:microsoft.com/office/officeart/2005/8/layout/hProcess3"/>
    <dgm:cxn modelId="{625A2EFD-74E4-4E58-B81B-C3198D0FB7CE}" type="presParOf" srcId="{234F3D64-1F5F-4148-8EAE-88CCAF8A23E3}" destId="{52842803-54C4-4074-9C3D-111AAE6C51E6}" srcOrd="2" destOrd="0" presId="urn:microsoft.com/office/officeart/2005/8/layout/hProcess3"/>
    <dgm:cxn modelId="{81B054DA-411A-4AD3-BA14-3B264F9FF431}" type="presParOf" srcId="{234F3D64-1F5F-4148-8EAE-88CCAF8A23E3}" destId="{2BA6D805-CB12-4A94-A47B-843F4E4B1315}" srcOrd="3" destOrd="0" presId="urn:microsoft.com/office/officeart/2005/8/layout/hProcess3"/>
    <dgm:cxn modelId="{E6FCCC64-ECE1-42DE-AF63-EE348892B663}" type="presParOf" srcId="{234F3D64-1F5F-4148-8EAE-88CCAF8A23E3}" destId="{BB6CA711-6A82-480C-A291-DAEA0F832713}" srcOrd="4" destOrd="0" presId="urn:microsoft.com/office/officeart/2005/8/layout/hProcess3"/>
    <dgm:cxn modelId="{72E5F222-C87B-4414-8AAD-8788480877A2}" type="presParOf" srcId="{01E12A8A-3BD7-4698-8A55-B030EAE19504}" destId="{6E3884E5-9A09-49DC-9C0C-CB52DECBFEF8}" srcOrd="4" destOrd="0" presId="urn:microsoft.com/office/officeart/2005/8/layout/hProcess3"/>
    <dgm:cxn modelId="{5B55A978-AB2B-4449-B468-513EE2E61864}" type="presParOf" srcId="{01E12A8A-3BD7-4698-8A55-B030EAE19504}" destId="{F581D20A-C7F9-48F3-88A6-0E193A940A38}" srcOrd="5" destOrd="0" presId="urn:microsoft.com/office/officeart/2005/8/layout/hProcess3"/>
    <dgm:cxn modelId="{FE139106-A2DC-492C-AE98-9AE573A799B9}" type="presParOf" srcId="{F581D20A-C7F9-48F3-88A6-0E193A940A38}" destId="{968D7399-00A9-4FBA-BC9D-551C8CCF4485}" srcOrd="0" destOrd="0" presId="urn:microsoft.com/office/officeart/2005/8/layout/hProcess3"/>
    <dgm:cxn modelId="{B6561023-CA09-4430-9A5F-926874500F79}" type="presParOf" srcId="{F581D20A-C7F9-48F3-88A6-0E193A940A38}" destId="{7D1CCF43-9551-45BB-9363-04CD822E8CC9}" srcOrd="1" destOrd="0" presId="urn:microsoft.com/office/officeart/2005/8/layout/hProcess3"/>
    <dgm:cxn modelId="{B10B58C3-BE77-4DD0-B56B-274301739083}" type="presParOf" srcId="{F581D20A-C7F9-48F3-88A6-0E193A940A38}" destId="{C5C7E678-277D-47DD-9194-8D80BC9460A1}" srcOrd="2" destOrd="0" presId="urn:microsoft.com/office/officeart/2005/8/layout/hProcess3"/>
    <dgm:cxn modelId="{3F6F3B0B-79FB-4422-90D2-40EE572DE859}" type="presParOf" srcId="{F581D20A-C7F9-48F3-88A6-0E193A940A38}" destId="{B5DBE585-9265-4E29-A7CA-A17AD70B62C3}" srcOrd="3" destOrd="0" presId="urn:microsoft.com/office/officeart/2005/8/layout/hProcess3"/>
    <dgm:cxn modelId="{3AB573CB-9BB6-43F7-9C08-ACADDA902753}" type="presParOf" srcId="{F581D20A-C7F9-48F3-88A6-0E193A940A38}" destId="{C41747D0-A96B-4EE0-AEF5-204B8DCF847D}" srcOrd="4" destOrd="0" presId="urn:microsoft.com/office/officeart/2005/8/layout/hProcess3"/>
    <dgm:cxn modelId="{0DB6134C-71EF-4390-B52D-F44DF5C5882F}" type="presParOf" srcId="{01E12A8A-3BD7-4698-8A55-B030EAE19504}" destId="{0990B2D0-CCAE-4FE5-8B3A-AC577D742848}" srcOrd="6" destOrd="0" presId="urn:microsoft.com/office/officeart/2005/8/layout/hProcess3"/>
    <dgm:cxn modelId="{5049047E-4128-47BF-ADE2-C9EB69473AB9}" type="presParOf" srcId="{01E12A8A-3BD7-4698-8A55-B030EAE19504}" destId="{5FA529FB-D751-4F70-B195-C681948603C4}" srcOrd="7" destOrd="0" presId="urn:microsoft.com/office/officeart/2005/8/layout/hProcess3"/>
    <dgm:cxn modelId="{B376546F-55ED-4016-BAEA-B1924C257493}" type="presParOf" srcId="{01E12A8A-3BD7-4698-8A55-B030EAE19504}" destId="{EE588FA8-17F9-4F42-9B3D-3DD9A47B5EC2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0" y="50832"/>
          <a:ext cx="4695229" cy="1756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832" tIns="247904" rIns="433832" bIns="247904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1" kern="1200" dirty="0" smtClean="0">
              <a:latin typeface="Arial Rounded MT Bold" panose="020F0704030504030204" pitchFamily="34" charset="0"/>
            </a:rPr>
            <a:t>BOT</a:t>
          </a:r>
          <a:r>
            <a:rPr lang="en-US" sz="6100" kern="1200" dirty="0" smtClean="0">
              <a:latin typeface="Arial Rounded MT Bold" panose="020F0704030504030204" pitchFamily="34" charset="0"/>
            </a:rPr>
            <a:t> 1</a:t>
          </a:r>
          <a:endParaRPr lang="en-US" sz="6100" kern="1200" dirty="0">
            <a:latin typeface="Arial Rounded MT Bold" panose="020F0704030504030204" pitchFamily="34" charset="0"/>
          </a:endParaRPr>
        </a:p>
      </dsp:txBody>
      <dsp:txXfrm>
        <a:off x="0" y="50832"/>
        <a:ext cx="4695229" cy="1756800"/>
      </dsp:txXfrm>
    </dsp:sp>
    <dsp:sp modelId="{9B31B566-F93C-4932-9C27-2AC260B106B4}">
      <dsp:nvSpPr>
        <dsp:cNvPr id="0" name=""/>
        <dsp:cNvSpPr/>
      </dsp:nvSpPr>
      <dsp:spPr>
        <a:xfrm>
          <a:off x="3285" y="1833495"/>
          <a:ext cx="4699267" cy="259137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dirty="0" smtClean="0"/>
            <a:t>COLD</a:t>
          </a:r>
          <a:r>
            <a:rPr lang="en-US" sz="3000" b="1" kern="1200" dirty="0" smtClean="0"/>
            <a:t> </a:t>
          </a:r>
          <a:r>
            <a:rPr lang="en-US" sz="3000" b="0" kern="1200" dirty="0" smtClean="0"/>
            <a:t>START</a:t>
          </a:r>
          <a:r>
            <a:rPr lang="en-US" sz="3000" b="1" kern="1200" dirty="0" smtClean="0"/>
            <a:t> </a:t>
          </a:r>
          <a:r>
            <a:rPr lang="en-US" sz="3000" b="0" kern="1200" dirty="0" smtClean="0"/>
            <a:t>PROBLEM</a:t>
          </a:r>
          <a:r>
            <a:rPr lang="en-US" sz="3000" kern="1200" dirty="0" smtClean="0"/>
            <a:t/>
          </a:r>
          <a:br>
            <a:rPr lang="en-US" sz="3000" kern="1200" dirty="0" smtClean="0"/>
          </a:br>
          <a:r>
            <a:rPr lang="en-US" sz="3900" kern="1200" dirty="0" smtClean="0"/>
            <a:t/>
          </a:r>
          <a:br>
            <a:rPr lang="en-US" sz="3900" kern="1200" dirty="0" smtClean="0"/>
          </a:br>
          <a:r>
            <a:rPr lang="en-US" sz="2500" kern="1200" dirty="0" smtClean="0"/>
            <a:t>No User Data</a:t>
          </a:r>
          <a:br>
            <a:rPr lang="en-US" sz="2500" kern="1200" dirty="0" smtClean="0"/>
          </a:br>
          <a:r>
            <a:rPr lang="en-US" sz="2500" kern="1200" dirty="0" smtClean="0"/>
            <a:t>No Personalization </a:t>
          </a:r>
          <a:endParaRPr lang="en-US" sz="2500" kern="1200" dirty="0"/>
        </a:p>
      </dsp:txBody>
      <dsp:txXfrm>
        <a:off x="3285" y="1833495"/>
        <a:ext cx="4699267" cy="2591378"/>
      </dsp:txXfrm>
    </dsp:sp>
    <dsp:sp modelId="{7C161E6A-A933-4F26-AC69-DB5355D2DFE6}">
      <dsp:nvSpPr>
        <dsp:cNvPr id="0" name=""/>
        <dsp:cNvSpPr/>
      </dsp:nvSpPr>
      <dsp:spPr>
        <a:xfrm>
          <a:off x="5363170" y="18666"/>
          <a:ext cx="4695229" cy="1756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832" tIns="247904" rIns="433832" bIns="247904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1" kern="1200" dirty="0" smtClean="0">
              <a:latin typeface="Arial Rounded MT Bold" panose="020F0704030504030204" pitchFamily="34" charset="0"/>
            </a:rPr>
            <a:t>BOT</a:t>
          </a:r>
          <a:r>
            <a:rPr lang="en-US" sz="6100" kern="1200" dirty="0" smtClean="0">
              <a:latin typeface="Arial Rounded MT Bold" panose="020F0704030504030204" pitchFamily="34" charset="0"/>
            </a:rPr>
            <a:t> 2</a:t>
          </a:r>
          <a:endParaRPr lang="en-US" sz="6100" kern="1200" dirty="0">
            <a:latin typeface="Arial Rounded MT Bold" panose="020F0704030504030204" pitchFamily="34" charset="0"/>
          </a:endParaRPr>
        </a:p>
      </dsp:txBody>
      <dsp:txXfrm>
        <a:off x="5363170" y="18666"/>
        <a:ext cx="4695229" cy="1756800"/>
      </dsp:txXfrm>
    </dsp:sp>
    <dsp:sp modelId="{571D68AB-B350-4D5C-AB6A-ABC40C2D8986}">
      <dsp:nvSpPr>
        <dsp:cNvPr id="0" name=""/>
        <dsp:cNvSpPr/>
      </dsp:nvSpPr>
      <dsp:spPr>
        <a:xfrm>
          <a:off x="5359885" y="1791018"/>
          <a:ext cx="4695229" cy="264801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Generated user data</a:t>
          </a:r>
          <a:br>
            <a:rPr lang="en-US" sz="3000" kern="1200" dirty="0" smtClean="0"/>
          </a:br>
          <a:r>
            <a:rPr lang="en-US" sz="3000" kern="1200" dirty="0" smtClean="0"/>
            <a:t> 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Personalized Recommendations </a:t>
          </a:r>
          <a:endParaRPr lang="en-US" sz="3000" kern="1200" dirty="0"/>
        </a:p>
      </dsp:txBody>
      <dsp:txXfrm>
        <a:off x="5359885" y="1791018"/>
        <a:ext cx="4695229" cy="2648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88FA8-17F9-4F42-9B3D-3DD9A47B5EC2}">
      <dsp:nvSpPr>
        <dsp:cNvPr id="0" name=""/>
        <dsp:cNvSpPr/>
      </dsp:nvSpPr>
      <dsp:spPr>
        <a:xfrm>
          <a:off x="0" y="774023"/>
          <a:ext cx="11892879" cy="2705883"/>
        </a:xfrm>
        <a:prstGeom prst="rightArrow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1747D0-A96B-4EE0-AEF5-204B8DCF847D}">
      <dsp:nvSpPr>
        <dsp:cNvPr id="0" name=""/>
        <dsp:cNvSpPr/>
      </dsp:nvSpPr>
      <dsp:spPr>
        <a:xfrm>
          <a:off x="8591330" y="2912591"/>
          <a:ext cx="1983114" cy="24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Randomly from clusters</a:t>
          </a:r>
          <a:br>
            <a:rPr lang="en-US" sz="2000" b="0" kern="1200" dirty="0" smtClean="0"/>
          </a:br>
          <a:r>
            <a:rPr lang="en-US" sz="2000" b="0" kern="1200" dirty="0" smtClean="0"/>
            <a:t>latest According to date From clusters </a:t>
          </a:r>
          <a:br>
            <a:rPr lang="en-US" sz="2000" b="0" kern="1200" dirty="0" smtClean="0"/>
          </a:br>
          <a:r>
            <a:rPr lang="en-US" sz="2000" b="0" kern="1200" dirty="0" smtClean="0"/>
            <a:t>According to rankings of Articles</a:t>
          </a:r>
          <a:endParaRPr lang="en-US" sz="2000" b="0" kern="1200" dirty="0"/>
        </a:p>
      </dsp:txBody>
      <dsp:txXfrm>
        <a:off x="8591330" y="2912591"/>
        <a:ext cx="1983114" cy="2430000"/>
      </dsp:txXfrm>
    </dsp:sp>
    <dsp:sp modelId="{7D1CCF43-9551-45BB-9363-04CD822E8CC9}">
      <dsp:nvSpPr>
        <dsp:cNvPr id="0" name=""/>
        <dsp:cNvSpPr/>
      </dsp:nvSpPr>
      <dsp:spPr>
        <a:xfrm>
          <a:off x="8438898" y="1424355"/>
          <a:ext cx="2287978" cy="1352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Step </a:t>
          </a:r>
          <a:r>
            <a:rPr lang="en-US" sz="2000" b="1" kern="1200" dirty="0" smtClean="0"/>
            <a:t>4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RECOMMENDING ARTICLES </a:t>
          </a:r>
          <a:endParaRPr lang="en-US" sz="2000" b="1" kern="1200" dirty="0"/>
        </a:p>
      </dsp:txBody>
      <dsp:txXfrm>
        <a:off x="8438898" y="1424355"/>
        <a:ext cx="2287978" cy="1352941"/>
      </dsp:txXfrm>
    </dsp:sp>
    <dsp:sp modelId="{BB6CA711-6A82-480C-A291-DAEA0F832713}">
      <dsp:nvSpPr>
        <dsp:cNvPr id="0" name=""/>
        <dsp:cNvSpPr/>
      </dsp:nvSpPr>
      <dsp:spPr>
        <a:xfrm>
          <a:off x="6059160" y="2912591"/>
          <a:ext cx="1983114" cy="24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checking for different types of clustering</a:t>
          </a:r>
          <a:br>
            <a:rPr lang="en-US" sz="2000" b="0" kern="1200" dirty="0" smtClean="0"/>
          </a:br>
          <a:r>
            <a:rPr lang="en-US" sz="2000" b="0" kern="1200" dirty="0" smtClean="0"/>
            <a:t>K-Means</a:t>
          </a:r>
          <a:br>
            <a:rPr lang="en-US" sz="2000" b="0" kern="1200" dirty="0" smtClean="0"/>
          </a:br>
          <a:r>
            <a:rPr lang="en-US" sz="2000" b="0" kern="1200" dirty="0" smtClean="0"/>
            <a:t>Agglomerative </a:t>
          </a:r>
          <a:br>
            <a:rPr lang="en-US" sz="2000" b="0" kern="1200" dirty="0" smtClean="0"/>
          </a:br>
          <a:endParaRPr lang="en-US" sz="2000" b="0" kern="1200" dirty="0"/>
        </a:p>
      </dsp:txBody>
      <dsp:txXfrm>
        <a:off x="6059160" y="2912591"/>
        <a:ext cx="1983114" cy="2430000"/>
      </dsp:txXfrm>
    </dsp:sp>
    <dsp:sp modelId="{4F0AD3EC-4E74-4C6E-95CD-3503BC363857}">
      <dsp:nvSpPr>
        <dsp:cNvPr id="0" name=""/>
        <dsp:cNvSpPr/>
      </dsp:nvSpPr>
      <dsp:spPr>
        <a:xfrm>
          <a:off x="6059160" y="1424355"/>
          <a:ext cx="1983114" cy="1352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Step </a:t>
          </a:r>
          <a:r>
            <a:rPr lang="en-US" sz="2000" b="1" kern="1200" dirty="0" smtClean="0"/>
            <a:t>3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MAKING CLUSTERS</a:t>
          </a:r>
          <a:endParaRPr lang="en-US" sz="2000" b="1" kern="1200" dirty="0"/>
        </a:p>
      </dsp:txBody>
      <dsp:txXfrm>
        <a:off x="6059160" y="1424355"/>
        <a:ext cx="1983114" cy="1352941"/>
      </dsp:txXfrm>
    </dsp:sp>
    <dsp:sp modelId="{B9106C75-6BC7-4333-A430-4446C1000188}">
      <dsp:nvSpPr>
        <dsp:cNvPr id="0" name=""/>
        <dsp:cNvSpPr/>
      </dsp:nvSpPr>
      <dsp:spPr>
        <a:xfrm>
          <a:off x="3521557" y="2912591"/>
          <a:ext cx="1983114" cy="24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Cleaning data</a:t>
          </a:r>
          <a:br>
            <a:rPr lang="en-US" sz="2000" b="0" kern="1200" dirty="0" smtClean="0"/>
          </a:br>
          <a:r>
            <a:rPr lang="en-US" sz="2000" b="0" kern="1200" dirty="0" smtClean="0"/>
            <a:t>Tokenization</a:t>
          </a:r>
          <a:br>
            <a:rPr lang="en-US" sz="2000" b="0" kern="1200" dirty="0" smtClean="0"/>
          </a:br>
          <a:r>
            <a:rPr lang="en-US" sz="2000" b="0" kern="1200" dirty="0" smtClean="0"/>
            <a:t>Removing stop words</a:t>
          </a:r>
          <a:br>
            <a:rPr lang="en-US" sz="2000" b="0" kern="1200" dirty="0" smtClean="0"/>
          </a:br>
          <a:r>
            <a:rPr lang="en-US" sz="2000" b="0" kern="1200" dirty="0" smtClean="0"/>
            <a:t>Forming vectors</a:t>
          </a:r>
          <a:endParaRPr lang="en-US" sz="2000" b="0" kern="1200" dirty="0"/>
        </a:p>
      </dsp:txBody>
      <dsp:txXfrm>
        <a:off x="3521557" y="2912591"/>
        <a:ext cx="1983114" cy="2430000"/>
      </dsp:txXfrm>
    </dsp:sp>
    <dsp:sp modelId="{3F02BC83-ECF7-449B-BDE0-D3B900607B3A}">
      <dsp:nvSpPr>
        <dsp:cNvPr id="0" name=""/>
        <dsp:cNvSpPr/>
      </dsp:nvSpPr>
      <dsp:spPr>
        <a:xfrm>
          <a:off x="3363691" y="1424355"/>
          <a:ext cx="2298846" cy="1352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Step </a:t>
          </a:r>
          <a:r>
            <a:rPr lang="en-US" sz="2000" b="1" kern="1200" dirty="0" smtClean="0"/>
            <a:t>2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PRE - PROCESSING</a:t>
          </a:r>
          <a:endParaRPr lang="en-US" sz="2000" b="1" kern="1200" dirty="0"/>
        </a:p>
      </dsp:txBody>
      <dsp:txXfrm>
        <a:off x="3363691" y="1424355"/>
        <a:ext cx="2298846" cy="1352941"/>
      </dsp:txXfrm>
    </dsp:sp>
    <dsp:sp modelId="{FFF682FA-CCAC-464A-9C10-5A9D48D53832}">
      <dsp:nvSpPr>
        <dsp:cNvPr id="0" name=""/>
        <dsp:cNvSpPr/>
      </dsp:nvSpPr>
      <dsp:spPr>
        <a:xfrm>
          <a:off x="983954" y="2912591"/>
          <a:ext cx="1983114" cy="24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Data Collection  - Web Scraping (thetribuneindia.com, timesindia.com)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Tools used – </a:t>
          </a:r>
          <a:r>
            <a:rPr lang="en-US" sz="2000" b="0" kern="1200" dirty="0" err="1" smtClean="0"/>
            <a:t>Scrapy</a:t>
          </a:r>
          <a:r>
            <a:rPr lang="en-US" sz="2000" b="0" kern="1200" dirty="0" smtClean="0"/>
            <a:t>, beautiful soup</a:t>
          </a:r>
          <a:endParaRPr lang="en-US" sz="2000" b="0" kern="1200" dirty="0"/>
        </a:p>
      </dsp:txBody>
      <dsp:txXfrm>
        <a:off x="983954" y="2912591"/>
        <a:ext cx="1983114" cy="2430000"/>
      </dsp:txXfrm>
    </dsp:sp>
    <dsp:sp modelId="{A23DF702-F406-4BB4-9ADD-046F63037573}">
      <dsp:nvSpPr>
        <dsp:cNvPr id="0" name=""/>
        <dsp:cNvSpPr/>
      </dsp:nvSpPr>
      <dsp:spPr>
        <a:xfrm>
          <a:off x="983954" y="1424355"/>
          <a:ext cx="1983114" cy="1352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Step </a:t>
          </a:r>
          <a:r>
            <a:rPr lang="en-US" sz="2000" b="1" kern="1200" dirty="0" smtClean="0"/>
            <a:t>1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DATA COLLECTION</a:t>
          </a:r>
          <a:endParaRPr lang="en-US" sz="2000" b="1" kern="1200" dirty="0"/>
        </a:p>
      </dsp:txBody>
      <dsp:txXfrm>
        <a:off x="983954" y="1424355"/>
        <a:ext cx="1983114" cy="1352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88FA8-17F9-4F42-9B3D-3DD9A47B5EC2}">
      <dsp:nvSpPr>
        <dsp:cNvPr id="0" name=""/>
        <dsp:cNvSpPr/>
      </dsp:nvSpPr>
      <dsp:spPr>
        <a:xfrm>
          <a:off x="0" y="633446"/>
          <a:ext cx="11939450" cy="4680000"/>
        </a:xfrm>
        <a:prstGeom prst="rightArrow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1747D0-A96B-4EE0-AEF5-204B8DCF847D}">
      <dsp:nvSpPr>
        <dsp:cNvPr id="0" name=""/>
        <dsp:cNvSpPr/>
      </dsp:nvSpPr>
      <dsp:spPr>
        <a:xfrm>
          <a:off x="8027166" y="4332238"/>
          <a:ext cx="2524307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about</a:t>
          </a:r>
          <a:endParaRPr lang="en-US" sz="2000" b="0" kern="1200" dirty="0"/>
        </a:p>
      </dsp:txBody>
      <dsp:txXfrm>
        <a:off x="8027166" y="4332238"/>
        <a:ext cx="2524307" cy="1170000"/>
      </dsp:txXfrm>
    </dsp:sp>
    <dsp:sp modelId="{7D1CCF43-9551-45BB-9363-04CD822E8CC9}">
      <dsp:nvSpPr>
        <dsp:cNvPr id="0" name=""/>
        <dsp:cNvSpPr/>
      </dsp:nvSpPr>
      <dsp:spPr>
        <a:xfrm>
          <a:off x="7833135" y="1758238"/>
          <a:ext cx="2912369" cy="23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Step </a:t>
          </a:r>
          <a:r>
            <a:rPr lang="en-US" sz="2000" b="1" kern="1200" dirty="0" smtClean="0"/>
            <a:t>3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HYBRID </a:t>
          </a:r>
          <a:endParaRPr lang="en-US" sz="2000" b="1" kern="1200" dirty="0"/>
        </a:p>
      </dsp:txBody>
      <dsp:txXfrm>
        <a:off x="7833135" y="1758238"/>
        <a:ext cx="2912369" cy="2340000"/>
      </dsp:txXfrm>
    </dsp:sp>
    <dsp:sp modelId="{BB6CA711-6A82-480C-A291-DAEA0F832713}">
      <dsp:nvSpPr>
        <dsp:cNvPr id="0" name=""/>
        <dsp:cNvSpPr/>
      </dsp:nvSpPr>
      <dsp:spPr>
        <a:xfrm>
          <a:off x="4396366" y="4332238"/>
          <a:ext cx="2524307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about</a:t>
          </a:r>
          <a:endParaRPr lang="en-US" sz="2000" b="0" kern="1200" dirty="0"/>
        </a:p>
      </dsp:txBody>
      <dsp:txXfrm>
        <a:off x="4396366" y="4332238"/>
        <a:ext cx="2524307" cy="1170000"/>
      </dsp:txXfrm>
    </dsp:sp>
    <dsp:sp modelId="{4F0AD3EC-4E74-4C6E-95CD-3503BC363857}">
      <dsp:nvSpPr>
        <dsp:cNvPr id="0" name=""/>
        <dsp:cNvSpPr/>
      </dsp:nvSpPr>
      <dsp:spPr>
        <a:xfrm>
          <a:off x="3988766" y="1758238"/>
          <a:ext cx="3339507" cy="23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Step </a:t>
          </a:r>
          <a:r>
            <a:rPr lang="en-US" sz="2000" b="1" kern="1200" dirty="0" smtClean="0"/>
            <a:t>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COLLABORATIVE </a:t>
          </a:r>
          <a:endParaRPr lang="en-US" sz="2000" b="1" kern="1200" dirty="0"/>
        </a:p>
      </dsp:txBody>
      <dsp:txXfrm>
        <a:off x="3988766" y="1758238"/>
        <a:ext cx="3339507" cy="2340000"/>
      </dsp:txXfrm>
    </dsp:sp>
    <dsp:sp modelId="{FFF682FA-CCAC-464A-9C10-5A9D48D53832}">
      <dsp:nvSpPr>
        <dsp:cNvPr id="0" name=""/>
        <dsp:cNvSpPr/>
      </dsp:nvSpPr>
      <dsp:spPr>
        <a:xfrm>
          <a:off x="959597" y="4332238"/>
          <a:ext cx="2524307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INFORMATION ABOT DATA GENERATION</a:t>
          </a:r>
          <a:endParaRPr lang="en-US" sz="2000" b="0" kern="1200" dirty="0"/>
        </a:p>
      </dsp:txBody>
      <dsp:txXfrm>
        <a:off x="959597" y="4332238"/>
        <a:ext cx="2524307" cy="1170000"/>
      </dsp:txXfrm>
    </dsp:sp>
    <dsp:sp modelId="{A23DF702-F406-4BB4-9ADD-046F63037573}">
      <dsp:nvSpPr>
        <dsp:cNvPr id="0" name=""/>
        <dsp:cNvSpPr/>
      </dsp:nvSpPr>
      <dsp:spPr>
        <a:xfrm>
          <a:off x="959597" y="1758238"/>
          <a:ext cx="2524307" cy="23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Step </a:t>
          </a:r>
          <a:r>
            <a:rPr lang="en-US" sz="2000" b="1" kern="1200" dirty="0" smtClean="0"/>
            <a:t>1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DATA GENERATION</a:t>
          </a:r>
          <a:endParaRPr lang="en-US" sz="2000" b="1" kern="1200" dirty="0"/>
        </a:p>
      </dsp:txBody>
      <dsp:txXfrm>
        <a:off x="959597" y="1758238"/>
        <a:ext cx="2524307" cy="23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03-Oct-20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03-Oct-20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03-Oct-20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03-Oct-20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03-Oct-20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03-Oct-20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03-Oct-20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03-Oct-20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03-Oct-20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03-Oct-20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RECOMMENDER SYSTEM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309463" y="5389456"/>
            <a:ext cx="2591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VIJAY GARG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ARSHDEEP SINGH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GURLEEN KAUR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AAKRITI MITTAL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348652" y="5020124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SUBMITTED BY -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90917" y="5020124"/>
            <a:ext cx="201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MENTORED BY -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90917" y="538945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JASKARAN SINGH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7442" y="5020124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SUBMITTED TO -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7442" y="5389456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SARAB ANAND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27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RECOMMENDING ARTICLES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959429"/>
            <a:ext cx="10463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RANDOMLLY FROM DIFFERENT CLUSTERS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LATEST ACCORDING TO DATE/TIME FROM DIFFERENT CLUSTERS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RECOMMENDING ACCORDING TO RANKING COLUMN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05" y="3667589"/>
            <a:ext cx="7963590" cy="1227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05" y="2276253"/>
            <a:ext cx="7963590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BOT1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97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FLOW – BOT2</a:t>
            </a:r>
            <a:endParaRPr lang="en-US" b="1" dirty="0"/>
          </a:p>
        </p:txBody>
      </p:sp>
      <p:graphicFrame>
        <p:nvGraphicFramePr>
          <p:cNvPr id="5" name="Content Placeholder 2" descr="Accent process showing 4 groups arranged from left to right with task descriptions under each group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580486"/>
              </p:ext>
            </p:extLst>
          </p:nvPr>
        </p:nvGraphicFramePr>
        <p:xfrm>
          <a:off x="0" y="767524"/>
          <a:ext cx="11939450" cy="609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66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39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9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47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FINALLIZED THIS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85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endParaRPr lang="en-US" b="1" dirty="0"/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709568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75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FLOW – BOT1</a:t>
            </a:r>
            <a:endParaRPr lang="en-US" b="1" dirty="0"/>
          </a:p>
        </p:txBody>
      </p:sp>
      <p:graphicFrame>
        <p:nvGraphicFramePr>
          <p:cNvPr id="5" name="Content Placeholder 2" descr="Accent process showing 4 groups arranged from left to right with task descriptions under each group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470867"/>
              </p:ext>
            </p:extLst>
          </p:nvPr>
        </p:nvGraphicFramePr>
        <p:xfrm>
          <a:off x="0" y="767524"/>
          <a:ext cx="11939450" cy="609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8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SCRAPPING – Scrapped the data from two websites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Final Data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Tools used - SCRAPY, BEAAUTIFULL SOUP</a:t>
            </a:r>
            <a:endParaRPr lang="en-US" dirty="0"/>
          </a:p>
        </p:txBody>
      </p:sp>
      <p:sp>
        <p:nvSpPr>
          <p:cNvPr id="4" name="AutoShape 2" descr="Latest News Updates | India Live News Online | The Tribune India"/>
          <p:cNvSpPr>
            <a:spLocks noChangeAspect="1" noChangeArrowheads="1"/>
          </p:cNvSpPr>
          <p:nvPr/>
        </p:nvSpPr>
        <p:spPr bwMode="auto">
          <a:xfrm>
            <a:off x="155575" y="-395288"/>
            <a:ext cx="33337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75" y="2521927"/>
            <a:ext cx="2614108" cy="735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09" y="2517185"/>
            <a:ext cx="2825932" cy="7398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5622" y="3377894"/>
            <a:ext cx="318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https://www.tribuneindia.com/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7154" y="3377894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https://timesofindia.indiatimes.com/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25" y="3868114"/>
            <a:ext cx="5158286" cy="15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words other than [a-z, A-z] with help of regular module</a:t>
            </a:r>
          </a:p>
          <a:p>
            <a:r>
              <a:rPr lang="en-US" dirty="0" smtClean="0"/>
              <a:t>Removing stop words in the content using the NLTK library</a:t>
            </a:r>
          </a:p>
          <a:p>
            <a:r>
              <a:rPr lang="en-US" dirty="0" smtClean="0"/>
              <a:t>Tokenize content </a:t>
            </a:r>
          </a:p>
          <a:p>
            <a:r>
              <a:rPr lang="en-US" dirty="0" smtClean="0"/>
              <a:t>Forming vectors – </a:t>
            </a:r>
            <a:br>
              <a:rPr lang="en-US" dirty="0" smtClean="0"/>
            </a:br>
            <a:r>
              <a:rPr lang="en-US" dirty="0" smtClean="0"/>
              <a:t>	BAG OF WORDS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TFIDF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60" y="2016449"/>
            <a:ext cx="4295740" cy="1710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88" y="2016449"/>
            <a:ext cx="4295740" cy="1710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7981855" y="415010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TFIDF vectors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20191" y="415010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WORD2VEC vectors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22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80160" y="1994263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K-Means</a:t>
            </a:r>
          </a:p>
          <a:p>
            <a:r>
              <a:rPr lang="en-US" dirty="0" smtClean="0"/>
              <a:t>Agglomerative 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72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CLUSTERING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41" y="1572691"/>
            <a:ext cx="2386149" cy="1836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6" y="1575658"/>
            <a:ext cx="2647408" cy="1836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04788" y="3494528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WORD2VEC K-MEANS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7201" y="349452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TFIDF KMEANS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9179" y="6380224"/>
            <a:ext cx="287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TFIDF AGGLOMERATIVE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204788" y="6380224"/>
            <a:ext cx="355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WORD2VEC AGGLOMERATIVE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55" y="3409266"/>
            <a:ext cx="3875315" cy="2068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25372" y="2953401"/>
            <a:ext cx="313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WORDS FOR NAMING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1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1315</TotalTime>
  <Words>234</Words>
  <Application>Microsoft Office PowerPoint</Application>
  <PresentationFormat>Widescreen</PresentationFormat>
  <Paragraphs>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Arial Rounded MT Bold</vt:lpstr>
      <vt:lpstr>Science Project 16x9</vt:lpstr>
      <vt:lpstr>NEWS RECOMMENDER SYSTEM</vt:lpstr>
      <vt:lpstr>PROBLEM STATEMENT</vt:lpstr>
      <vt:lpstr>PROBLEM</vt:lpstr>
      <vt:lpstr>WORK FLOW – BOT1</vt:lpstr>
      <vt:lpstr>DATA COLLECTION</vt:lpstr>
      <vt:lpstr>DATA PRE-PROCESSING</vt:lpstr>
      <vt:lpstr>DATA PRE-PROCESSING</vt:lpstr>
      <vt:lpstr>CLUSTERING</vt:lpstr>
      <vt:lpstr>EVALUATION OF CLUSTERING</vt:lpstr>
      <vt:lpstr>RECOMMENDING ARTICLES</vt:lpstr>
      <vt:lpstr>CONCLUSION BOT1</vt:lpstr>
      <vt:lpstr>WORK FLOW – BOT2</vt:lpstr>
      <vt:lpstr>DATA GENERATION</vt:lpstr>
      <vt:lpstr>CONTENT BASED</vt:lpstr>
      <vt:lpstr>COLLABORATIVE APPROACH</vt:lpstr>
      <vt:lpstr>HYBRID APPROACH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Mentored by – Jaskaran Singh  Submitted by 1. Vijay Garg     2. Arshdeep Singh     3. Guleen Kaur     4. Aakriti</dc:title>
  <dc:creator>ARSHDEEP SINGH</dc:creator>
  <cp:lastModifiedBy>ARSHDEEP SINGH</cp:lastModifiedBy>
  <cp:revision>14</cp:revision>
  <dcterms:created xsi:type="dcterms:W3CDTF">2020-10-03T08:34:31Z</dcterms:created>
  <dcterms:modified xsi:type="dcterms:W3CDTF">2020-10-04T06:29:32Z</dcterms:modified>
</cp:coreProperties>
</file>